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5.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6.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7.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theme/theme8.xml" ContentType="application/vnd.openxmlformats-officedocument.theme+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theme/theme9.xml" ContentType="application/vnd.openxmlformats-officedocument.theme+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74" r:id="rId2"/>
    <p:sldMasterId id="2147483686" r:id="rId3"/>
    <p:sldMasterId id="2147483701" r:id="rId4"/>
    <p:sldMasterId id="2147483727" r:id="rId5"/>
    <p:sldMasterId id="2147483758" r:id="rId6"/>
    <p:sldMasterId id="2147483783" r:id="rId7"/>
    <p:sldMasterId id="2147483797" r:id="rId8"/>
    <p:sldMasterId id="2147483818" r:id="rId9"/>
    <p:sldMasterId id="2147483827" r:id="rId10"/>
  </p:sldMasterIdLst>
  <p:notesMasterIdLst>
    <p:notesMasterId r:id="rId49"/>
  </p:notesMasterIdLst>
  <p:sldIdLst>
    <p:sldId id="11088516" r:id="rId11"/>
    <p:sldId id="11088678" r:id="rId12"/>
    <p:sldId id="258" r:id="rId13"/>
    <p:sldId id="308" r:id="rId14"/>
    <p:sldId id="260" r:id="rId15"/>
    <p:sldId id="11088600" r:id="rId16"/>
    <p:sldId id="11088599" r:id="rId17"/>
    <p:sldId id="11088597" r:id="rId18"/>
    <p:sldId id="11088598" r:id="rId19"/>
    <p:sldId id="395" r:id="rId20"/>
    <p:sldId id="393" r:id="rId21"/>
    <p:sldId id="396" r:id="rId22"/>
    <p:sldId id="309" r:id="rId23"/>
    <p:sldId id="274" r:id="rId24"/>
    <p:sldId id="259" r:id="rId25"/>
    <p:sldId id="257" r:id="rId26"/>
    <p:sldId id="261" r:id="rId27"/>
    <p:sldId id="399" r:id="rId28"/>
    <p:sldId id="398" r:id="rId29"/>
    <p:sldId id="405" r:id="rId30"/>
    <p:sldId id="397" r:id="rId31"/>
    <p:sldId id="409" r:id="rId32"/>
    <p:sldId id="402" r:id="rId33"/>
    <p:sldId id="408" r:id="rId34"/>
    <p:sldId id="406" r:id="rId35"/>
    <p:sldId id="410" r:id="rId36"/>
    <p:sldId id="411" r:id="rId37"/>
    <p:sldId id="403" r:id="rId38"/>
    <p:sldId id="11088595" r:id="rId39"/>
    <p:sldId id="407" r:id="rId40"/>
    <p:sldId id="404" r:id="rId41"/>
    <p:sldId id="306" r:id="rId42"/>
    <p:sldId id="412" r:id="rId43"/>
    <p:sldId id="264" r:id="rId44"/>
    <p:sldId id="11088596" r:id="rId45"/>
    <p:sldId id="11088594" r:id="rId46"/>
    <p:sldId id="312" r:id="rId47"/>
    <p:sldId id="304"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7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DF2D6"/>
    <a:srgbClr val="F2F8FB"/>
    <a:srgbClr val="8686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03"/>
    <p:restoredTop sz="95935"/>
  </p:normalViewPr>
  <p:slideViewPr>
    <p:cSldViewPr snapToGrid="0" snapToObjects="1" showGuides="1">
      <p:cViewPr varScale="1">
        <p:scale>
          <a:sx n="110" d="100"/>
          <a:sy n="110" d="100"/>
        </p:scale>
        <p:origin x="192" y="368"/>
      </p:cViewPr>
      <p:guideLst>
        <p:guide orient="horz" pos="2183"/>
        <p:guide pos="37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20" Type="http://schemas.openxmlformats.org/officeDocument/2006/relationships/slide" Target="slides/slide10.xml"/><Relationship Id="rId41" Type="http://schemas.openxmlformats.org/officeDocument/2006/relationships/slide" Target="slides/slide3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BB8993-7375-2A48-A468-C5DD4B82F39E}" type="datetimeFigureOut">
              <a:rPr lang="en-VN" smtClean="0"/>
              <a:t>10/01/2022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8A02DF-13A0-F544-8FF0-0F992035C223}" type="slidenum">
              <a:rPr lang="en-VN" smtClean="0"/>
              <a:t>‹#›</a:t>
            </a:fld>
            <a:endParaRPr lang="en-VN"/>
          </a:p>
        </p:txBody>
      </p:sp>
    </p:spTree>
    <p:extLst>
      <p:ext uri="{BB962C8B-B14F-4D97-AF65-F5344CB8AC3E}">
        <p14:creationId xmlns:p14="http://schemas.microsoft.com/office/powerpoint/2010/main" val="1297548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ac439249f7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ac439249f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8506521a88_4_3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8506521a88_4_3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40846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8506521a88_4_3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8506521a88_4_3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05558147de_0_1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05558147d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74941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
        <p:cNvGrpSpPr/>
        <p:nvPr/>
      </p:nvGrpSpPr>
      <p:grpSpPr>
        <a:xfrm>
          <a:off x="0" y="0"/>
          <a:ext cx="0" cy="0"/>
          <a:chOff x="0" y="0"/>
          <a:chExt cx="0" cy="0"/>
        </a:xfrm>
      </p:grpSpPr>
      <p:sp>
        <p:nvSpPr>
          <p:cNvPr id="963" name="Google Shape;963;gccf3902700_0_9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4" name="Google Shape;964;gccf3902700_0_9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35ed75ccf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35ed75ccf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05558147de_0_5: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05558147d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g10403d9b2bc_0_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8" name="Google Shape;678;g10403d9b2b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0548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g10403d9b2bc_0_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8" name="Google Shape;678;g10403d9b2b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136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g10403d9b2bc_0_9: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8" name="Google Shape;678;g10403d9b2b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567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C336FF1-7374-6E49-8A43-CDFBA628A924}"/>
              </a:ext>
            </a:extLst>
          </p:cNvPr>
          <p:cNvSpPr>
            <a:spLocks noGrp="1" noChangeArrowheads="1"/>
          </p:cNvSpPr>
          <p:nvPr>
            <p:ph type="sldNum" sz="quarter" idx="5"/>
          </p:nvPr>
        </p:nvSpPr>
        <p:spPr>
          <a:ln/>
        </p:spPr>
        <p:txBody>
          <a:bodyPr/>
          <a:lstStyle/>
          <a:p>
            <a:fld id="{740F37C0-62E3-BD4F-BCDC-9556106F96F1}" type="slidenum">
              <a:rPr lang="en-US" altLang="en-VN"/>
              <a:pPr/>
              <a:t>14</a:t>
            </a:fld>
            <a:endParaRPr lang="en-US" altLang="en-VN"/>
          </a:p>
        </p:txBody>
      </p:sp>
      <p:sp>
        <p:nvSpPr>
          <p:cNvPr id="23554" name="Text Box 2">
            <a:extLst>
              <a:ext uri="{FF2B5EF4-FFF2-40B4-BE49-F238E27FC236}">
                <a16:creationId xmlns:a16="http://schemas.microsoft.com/office/drawing/2014/main" id="{ABFC4499-A78C-BE47-A7F2-67AB83EE2D38}"/>
              </a:ext>
            </a:extLst>
          </p:cNvPr>
          <p:cNvSpPr txBox="1">
            <a:spLocks noGrp="1" noRot="1" noChangeAspect="1" noChangeArrowheads="1" noTextEdit="1"/>
          </p:cNvSpPr>
          <p:nvPr>
            <p:ph type="sldImg"/>
          </p:nvPr>
        </p:nvSpPr>
        <p:spPr>
          <a:ln/>
        </p:spPr>
      </p:sp>
      <p:sp>
        <p:nvSpPr>
          <p:cNvPr id="23555" name="Text Box 3">
            <a:extLst>
              <a:ext uri="{FF2B5EF4-FFF2-40B4-BE49-F238E27FC236}">
                <a16:creationId xmlns:a16="http://schemas.microsoft.com/office/drawing/2014/main" id="{3A13F7AE-086F-ED46-BD60-918C44976FD0}"/>
              </a:ext>
            </a:extLst>
          </p:cNvPr>
          <p:cNvSpPr txBox="1">
            <a:spLocks noChangeArrowheads="1"/>
          </p:cNvSpPr>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V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105558147de_0_1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105558147de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105558147de_0_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105558147d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108626755e4_0_1: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108626755e4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6.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 Id="rId4" Type="http://schemas.openxmlformats.org/officeDocument/2006/relationships/image" Target="../media/image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4.xml"/><Relationship Id="rId4" Type="http://schemas.openxmlformats.org/officeDocument/2006/relationships/hyperlink" Target="http://bit.ly/2TtBDfr"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5.xml"/><Relationship Id="rId4" Type="http://schemas.openxmlformats.org/officeDocument/2006/relationships/hyperlink" Target="http://bit.ly/2TtBDfr" TargetMode="Externa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0" name="Google Shape;10;p2"/>
          <p:cNvPicPr preferRelativeResize="0"/>
          <p:nvPr/>
        </p:nvPicPr>
        <p:blipFill rotWithShape="1">
          <a:blip r:embed="rId3">
            <a:alphaModFix/>
          </a:blip>
          <a:srcRect b="61089"/>
          <a:stretch/>
        </p:blipFill>
        <p:spPr>
          <a:xfrm rot="-620881">
            <a:off x="2471402" y="53977"/>
            <a:ext cx="2757901" cy="2363720"/>
          </a:xfrm>
          <a:prstGeom prst="rect">
            <a:avLst/>
          </a:prstGeom>
          <a:noFill/>
          <a:ln>
            <a:noFill/>
          </a:ln>
        </p:spPr>
      </p:pic>
      <p:pic>
        <p:nvPicPr>
          <p:cNvPr id="11" name="Google Shape;11;p2"/>
          <p:cNvPicPr preferRelativeResize="0"/>
          <p:nvPr/>
        </p:nvPicPr>
        <p:blipFill rotWithShape="1">
          <a:blip r:embed="rId4">
            <a:alphaModFix/>
          </a:blip>
          <a:srcRect r="1545" b="6838"/>
          <a:stretch/>
        </p:blipFill>
        <p:spPr>
          <a:xfrm>
            <a:off x="1397183" y="698683"/>
            <a:ext cx="9397635" cy="5469365"/>
          </a:xfrm>
          <a:prstGeom prst="rect">
            <a:avLst/>
          </a:prstGeom>
          <a:noFill/>
          <a:ln>
            <a:noFill/>
          </a:ln>
        </p:spPr>
      </p:pic>
      <p:pic>
        <p:nvPicPr>
          <p:cNvPr id="12" name="Google Shape;12;p2"/>
          <p:cNvPicPr preferRelativeResize="0"/>
          <p:nvPr/>
        </p:nvPicPr>
        <p:blipFill>
          <a:blip r:embed="rId5">
            <a:alphaModFix/>
          </a:blip>
          <a:stretch>
            <a:fillRect/>
          </a:stretch>
        </p:blipFill>
        <p:spPr>
          <a:xfrm>
            <a:off x="2125233" y="3986034"/>
            <a:ext cx="2113032" cy="2470401"/>
          </a:xfrm>
          <a:prstGeom prst="rect">
            <a:avLst/>
          </a:prstGeom>
          <a:noFill/>
          <a:ln>
            <a:noFill/>
          </a:ln>
          <a:effectLst>
            <a:outerShdw blurRad="57150" dist="19050" dir="3300000" algn="bl" rotWithShape="0">
              <a:srgbClr val="000000">
                <a:alpha val="34000"/>
              </a:srgbClr>
            </a:outerShdw>
          </a:effectLst>
        </p:spPr>
      </p:pic>
      <p:sp>
        <p:nvSpPr>
          <p:cNvPr id="13" name="Google Shape;13;p2"/>
          <p:cNvSpPr txBox="1">
            <a:spLocks noGrp="1"/>
          </p:cNvSpPr>
          <p:nvPr>
            <p:ph type="ctrTitle"/>
          </p:nvPr>
        </p:nvSpPr>
        <p:spPr>
          <a:xfrm>
            <a:off x="2042800" y="2304564"/>
            <a:ext cx="8106400" cy="22068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6000"/>
              <a:buNone/>
              <a:defRPr sz="8000"/>
            </a:lvl1pPr>
            <a:lvl2pPr lvl="1" algn="ctr">
              <a:lnSpc>
                <a:spcPct val="80000"/>
              </a:lnSpc>
              <a:spcBef>
                <a:spcPts val="0"/>
              </a:spcBef>
              <a:spcAft>
                <a:spcPts val="0"/>
              </a:spcAft>
              <a:buClr>
                <a:srgbClr val="0B5394"/>
              </a:buClr>
              <a:buSzPts val="6000"/>
              <a:buNone/>
              <a:defRPr sz="8000">
                <a:solidFill>
                  <a:srgbClr val="0B5394"/>
                </a:solidFill>
              </a:defRPr>
            </a:lvl2pPr>
            <a:lvl3pPr lvl="2" algn="ctr">
              <a:lnSpc>
                <a:spcPct val="80000"/>
              </a:lnSpc>
              <a:spcBef>
                <a:spcPts val="0"/>
              </a:spcBef>
              <a:spcAft>
                <a:spcPts val="0"/>
              </a:spcAft>
              <a:buClr>
                <a:srgbClr val="0B5394"/>
              </a:buClr>
              <a:buSzPts val="6000"/>
              <a:buNone/>
              <a:defRPr sz="8000">
                <a:solidFill>
                  <a:srgbClr val="0B5394"/>
                </a:solidFill>
              </a:defRPr>
            </a:lvl3pPr>
            <a:lvl4pPr lvl="3" algn="ctr">
              <a:lnSpc>
                <a:spcPct val="80000"/>
              </a:lnSpc>
              <a:spcBef>
                <a:spcPts val="0"/>
              </a:spcBef>
              <a:spcAft>
                <a:spcPts val="0"/>
              </a:spcAft>
              <a:buClr>
                <a:srgbClr val="0B5394"/>
              </a:buClr>
              <a:buSzPts val="6000"/>
              <a:buNone/>
              <a:defRPr sz="8000">
                <a:solidFill>
                  <a:srgbClr val="0B5394"/>
                </a:solidFill>
              </a:defRPr>
            </a:lvl4pPr>
            <a:lvl5pPr lvl="4" algn="ctr">
              <a:lnSpc>
                <a:spcPct val="80000"/>
              </a:lnSpc>
              <a:spcBef>
                <a:spcPts val="0"/>
              </a:spcBef>
              <a:spcAft>
                <a:spcPts val="0"/>
              </a:spcAft>
              <a:buClr>
                <a:srgbClr val="0B5394"/>
              </a:buClr>
              <a:buSzPts val="6000"/>
              <a:buNone/>
              <a:defRPr sz="8000">
                <a:solidFill>
                  <a:srgbClr val="0B5394"/>
                </a:solidFill>
              </a:defRPr>
            </a:lvl5pPr>
            <a:lvl6pPr lvl="5" algn="ctr">
              <a:lnSpc>
                <a:spcPct val="80000"/>
              </a:lnSpc>
              <a:spcBef>
                <a:spcPts val="0"/>
              </a:spcBef>
              <a:spcAft>
                <a:spcPts val="0"/>
              </a:spcAft>
              <a:buClr>
                <a:srgbClr val="0B5394"/>
              </a:buClr>
              <a:buSzPts val="6000"/>
              <a:buNone/>
              <a:defRPr sz="8000">
                <a:solidFill>
                  <a:srgbClr val="0B5394"/>
                </a:solidFill>
              </a:defRPr>
            </a:lvl6pPr>
            <a:lvl7pPr lvl="6" algn="ctr">
              <a:lnSpc>
                <a:spcPct val="80000"/>
              </a:lnSpc>
              <a:spcBef>
                <a:spcPts val="0"/>
              </a:spcBef>
              <a:spcAft>
                <a:spcPts val="0"/>
              </a:spcAft>
              <a:buClr>
                <a:srgbClr val="0B5394"/>
              </a:buClr>
              <a:buSzPts val="6000"/>
              <a:buNone/>
              <a:defRPr sz="8000">
                <a:solidFill>
                  <a:srgbClr val="0B5394"/>
                </a:solidFill>
              </a:defRPr>
            </a:lvl7pPr>
            <a:lvl8pPr lvl="7" algn="ctr">
              <a:lnSpc>
                <a:spcPct val="80000"/>
              </a:lnSpc>
              <a:spcBef>
                <a:spcPts val="0"/>
              </a:spcBef>
              <a:spcAft>
                <a:spcPts val="0"/>
              </a:spcAft>
              <a:buClr>
                <a:srgbClr val="0B5394"/>
              </a:buClr>
              <a:buSzPts val="6000"/>
              <a:buNone/>
              <a:defRPr sz="8000">
                <a:solidFill>
                  <a:srgbClr val="0B5394"/>
                </a:solidFill>
              </a:defRPr>
            </a:lvl8pPr>
            <a:lvl9pPr lvl="8" algn="ctr">
              <a:lnSpc>
                <a:spcPct val="80000"/>
              </a:lnSpc>
              <a:spcBef>
                <a:spcPts val="0"/>
              </a:spcBef>
              <a:spcAft>
                <a:spcPts val="0"/>
              </a:spcAft>
              <a:buClr>
                <a:srgbClr val="0B5394"/>
              </a:buClr>
              <a:buSzPts val="6000"/>
              <a:buNone/>
              <a:defRPr sz="8000">
                <a:solidFill>
                  <a:srgbClr val="0B5394"/>
                </a:solidFill>
              </a:defRPr>
            </a:lvl9pPr>
          </a:lstStyle>
          <a:p>
            <a:endParaRPr/>
          </a:p>
        </p:txBody>
      </p:sp>
      <p:sp>
        <p:nvSpPr>
          <p:cNvPr id="14" name="Google Shape;14;p2"/>
          <p:cNvSpPr txBox="1">
            <a:spLocks noGrp="1"/>
          </p:cNvSpPr>
          <p:nvPr>
            <p:ph type="subTitle" idx="1"/>
          </p:nvPr>
        </p:nvSpPr>
        <p:spPr>
          <a:xfrm>
            <a:off x="2230351" y="5025767"/>
            <a:ext cx="1902800" cy="10568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Clr>
                <a:schemeClr val="dk2"/>
              </a:buClr>
              <a:buSzPts val="1400"/>
              <a:buNone/>
              <a:defRPr sz="1867">
                <a:solidFill>
                  <a:schemeClr val="dk2"/>
                </a:solidFill>
              </a:defRPr>
            </a:lvl1pPr>
            <a:lvl2pPr lvl="1"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2pPr>
            <a:lvl3pPr lvl="2"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3pPr>
            <a:lvl4pPr lvl="3"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4pPr>
            <a:lvl5pPr lvl="4"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5pPr>
            <a:lvl6pPr lvl="5"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6pPr>
            <a:lvl7pPr lvl="6"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7pPr>
            <a:lvl8pPr lvl="7"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8pPr>
            <a:lvl9pPr lvl="8"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9pPr>
          </a:lstStyle>
          <a:p>
            <a:endParaRPr/>
          </a:p>
        </p:txBody>
      </p:sp>
    </p:spTree>
    <p:extLst>
      <p:ext uri="{BB962C8B-B14F-4D97-AF65-F5344CB8AC3E}">
        <p14:creationId xmlns:p14="http://schemas.microsoft.com/office/powerpoint/2010/main" val="53379665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5"/>
        <p:cNvGrpSpPr/>
        <p:nvPr/>
      </p:nvGrpSpPr>
      <p:grpSpPr>
        <a:xfrm>
          <a:off x="0" y="0"/>
          <a:ext cx="0" cy="0"/>
          <a:chOff x="0" y="0"/>
          <a:chExt cx="0" cy="0"/>
        </a:xfrm>
      </p:grpSpPr>
      <p:pic>
        <p:nvPicPr>
          <p:cNvPr id="16" name="Google Shape;16;p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7" name="Google Shape;17;p3"/>
          <p:cNvPicPr preferRelativeResize="0"/>
          <p:nvPr/>
        </p:nvPicPr>
        <p:blipFill>
          <a:blip r:embed="rId3">
            <a:alphaModFix/>
          </a:blip>
          <a:stretch>
            <a:fillRect/>
          </a:stretch>
        </p:blipFill>
        <p:spPr>
          <a:xfrm>
            <a:off x="2498868" y="596933"/>
            <a:ext cx="7194267" cy="5664135"/>
          </a:xfrm>
          <a:prstGeom prst="rect">
            <a:avLst/>
          </a:prstGeom>
          <a:noFill/>
          <a:ln>
            <a:noFill/>
          </a:ln>
          <a:effectLst>
            <a:outerShdw blurRad="57150" dist="19050" dir="5400000" algn="bl" rotWithShape="0">
              <a:srgbClr val="000000">
                <a:alpha val="50000"/>
              </a:srgbClr>
            </a:outerShdw>
          </a:effectLst>
        </p:spPr>
      </p:pic>
      <p:sp>
        <p:nvSpPr>
          <p:cNvPr id="18" name="Google Shape;18;p3"/>
          <p:cNvSpPr txBox="1">
            <a:spLocks noGrp="1"/>
          </p:cNvSpPr>
          <p:nvPr>
            <p:ph type="title"/>
          </p:nvPr>
        </p:nvSpPr>
        <p:spPr>
          <a:xfrm>
            <a:off x="3564000" y="3401200"/>
            <a:ext cx="5064000" cy="1087600"/>
          </a:xfrm>
          <a:prstGeom prst="rect">
            <a:avLst/>
          </a:prstGeom>
        </p:spPr>
        <p:txBody>
          <a:bodyPr spcFirstLastPara="1" wrap="square" lIns="91425" tIns="91425" rIns="91425" bIns="91425" anchor="t" anchorCtr="0">
            <a:noAutofit/>
          </a:bodyPr>
          <a:lstStyle>
            <a:lvl1pPr lvl="0" algn="ctr">
              <a:spcBef>
                <a:spcPts val="0"/>
              </a:spcBef>
              <a:spcAft>
                <a:spcPts val="0"/>
              </a:spcAft>
              <a:buSzPts val="4000"/>
              <a:buNone/>
              <a:defRPr sz="5333"/>
            </a:lvl1pPr>
            <a:lvl2pPr lvl="1" algn="ctr">
              <a:spcBef>
                <a:spcPts val="0"/>
              </a:spcBef>
              <a:spcAft>
                <a:spcPts val="0"/>
              </a:spcAft>
              <a:buSzPts val="4000"/>
              <a:buNone/>
              <a:defRPr sz="5333"/>
            </a:lvl2pPr>
            <a:lvl3pPr lvl="2" algn="ctr">
              <a:spcBef>
                <a:spcPts val="0"/>
              </a:spcBef>
              <a:spcAft>
                <a:spcPts val="0"/>
              </a:spcAft>
              <a:buSzPts val="4000"/>
              <a:buNone/>
              <a:defRPr sz="5333"/>
            </a:lvl3pPr>
            <a:lvl4pPr lvl="3" algn="ctr">
              <a:spcBef>
                <a:spcPts val="0"/>
              </a:spcBef>
              <a:spcAft>
                <a:spcPts val="0"/>
              </a:spcAft>
              <a:buSzPts val="4000"/>
              <a:buNone/>
              <a:defRPr sz="5333"/>
            </a:lvl4pPr>
            <a:lvl5pPr lvl="4" algn="ctr">
              <a:spcBef>
                <a:spcPts val="0"/>
              </a:spcBef>
              <a:spcAft>
                <a:spcPts val="0"/>
              </a:spcAft>
              <a:buSzPts val="4000"/>
              <a:buNone/>
              <a:defRPr sz="5333"/>
            </a:lvl5pPr>
            <a:lvl6pPr lvl="5" algn="ctr">
              <a:spcBef>
                <a:spcPts val="0"/>
              </a:spcBef>
              <a:spcAft>
                <a:spcPts val="0"/>
              </a:spcAft>
              <a:buSzPts val="4000"/>
              <a:buNone/>
              <a:defRPr sz="5333"/>
            </a:lvl6pPr>
            <a:lvl7pPr lvl="6" algn="ctr">
              <a:spcBef>
                <a:spcPts val="0"/>
              </a:spcBef>
              <a:spcAft>
                <a:spcPts val="0"/>
              </a:spcAft>
              <a:buSzPts val="4000"/>
              <a:buNone/>
              <a:defRPr sz="5333"/>
            </a:lvl7pPr>
            <a:lvl8pPr lvl="7" algn="ctr">
              <a:spcBef>
                <a:spcPts val="0"/>
              </a:spcBef>
              <a:spcAft>
                <a:spcPts val="0"/>
              </a:spcAft>
              <a:buSzPts val="4000"/>
              <a:buNone/>
              <a:defRPr sz="5333"/>
            </a:lvl8pPr>
            <a:lvl9pPr lvl="8" algn="ctr">
              <a:spcBef>
                <a:spcPts val="0"/>
              </a:spcBef>
              <a:spcAft>
                <a:spcPts val="0"/>
              </a:spcAft>
              <a:buSzPts val="4000"/>
              <a:buNone/>
              <a:defRPr sz="5333"/>
            </a:lvl9pPr>
          </a:lstStyle>
          <a:p>
            <a:endParaRPr/>
          </a:p>
        </p:txBody>
      </p:sp>
      <p:sp>
        <p:nvSpPr>
          <p:cNvPr id="19" name="Google Shape;19;p3"/>
          <p:cNvSpPr txBox="1">
            <a:spLocks noGrp="1"/>
          </p:cNvSpPr>
          <p:nvPr>
            <p:ph type="subTitle" idx="1"/>
          </p:nvPr>
        </p:nvSpPr>
        <p:spPr>
          <a:xfrm>
            <a:off x="3916988" y="4409800"/>
            <a:ext cx="4358000" cy="1056800"/>
          </a:xfrm>
          <a:prstGeom prst="rect">
            <a:avLst/>
          </a:prstGeom>
        </p:spPr>
        <p:txBody>
          <a:bodyPr spcFirstLastPara="1" wrap="square" lIns="91425" tIns="91425" rIns="91425" bIns="91425" anchor="t" anchorCtr="0">
            <a:noAutofit/>
          </a:bodyPr>
          <a:lstStyle>
            <a:lvl1pPr lvl="0" algn="ctr" rtl="0">
              <a:lnSpc>
                <a:spcPct val="90000"/>
              </a:lnSpc>
              <a:spcBef>
                <a:spcPts val="0"/>
              </a:spcBef>
              <a:spcAft>
                <a:spcPts val="0"/>
              </a:spcAft>
              <a:buClr>
                <a:schemeClr val="dk2"/>
              </a:buClr>
              <a:buSzPts val="1600"/>
              <a:buNone/>
              <a:defRPr sz="2133">
                <a:solidFill>
                  <a:schemeClr val="dk2"/>
                </a:solidFill>
              </a:defRPr>
            </a:lvl1pPr>
            <a:lvl2pPr lvl="1"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2pPr>
            <a:lvl3pPr lvl="2"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3pPr>
            <a:lvl4pPr lvl="3"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4pPr>
            <a:lvl5pPr lvl="4"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5pPr>
            <a:lvl6pPr lvl="5"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6pPr>
            <a:lvl7pPr lvl="6"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7pPr>
            <a:lvl8pPr lvl="7"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8pPr>
            <a:lvl9pPr lvl="8"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9pPr>
          </a:lstStyle>
          <a:p>
            <a:endParaRPr/>
          </a:p>
        </p:txBody>
      </p:sp>
      <p:sp>
        <p:nvSpPr>
          <p:cNvPr id="20" name="Google Shape;20;p3"/>
          <p:cNvSpPr txBox="1">
            <a:spLocks noGrp="1"/>
          </p:cNvSpPr>
          <p:nvPr>
            <p:ph type="title" idx="2" hasCustomPrompt="1"/>
          </p:nvPr>
        </p:nvSpPr>
        <p:spPr>
          <a:xfrm>
            <a:off x="5037600" y="1871733"/>
            <a:ext cx="2116800" cy="1336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4800"/>
              <a:buNone/>
              <a:defRPr sz="6400" b="0">
                <a:solidFill>
                  <a:schemeClr val="dk1"/>
                </a:solidFill>
              </a:defRPr>
            </a:lvl1pPr>
            <a:lvl2pPr lvl="1" algn="ctr" rtl="0">
              <a:spcBef>
                <a:spcPts val="0"/>
              </a:spcBef>
              <a:spcAft>
                <a:spcPts val="0"/>
              </a:spcAft>
              <a:buClr>
                <a:schemeClr val="dk2"/>
              </a:buClr>
              <a:buSzPts val="4800"/>
              <a:buNone/>
              <a:defRPr sz="6400">
                <a:solidFill>
                  <a:schemeClr val="dk2"/>
                </a:solidFill>
              </a:defRPr>
            </a:lvl2pPr>
            <a:lvl3pPr lvl="2" algn="ctr" rtl="0">
              <a:spcBef>
                <a:spcPts val="0"/>
              </a:spcBef>
              <a:spcAft>
                <a:spcPts val="0"/>
              </a:spcAft>
              <a:buClr>
                <a:schemeClr val="dk2"/>
              </a:buClr>
              <a:buSzPts val="4800"/>
              <a:buNone/>
              <a:defRPr sz="6400">
                <a:solidFill>
                  <a:schemeClr val="dk2"/>
                </a:solidFill>
              </a:defRPr>
            </a:lvl3pPr>
            <a:lvl4pPr lvl="3" algn="ctr" rtl="0">
              <a:spcBef>
                <a:spcPts val="0"/>
              </a:spcBef>
              <a:spcAft>
                <a:spcPts val="0"/>
              </a:spcAft>
              <a:buClr>
                <a:schemeClr val="dk2"/>
              </a:buClr>
              <a:buSzPts val="4800"/>
              <a:buNone/>
              <a:defRPr sz="6400">
                <a:solidFill>
                  <a:schemeClr val="dk2"/>
                </a:solidFill>
              </a:defRPr>
            </a:lvl4pPr>
            <a:lvl5pPr lvl="4" algn="ctr" rtl="0">
              <a:spcBef>
                <a:spcPts val="0"/>
              </a:spcBef>
              <a:spcAft>
                <a:spcPts val="0"/>
              </a:spcAft>
              <a:buClr>
                <a:schemeClr val="dk2"/>
              </a:buClr>
              <a:buSzPts val="4800"/>
              <a:buNone/>
              <a:defRPr sz="6400">
                <a:solidFill>
                  <a:schemeClr val="dk2"/>
                </a:solidFill>
              </a:defRPr>
            </a:lvl5pPr>
            <a:lvl6pPr lvl="5" algn="ctr" rtl="0">
              <a:spcBef>
                <a:spcPts val="0"/>
              </a:spcBef>
              <a:spcAft>
                <a:spcPts val="0"/>
              </a:spcAft>
              <a:buClr>
                <a:schemeClr val="dk2"/>
              </a:buClr>
              <a:buSzPts val="4800"/>
              <a:buNone/>
              <a:defRPr sz="6400">
                <a:solidFill>
                  <a:schemeClr val="dk2"/>
                </a:solidFill>
              </a:defRPr>
            </a:lvl6pPr>
            <a:lvl7pPr lvl="6" algn="ctr" rtl="0">
              <a:spcBef>
                <a:spcPts val="0"/>
              </a:spcBef>
              <a:spcAft>
                <a:spcPts val="0"/>
              </a:spcAft>
              <a:buClr>
                <a:schemeClr val="dk2"/>
              </a:buClr>
              <a:buSzPts val="4800"/>
              <a:buNone/>
              <a:defRPr sz="6400">
                <a:solidFill>
                  <a:schemeClr val="dk2"/>
                </a:solidFill>
              </a:defRPr>
            </a:lvl7pPr>
            <a:lvl8pPr lvl="7" algn="ctr" rtl="0">
              <a:spcBef>
                <a:spcPts val="0"/>
              </a:spcBef>
              <a:spcAft>
                <a:spcPts val="0"/>
              </a:spcAft>
              <a:buClr>
                <a:schemeClr val="dk2"/>
              </a:buClr>
              <a:buSzPts val="4800"/>
              <a:buNone/>
              <a:defRPr sz="6400">
                <a:solidFill>
                  <a:schemeClr val="dk2"/>
                </a:solidFill>
              </a:defRPr>
            </a:lvl8pPr>
            <a:lvl9pPr lvl="8" algn="ctr" rtl="0">
              <a:spcBef>
                <a:spcPts val="0"/>
              </a:spcBef>
              <a:spcAft>
                <a:spcPts val="0"/>
              </a:spcAft>
              <a:buClr>
                <a:schemeClr val="dk2"/>
              </a:buClr>
              <a:buSzPts val="4800"/>
              <a:buNone/>
              <a:defRPr sz="6400">
                <a:solidFill>
                  <a:schemeClr val="dk2"/>
                </a:solidFill>
              </a:defRPr>
            </a:lvl9pPr>
          </a:lstStyle>
          <a:p>
            <a:r>
              <a:t>xx%</a:t>
            </a:r>
          </a:p>
        </p:txBody>
      </p:sp>
    </p:spTree>
    <p:extLst>
      <p:ext uri="{BB962C8B-B14F-4D97-AF65-F5344CB8AC3E}">
        <p14:creationId xmlns:p14="http://schemas.microsoft.com/office/powerpoint/2010/main" val="232312144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1"/>
        <p:cNvGrpSpPr/>
        <p:nvPr/>
      </p:nvGrpSpPr>
      <p:grpSpPr>
        <a:xfrm>
          <a:off x="0" y="0"/>
          <a:ext cx="0" cy="0"/>
          <a:chOff x="0" y="0"/>
          <a:chExt cx="0" cy="0"/>
        </a:xfrm>
      </p:grpSpPr>
      <p:pic>
        <p:nvPicPr>
          <p:cNvPr id="22" name="Google Shape;22;p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3" name="Google Shape;23;p4"/>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
        <p:nvSpPr>
          <p:cNvPr id="24" name="Google Shape;24;p4"/>
          <p:cNvSpPr txBox="1">
            <a:spLocks noGrp="1"/>
          </p:cNvSpPr>
          <p:nvPr>
            <p:ph type="title"/>
          </p:nvPr>
        </p:nvSpPr>
        <p:spPr>
          <a:xfrm>
            <a:off x="2449200" y="948233"/>
            <a:ext cx="7293600" cy="763600"/>
          </a:xfrm>
          <a:prstGeom prst="rect">
            <a:avLst/>
          </a:prstGeom>
        </p:spPr>
        <p:txBody>
          <a:bodyPr spcFirstLastPara="1" wrap="square" lIns="91425" tIns="91425" rIns="91425" bIns="91425" anchor="t" anchorCtr="0">
            <a:noAutofit/>
          </a:bodyPr>
          <a:lstStyle>
            <a:lvl1pPr lvl="0" algn="ctr"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
        <p:nvSpPr>
          <p:cNvPr id="25" name="Google Shape;25;p4"/>
          <p:cNvSpPr txBox="1">
            <a:spLocks noGrp="1"/>
          </p:cNvSpPr>
          <p:nvPr>
            <p:ph type="body" idx="1"/>
          </p:nvPr>
        </p:nvSpPr>
        <p:spPr>
          <a:xfrm>
            <a:off x="1864367" y="1665900"/>
            <a:ext cx="9284400" cy="3782000"/>
          </a:xfrm>
          <a:prstGeom prst="rect">
            <a:avLst/>
          </a:prstGeom>
        </p:spPr>
        <p:txBody>
          <a:bodyPr spcFirstLastPara="1" wrap="square" lIns="91425" tIns="91425" rIns="91425" bIns="91425" anchor="t" anchorCtr="0">
            <a:noAutofit/>
          </a:bodyPr>
          <a:lstStyle>
            <a:lvl1pPr marL="609585" lvl="0" indent="-385224">
              <a:spcBef>
                <a:spcPts val="0"/>
              </a:spcBef>
              <a:spcAft>
                <a:spcPts val="0"/>
              </a:spcAft>
              <a:buClr>
                <a:schemeClr val="dk2"/>
              </a:buClr>
              <a:buSzPts val="950"/>
              <a:buChar char="●"/>
              <a:defRPr sz="1267">
                <a:solidFill>
                  <a:schemeClr val="dk2"/>
                </a:solidFill>
              </a:defRPr>
            </a:lvl1pPr>
            <a:lvl2pPr marL="1219170" lvl="1" indent="-385224">
              <a:spcBef>
                <a:spcPts val="2133"/>
              </a:spcBef>
              <a:spcAft>
                <a:spcPts val="0"/>
              </a:spcAft>
              <a:buClr>
                <a:schemeClr val="dk2"/>
              </a:buClr>
              <a:buSzPts val="950"/>
              <a:buChar char="○"/>
              <a:defRPr sz="1267">
                <a:solidFill>
                  <a:schemeClr val="dk2"/>
                </a:solidFill>
              </a:defRPr>
            </a:lvl2pPr>
            <a:lvl3pPr marL="1828754" lvl="2" indent="-385224">
              <a:spcBef>
                <a:spcPts val="2133"/>
              </a:spcBef>
              <a:spcAft>
                <a:spcPts val="0"/>
              </a:spcAft>
              <a:buClr>
                <a:schemeClr val="dk2"/>
              </a:buClr>
              <a:buSzPts val="950"/>
              <a:buChar char="■"/>
              <a:defRPr sz="1267">
                <a:solidFill>
                  <a:schemeClr val="dk2"/>
                </a:solidFill>
              </a:defRPr>
            </a:lvl3pPr>
            <a:lvl4pPr marL="2438339" lvl="3" indent="-385224">
              <a:spcBef>
                <a:spcPts val="2133"/>
              </a:spcBef>
              <a:spcAft>
                <a:spcPts val="0"/>
              </a:spcAft>
              <a:buClr>
                <a:schemeClr val="dk2"/>
              </a:buClr>
              <a:buSzPts val="950"/>
              <a:buChar char="●"/>
              <a:defRPr sz="1267">
                <a:solidFill>
                  <a:schemeClr val="dk2"/>
                </a:solidFill>
              </a:defRPr>
            </a:lvl4pPr>
            <a:lvl5pPr marL="3047924" lvl="4" indent="-385224">
              <a:spcBef>
                <a:spcPts val="2133"/>
              </a:spcBef>
              <a:spcAft>
                <a:spcPts val="0"/>
              </a:spcAft>
              <a:buClr>
                <a:schemeClr val="dk2"/>
              </a:buClr>
              <a:buSzPts val="950"/>
              <a:buChar char="○"/>
              <a:defRPr sz="1267">
                <a:solidFill>
                  <a:schemeClr val="dk2"/>
                </a:solidFill>
              </a:defRPr>
            </a:lvl5pPr>
            <a:lvl6pPr marL="3657509" lvl="5" indent="-385224">
              <a:spcBef>
                <a:spcPts val="2133"/>
              </a:spcBef>
              <a:spcAft>
                <a:spcPts val="0"/>
              </a:spcAft>
              <a:buClr>
                <a:schemeClr val="dk2"/>
              </a:buClr>
              <a:buSzPts val="950"/>
              <a:buChar char="■"/>
              <a:defRPr sz="1267">
                <a:solidFill>
                  <a:schemeClr val="dk2"/>
                </a:solidFill>
              </a:defRPr>
            </a:lvl6pPr>
            <a:lvl7pPr marL="4267093" lvl="6" indent="-385224">
              <a:spcBef>
                <a:spcPts val="2133"/>
              </a:spcBef>
              <a:spcAft>
                <a:spcPts val="0"/>
              </a:spcAft>
              <a:buClr>
                <a:schemeClr val="dk2"/>
              </a:buClr>
              <a:buSzPts val="950"/>
              <a:buChar char="●"/>
              <a:defRPr sz="1267">
                <a:solidFill>
                  <a:schemeClr val="dk2"/>
                </a:solidFill>
              </a:defRPr>
            </a:lvl7pPr>
            <a:lvl8pPr marL="4876678" lvl="7" indent="-385224">
              <a:spcBef>
                <a:spcPts val="2133"/>
              </a:spcBef>
              <a:spcAft>
                <a:spcPts val="0"/>
              </a:spcAft>
              <a:buClr>
                <a:schemeClr val="dk2"/>
              </a:buClr>
              <a:buSzPts val="950"/>
              <a:buChar char="○"/>
              <a:defRPr sz="1267">
                <a:solidFill>
                  <a:schemeClr val="dk2"/>
                </a:solidFill>
              </a:defRPr>
            </a:lvl8pPr>
            <a:lvl9pPr marL="5486263" lvl="8" indent="-385224">
              <a:spcBef>
                <a:spcPts val="2133"/>
              </a:spcBef>
              <a:spcAft>
                <a:spcPts val="2133"/>
              </a:spcAft>
              <a:buClr>
                <a:schemeClr val="dk2"/>
              </a:buClr>
              <a:buSzPts val="950"/>
              <a:buChar char="■"/>
              <a:defRPr sz="1267">
                <a:solidFill>
                  <a:schemeClr val="dk2"/>
                </a:solidFill>
              </a:defRPr>
            </a:lvl9pPr>
          </a:lstStyle>
          <a:p>
            <a:endParaRPr/>
          </a:p>
        </p:txBody>
      </p:sp>
    </p:spTree>
    <p:extLst>
      <p:ext uri="{BB962C8B-B14F-4D97-AF65-F5344CB8AC3E}">
        <p14:creationId xmlns:p14="http://schemas.microsoft.com/office/powerpoint/2010/main" val="112318940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6"/>
        <p:cNvGrpSpPr/>
        <p:nvPr/>
      </p:nvGrpSpPr>
      <p:grpSpPr>
        <a:xfrm>
          <a:off x="0" y="0"/>
          <a:ext cx="0" cy="0"/>
          <a:chOff x="0" y="0"/>
          <a:chExt cx="0" cy="0"/>
        </a:xfrm>
      </p:grpSpPr>
      <p:pic>
        <p:nvPicPr>
          <p:cNvPr id="27" name="Google Shape;27;p5"/>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28" name="Google Shape;28;p5"/>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29" name="Google Shape;29;p5"/>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
        <p:nvSpPr>
          <p:cNvPr id="30" name="Google Shape;30;p5"/>
          <p:cNvSpPr txBox="1">
            <a:spLocks noGrp="1"/>
          </p:cNvSpPr>
          <p:nvPr>
            <p:ph type="body" idx="1"/>
          </p:nvPr>
        </p:nvSpPr>
        <p:spPr>
          <a:xfrm>
            <a:off x="992900" y="2068967"/>
            <a:ext cx="4791200" cy="3762800"/>
          </a:xfrm>
          <a:prstGeom prst="rect">
            <a:avLst/>
          </a:prstGeom>
        </p:spPr>
        <p:txBody>
          <a:bodyPr spcFirstLastPara="1" wrap="square" lIns="91425" tIns="91425" rIns="91425" bIns="91425" anchor="b"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2133"/>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31" name="Google Shape;31;p5"/>
          <p:cNvSpPr txBox="1">
            <a:spLocks noGrp="1"/>
          </p:cNvSpPr>
          <p:nvPr>
            <p:ph type="body" idx="2"/>
          </p:nvPr>
        </p:nvSpPr>
        <p:spPr>
          <a:xfrm>
            <a:off x="6407900" y="2068967"/>
            <a:ext cx="4791200" cy="3762800"/>
          </a:xfrm>
          <a:prstGeom prst="rect">
            <a:avLst/>
          </a:prstGeom>
        </p:spPr>
        <p:txBody>
          <a:bodyPr spcFirstLastPara="1" wrap="square" lIns="91425" tIns="91425" rIns="91425" bIns="91425" anchor="b"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2133"/>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Tree>
    <p:extLst>
      <p:ext uri="{BB962C8B-B14F-4D97-AF65-F5344CB8AC3E}">
        <p14:creationId xmlns:p14="http://schemas.microsoft.com/office/powerpoint/2010/main" val="179508510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2"/>
        <p:cNvGrpSpPr/>
        <p:nvPr/>
      </p:nvGrpSpPr>
      <p:grpSpPr>
        <a:xfrm>
          <a:off x="0" y="0"/>
          <a:ext cx="0" cy="0"/>
          <a:chOff x="0" y="0"/>
          <a:chExt cx="0" cy="0"/>
        </a:xfrm>
      </p:grpSpPr>
      <p:pic>
        <p:nvPicPr>
          <p:cNvPr id="33" name="Google Shape;33;p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34" name="Google Shape;34;p6"/>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35" name="Google Shape;35;p6"/>
          <p:cNvSpPr txBox="1">
            <a:spLocks noGrp="1"/>
          </p:cNvSpPr>
          <p:nvPr>
            <p:ph type="title"/>
          </p:nvPr>
        </p:nvSpPr>
        <p:spPr>
          <a:xfrm>
            <a:off x="1336433" y="948233"/>
            <a:ext cx="2762800" cy="15552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2963036470"/>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6"/>
        <p:cNvGrpSpPr/>
        <p:nvPr/>
      </p:nvGrpSpPr>
      <p:grpSpPr>
        <a:xfrm>
          <a:off x="0" y="0"/>
          <a:ext cx="0" cy="0"/>
          <a:chOff x="0" y="0"/>
          <a:chExt cx="0" cy="0"/>
        </a:xfrm>
      </p:grpSpPr>
      <p:pic>
        <p:nvPicPr>
          <p:cNvPr id="37" name="Google Shape;37;p7"/>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38" name="Google Shape;38;p7"/>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39" name="Google Shape;39;p7"/>
          <p:cNvSpPr txBox="1">
            <a:spLocks noGrp="1"/>
          </p:cNvSpPr>
          <p:nvPr>
            <p:ph type="body" idx="1"/>
          </p:nvPr>
        </p:nvSpPr>
        <p:spPr>
          <a:xfrm>
            <a:off x="1328500" y="2534033"/>
            <a:ext cx="3868800" cy="3027200"/>
          </a:xfrm>
          <a:prstGeom prst="rect">
            <a:avLst/>
          </a:prstGeom>
        </p:spPr>
        <p:txBody>
          <a:bodyPr spcFirstLastPara="1" wrap="square" lIns="91425" tIns="91425" rIns="91425" bIns="91425" anchor="t" anchorCtr="0">
            <a:noAutofit/>
          </a:bodyPr>
          <a:lstStyle>
            <a:lvl1pPr marL="609585" lvl="0" indent="-440256">
              <a:lnSpc>
                <a:spcPct val="100000"/>
              </a:lnSpc>
              <a:spcBef>
                <a:spcPts val="0"/>
              </a:spcBef>
              <a:spcAft>
                <a:spcPts val="0"/>
              </a:spcAft>
              <a:buClr>
                <a:schemeClr val="dk2"/>
              </a:buClr>
              <a:buSzPts val="1600"/>
              <a:buChar char="●"/>
              <a:defRPr sz="2133">
                <a:solidFill>
                  <a:schemeClr val="dk2"/>
                </a:solidFill>
              </a:defRPr>
            </a:lvl1pPr>
            <a:lvl2pPr marL="1219170" lvl="1" indent="-440256">
              <a:lnSpc>
                <a:spcPct val="100000"/>
              </a:lnSpc>
              <a:spcBef>
                <a:spcPts val="2133"/>
              </a:spcBef>
              <a:spcAft>
                <a:spcPts val="0"/>
              </a:spcAft>
              <a:buClr>
                <a:schemeClr val="dk2"/>
              </a:buClr>
              <a:buSzPts val="1600"/>
              <a:buChar char="○"/>
              <a:defRPr sz="2133">
                <a:solidFill>
                  <a:schemeClr val="dk2"/>
                </a:solidFill>
              </a:defRPr>
            </a:lvl2pPr>
            <a:lvl3pPr marL="1828754" lvl="2" indent="-440256">
              <a:lnSpc>
                <a:spcPct val="100000"/>
              </a:lnSpc>
              <a:spcBef>
                <a:spcPts val="2133"/>
              </a:spcBef>
              <a:spcAft>
                <a:spcPts val="0"/>
              </a:spcAft>
              <a:buClr>
                <a:schemeClr val="dk2"/>
              </a:buClr>
              <a:buSzPts val="1600"/>
              <a:buChar char="■"/>
              <a:defRPr sz="2133">
                <a:solidFill>
                  <a:schemeClr val="dk2"/>
                </a:solidFill>
              </a:defRPr>
            </a:lvl3pPr>
            <a:lvl4pPr marL="2438339" lvl="3" indent="-440256">
              <a:lnSpc>
                <a:spcPct val="100000"/>
              </a:lnSpc>
              <a:spcBef>
                <a:spcPts val="2133"/>
              </a:spcBef>
              <a:spcAft>
                <a:spcPts val="0"/>
              </a:spcAft>
              <a:buClr>
                <a:schemeClr val="dk2"/>
              </a:buClr>
              <a:buSzPts val="1600"/>
              <a:buChar char="●"/>
              <a:defRPr sz="2133">
                <a:solidFill>
                  <a:schemeClr val="dk2"/>
                </a:solidFill>
              </a:defRPr>
            </a:lvl4pPr>
            <a:lvl5pPr marL="3047924" lvl="4" indent="-440256">
              <a:lnSpc>
                <a:spcPct val="100000"/>
              </a:lnSpc>
              <a:spcBef>
                <a:spcPts val="2133"/>
              </a:spcBef>
              <a:spcAft>
                <a:spcPts val="0"/>
              </a:spcAft>
              <a:buClr>
                <a:schemeClr val="dk2"/>
              </a:buClr>
              <a:buSzPts val="1600"/>
              <a:buChar char="○"/>
              <a:defRPr sz="2133">
                <a:solidFill>
                  <a:schemeClr val="dk2"/>
                </a:solidFill>
              </a:defRPr>
            </a:lvl5pPr>
            <a:lvl6pPr marL="3657509" lvl="5" indent="-440256">
              <a:lnSpc>
                <a:spcPct val="100000"/>
              </a:lnSpc>
              <a:spcBef>
                <a:spcPts val="2133"/>
              </a:spcBef>
              <a:spcAft>
                <a:spcPts val="0"/>
              </a:spcAft>
              <a:buClr>
                <a:schemeClr val="dk2"/>
              </a:buClr>
              <a:buSzPts val="1600"/>
              <a:buChar char="■"/>
              <a:defRPr sz="2133">
                <a:solidFill>
                  <a:schemeClr val="dk2"/>
                </a:solidFill>
              </a:defRPr>
            </a:lvl6pPr>
            <a:lvl7pPr marL="4267093" lvl="6" indent="-440256">
              <a:lnSpc>
                <a:spcPct val="100000"/>
              </a:lnSpc>
              <a:spcBef>
                <a:spcPts val="2133"/>
              </a:spcBef>
              <a:spcAft>
                <a:spcPts val="0"/>
              </a:spcAft>
              <a:buClr>
                <a:schemeClr val="dk2"/>
              </a:buClr>
              <a:buSzPts val="1600"/>
              <a:buChar char="●"/>
              <a:defRPr sz="2133">
                <a:solidFill>
                  <a:schemeClr val="dk2"/>
                </a:solidFill>
              </a:defRPr>
            </a:lvl7pPr>
            <a:lvl8pPr marL="4876678" lvl="7" indent="-440256">
              <a:lnSpc>
                <a:spcPct val="100000"/>
              </a:lnSpc>
              <a:spcBef>
                <a:spcPts val="2133"/>
              </a:spcBef>
              <a:spcAft>
                <a:spcPts val="0"/>
              </a:spcAft>
              <a:buClr>
                <a:schemeClr val="dk2"/>
              </a:buClr>
              <a:buSzPts val="1600"/>
              <a:buChar char="○"/>
              <a:defRPr sz="2133">
                <a:solidFill>
                  <a:schemeClr val="dk2"/>
                </a:solidFill>
              </a:defRPr>
            </a:lvl8pPr>
            <a:lvl9pPr marL="5486263" lvl="8" indent="-440256">
              <a:lnSpc>
                <a:spcPct val="100000"/>
              </a:lnSpc>
              <a:spcBef>
                <a:spcPts val="2133"/>
              </a:spcBef>
              <a:spcAft>
                <a:spcPts val="2133"/>
              </a:spcAft>
              <a:buClr>
                <a:schemeClr val="dk2"/>
              </a:buClr>
              <a:buSzPts val="1600"/>
              <a:buChar char="■"/>
              <a:defRPr sz="2133">
                <a:solidFill>
                  <a:schemeClr val="dk2"/>
                </a:solidFill>
              </a:defRPr>
            </a:lvl9pPr>
          </a:lstStyle>
          <a:p>
            <a:endParaRPr/>
          </a:p>
        </p:txBody>
      </p:sp>
      <p:sp>
        <p:nvSpPr>
          <p:cNvPr id="40" name="Google Shape;40;p7"/>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96516721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1"/>
        <p:cNvGrpSpPr/>
        <p:nvPr/>
      </p:nvGrpSpPr>
      <p:grpSpPr>
        <a:xfrm>
          <a:off x="0" y="0"/>
          <a:ext cx="0" cy="0"/>
          <a:chOff x="0" y="0"/>
          <a:chExt cx="0" cy="0"/>
        </a:xfrm>
      </p:grpSpPr>
      <p:pic>
        <p:nvPicPr>
          <p:cNvPr id="42" name="Google Shape;42;p8"/>
          <p:cNvPicPr preferRelativeResize="0"/>
          <p:nvPr/>
        </p:nvPicPr>
        <p:blipFill>
          <a:blip r:embed="rId2">
            <a:alphaModFix/>
          </a:blip>
          <a:stretch>
            <a:fillRect/>
          </a:stretch>
        </p:blipFill>
        <p:spPr>
          <a:xfrm rot="896489">
            <a:off x="8123161" y="-1408947"/>
            <a:ext cx="3837345" cy="4486395"/>
          </a:xfrm>
          <a:prstGeom prst="rect">
            <a:avLst/>
          </a:prstGeom>
          <a:noFill/>
          <a:ln>
            <a:noFill/>
          </a:ln>
          <a:effectLst>
            <a:outerShdw blurRad="85725" dist="57150" dir="5400000" algn="bl" rotWithShape="0">
              <a:srgbClr val="000000">
                <a:alpha val="39000"/>
              </a:srgbClr>
            </a:outerShdw>
          </a:effectLst>
        </p:spPr>
      </p:pic>
      <p:sp>
        <p:nvSpPr>
          <p:cNvPr id="43" name="Google Shape;43;p8"/>
          <p:cNvSpPr txBox="1">
            <a:spLocks noGrp="1"/>
          </p:cNvSpPr>
          <p:nvPr>
            <p:ph type="title"/>
          </p:nvPr>
        </p:nvSpPr>
        <p:spPr>
          <a:xfrm rot="877333">
            <a:off x="8385794" y="582185"/>
            <a:ext cx="2874295" cy="2014411"/>
          </a:xfrm>
          <a:prstGeom prst="rect">
            <a:avLst/>
          </a:prstGeom>
        </p:spPr>
        <p:txBody>
          <a:bodyPr spcFirstLastPara="1" wrap="square" lIns="91425" tIns="91425" rIns="91425" bIns="91425" anchor="t" anchorCtr="0">
            <a:noAutofit/>
          </a:bodyPr>
          <a:lstStyle>
            <a:lvl1pPr lvl="0" algn="ctr">
              <a:spcBef>
                <a:spcPts val="0"/>
              </a:spcBef>
              <a:spcAft>
                <a:spcPts val="0"/>
              </a:spcAft>
              <a:buSzPts val="2600"/>
              <a:buNone/>
              <a:defRPr sz="3467" b="0"/>
            </a:lvl1pPr>
            <a:lvl2pPr lvl="1" algn="ctr">
              <a:spcBef>
                <a:spcPts val="0"/>
              </a:spcBef>
              <a:spcAft>
                <a:spcPts val="0"/>
              </a:spcAft>
              <a:buSzPts val="5000"/>
              <a:buNone/>
              <a:defRPr sz="6667"/>
            </a:lvl2pPr>
            <a:lvl3pPr lvl="2" algn="ctr">
              <a:spcBef>
                <a:spcPts val="0"/>
              </a:spcBef>
              <a:spcAft>
                <a:spcPts val="0"/>
              </a:spcAft>
              <a:buSzPts val="5000"/>
              <a:buNone/>
              <a:defRPr sz="6667"/>
            </a:lvl3pPr>
            <a:lvl4pPr lvl="3" algn="ctr">
              <a:spcBef>
                <a:spcPts val="0"/>
              </a:spcBef>
              <a:spcAft>
                <a:spcPts val="0"/>
              </a:spcAft>
              <a:buSzPts val="5000"/>
              <a:buNone/>
              <a:defRPr sz="6667"/>
            </a:lvl4pPr>
            <a:lvl5pPr lvl="4" algn="ctr">
              <a:spcBef>
                <a:spcPts val="0"/>
              </a:spcBef>
              <a:spcAft>
                <a:spcPts val="0"/>
              </a:spcAft>
              <a:buSzPts val="5000"/>
              <a:buNone/>
              <a:defRPr sz="6667"/>
            </a:lvl5pPr>
            <a:lvl6pPr lvl="5" algn="ctr">
              <a:spcBef>
                <a:spcPts val="0"/>
              </a:spcBef>
              <a:spcAft>
                <a:spcPts val="0"/>
              </a:spcAft>
              <a:buSzPts val="5000"/>
              <a:buNone/>
              <a:defRPr sz="6667"/>
            </a:lvl6pPr>
            <a:lvl7pPr lvl="6" algn="ctr">
              <a:spcBef>
                <a:spcPts val="0"/>
              </a:spcBef>
              <a:spcAft>
                <a:spcPts val="0"/>
              </a:spcAft>
              <a:buSzPts val="5000"/>
              <a:buNone/>
              <a:defRPr sz="6667"/>
            </a:lvl7pPr>
            <a:lvl8pPr lvl="7" algn="ctr">
              <a:spcBef>
                <a:spcPts val="0"/>
              </a:spcBef>
              <a:spcAft>
                <a:spcPts val="0"/>
              </a:spcAft>
              <a:buSzPts val="5000"/>
              <a:buNone/>
              <a:defRPr sz="6667"/>
            </a:lvl8pPr>
            <a:lvl9pPr lvl="8" algn="ctr">
              <a:spcBef>
                <a:spcPts val="0"/>
              </a:spcBef>
              <a:spcAft>
                <a:spcPts val="0"/>
              </a:spcAft>
              <a:buSzPts val="5000"/>
              <a:buNone/>
              <a:defRPr sz="6667"/>
            </a:lvl9pPr>
          </a:lstStyle>
          <a:p>
            <a:endParaRPr/>
          </a:p>
        </p:txBody>
      </p:sp>
    </p:spTree>
    <p:extLst>
      <p:ext uri="{BB962C8B-B14F-4D97-AF65-F5344CB8AC3E}">
        <p14:creationId xmlns:p14="http://schemas.microsoft.com/office/powerpoint/2010/main" val="8475251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4"/>
        <p:cNvGrpSpPr/>
        <p:nvPr/>
      </p:nvGrpSpPr>
      <p:grpSpPr>
        <a:xfrm>
          <a:off x="0" y="0"/>
          <a:ext cx="0" cy="0"/>
          <a:chOff x="0" y="0"/>
          <a:chExt cx="0" cy="0"/>
        </a:xfrm>
      </p:grpSpPr>
      <p:pic>
        <p:nvPicPr>
          <p:cNvPr id="45" name="Google Shape;45;p9"/>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46" name="Google Shape;46;p9"/>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47" name="Google Shape;47;p9"/>
          <p:cNvSpPr txBox="1">
            <a:spLocks noGrp="1"/>
          </p:cNvSpPr>
          <p:nvPr>
            <p:ph type="subTitle" idx="1"/>
          </p:nvPr>
        </p:nvSpPr>
        <p:spPr>
          <a:xfrm>
            <a:off x="2173267" y="5104133"/>
            <a:ext cx="3110000" cy="930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Font typeface="Concert One"/>
              <a:buNone/>
              <a:defRPr sz="2133">
                <a:latin typeface="Concert One"/>
                <a:ea typeface="Concert One"/>
                <a:cs typeface="Concert One"/>
                <a:sym typeface="Concert One"/>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2"/>
          </p:nvPr>
        </p:nvSpPr>
        <p:spPr>
          <a:xfrm>
            <a:off x="6726300" y="719333"/>
            <a:ext cx="4299200" cy="5425600"/>
          </a:xfrm>
          <a:prstGeom prst="rect">
            <a:avLst/>
          </a:prstGeom>
        </p:spPr>
        <p:txBody>
          <a:bodyPr spcFirstLastPara="1" wrap="square" lIns="91425" tIns="91425" rIns="91425" bIns="91425" anchor="ctr"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0"/>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4541568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0"/>
        <p:cNvGrpSpPr/>
        <p:nvPr/>
      </p:nvGrpSpPr>
      <p:grpSpPr>
        <a:xfrm>
          <a:off x="0" y="0"/>
          <a:ext cx="0" cy="0"/>
          <a:chOff x="0" y="0"/>
          <a:chExt cx="0" cy="0"/>
        </a:xfrm>
      </p:grpSpPr>
      <p:pic>
        <p:nvPicPr>
          <p:cNvPr id="51" name="Google Shape;51;p10"/>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52" name="Google Shape;52;p10"/>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53" name="Google Shape;53;p10"/>
          <p:cNvSpPr txBox="1">
            <a:spLocks noGrp="1"/>
          </p:cNvSpPr>
          <p:nvPr>
            <p:ph type="title"/>
          </p:nvPr>
        </p:nvSpPr>
        <p:spPr>
          <a:xfrm>
            <a:off x="1336433" y="948231"/>
            <a:ext cx="3205200" cy="1847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8240167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1"/>
        <p:cNvGrpSpPr/>
        <p:nvPr/>
      </p:nvGrpSpPr>
      <p:grpSpPr>
        <a:xfrm>
          <a:off x="0" y="0"/>
          <a:ext cx="0" cy="0"/>
          <a:chOff x="0" y="0"/>
          <a:chExt cx="0" cy="0"/>
        </a:xfrm>
      </p:grpSpPr>
    </p:spTree>
    <p:extLst>
      <p:ext uri="{BB962C8B-B14F-4D97-AF65-F5344CB8AC3E}">
        <p14:creationId xmlns:p14="http://schemas.microsoft.com/office/powerpoint/2010/main" val="91142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2"/>
        <p:cNvGrpSpPr/>
        <p:nvPr/>
      </p:nvGrpSpPr>
      <p:grpSpPr>
        <a:xfrm>
          <a:off x="0" y="0"/>
          <a:ext cx="0" cy="0"/>
          <a:chOff x="0" y="0"/>
          <a:chExt cx="0" cy="0"/>
        </a:xfrm>
      </p:grpSpPr>
      <p:pic>
        <p:nvPicPr>
          <p:cNvPr id="63" name="Google Shape;63;p1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64" name="Google Shape;64;p13"/>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65" name="Google Shape;65;p13"/>
          <p:cNvSpPr txBox="1">
            <a:spLocks noGrp="1"/>
          </p:cNvSpPr>
          <p:nvPr>
            <p:ph type="title"/>
          </p:nvPr>
        </p:nvSpPr>
        <p:spPr>
          <a:xfrm>
            <a:off x="120996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6" name="Google Shape;66;p13"/>
          <p:cNvSpPr txBox="1">
            <a:spLocks noGrp="1"/>
          </p:cNvSpPr>
          <p:nvPr>
            <p:ph type="subTitle" idx="1"/>
          </p:nvPr>
        </p:nvSpPr>
        <p:spPr>
          <a:xfrm>
            <a:off x="1239133"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7" name="Google Shape;67;p13"/>
          <p:cNvSpPr txBox="1">
            <a:spLocks noGrp="1"/>
          </p:cNvSpPr>
          <p:nvPr>
            <p:ph type="title" idx="2"/>
          </p:nvPr>
        </p:nvSpPr>
        <p:spPr>
          <a:xfrm>
            <a:off x="709164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8" name="Google Shape;68;p13"/>
          <p:cNvSpPr txBox="1">
            <a:spLocks noGrp="1"/>
          </p:cNvSpPr>
          <p:nvPr>
            <p:ph type="subTitle" idx="3"/>
          </p:nvPr>
        </p:nvSpPr>
        <p:spPr>
          <a:xfrm>
            <a:off x="7120816"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9" name="Google Shape;69;p13"/>
          <p:cNvSpPr txBox="1">
            <a:spLocks noGrp="1"/>
          </p:cNvSpPr>
          <p:nvPr>
            <p:ph type="title" idx="4"/>
          </p:nvPr>
        </p:nvSpPr>
        <p:spPr>
          <a:xfrm>
            <a:off x="120996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0" name="Google Shape;70;p13"/>
          <p:cNvSpPr txBox="1">
            <a:spLocks noGrp="1"/>
          </p:cNvSpPr>
          <p:nvPr>
            <p:ph type="subTitle" idx="5"/>
          </p:nvPr>
        </p:nvSpPr>
        <p:spPr>
          <a:xfrm>
            <a:off x="1239133" y="49145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1" name="Google Shape;71;p13"/>
          <p:cNvSpPr txBox="1">
            <a:spLocks noGrp="1"/>
          </p:cNvSpPr>
          <p:nvPr>
            <p:ph type="title" idx="6"/>
          </p:nvPr>
        </p:nvSpPr>
        <p:spPr>
          <a:xfrm>
            <a:off x="709164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2" name="Google Shape;72;p13"/>
          <p:cNvSpPr txBox="1">
            <a:spLocks noGrp="1"/>
          </p:cNvSpPr>
          <p:nvPr>
            <p:ph type="subTitle" idx="7"/>
          </p:nvPr>
        </p:nvSpPr>
        <p:spPr>
          <a:xfrm>
            <a:off x="7120816" y="4914499"/>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3" name="Google Shape;73;p13"/>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91822202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spTree>
      <p:nvGrpSpPr>
        <p:cNvPr id="1" name="Shape 74"/>
        <p:cNvGrpSpPr/>
        <p:nvPr/>
      </p:nvGrpSpPr>
      <p:grpSpPr>
        <a:xfrm>
          <a:off x="0" y="0"/>
          <a:ext cx="0" cy="0"/>
          <a:chOff x="0" y="0"/>
          <a:chExt cx="0" cy="0"/>
        </a:xfrm>
      </p:grpSpPr>
      <p:pic>
        <p:nvPicPr>
          <p:cNvPr id="75" name="Google Shape;75;p1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76" name="Google Shape;76;p14"/>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77" name="Google Shape;77;p14"/>
          <p:cNvSpPr txBox="1">
            <a:spLocks noGrp="1"/>
          </p:cNvSpPr>
          <p:nvPr>
            <p:ph type="title"/>
          </p:nvPr>
        </p:nvSpPr>
        <p:spPr>
          <a:xfrm>
            <a:off x="8018152" y="1117867"/>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78" name="Google Shape;78;p14"/>
          <p:cNvSpPr txBox="1">
            <a:spLocks noGrp="1"/>
          </p:cNvSpPr>
          <p:nvPr>
            <p:ph type="subTitle" idx="1"/>
          </p:nvPr>
        </p:nvSpPr>
        <p:spPr>
          <a:xfrm>
            <a:off x="8018152" y="1599136"/>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9" name="Google Shape;79;p14"/>
          <p:cNvSpPr txBox="1">
            <a:spLocks noGrp="1"/>
          </p:cNvSpPr>
          <p:nvPr>
            <p:ph type="title" idx="2"/>
          </p:nvPr>
        </p:nvSpPr>
        <p:spPr>
          <a:xfrm>
            <a:off x="8018137" y="2806565"/>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80" name="Google Shape;80;p14"/>
          <p:cNvSpPr txBox="1">
            <a:spLocks noGrp="1"/>
          </p:cNvSpPr>
          <p:nvPr>
            <p:ph type="subTitle" idx="3"/>
          </p:nvPr>
        </p:nvSpPr>
        <p:spPr>
          <a:xfrm>
            <a:off x="8018135" y="3287835"/>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81" name="Google Shape;81;p14"/>
          <p:cNvSpPr txBox="1">
            <a:spLocks noGrp="1"/>
          </p:cNvSpPr>
          <p:nvPr>
            <p:ph type="title" idx="4"/>
          </p:nvPr>
        </p:nvSpPr>
        <p:spPr>
          <a:xfrm>
            <a:off x="8018157" y="4495264"/>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82" name="Google Shape;82;p14"/>
          <p:cNvSpPr txBox="1">
            <a:spLocks noGrp="1"/>
          </p:cNvSpPr>
          <p:nvPr>
            <p:ph type="subTitle" idx="5"/>
          </p:nvPr>
        </p:nvSpPr>
        <p:spPr>
          <a:xfrm>
            <a:off x="8018153" y="4976533"/>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83" name="Google Shape;83;p14"/>
          <p:cNvSpPr txBox="1">
            <a:spLocks noGrp="1"/>
          </p:cNvSpPr>
          <p:nvPr>
            <p:ph type="title" idx="6"/>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7029142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4"/>
        <p:cNvGrpSpPr/>
        <p:nvPr/>
      </p:nvGrpSpPr>
      <p:grpSpPr>
        <a:xfrm>
          <a:off x="0" y="0"/>
          <a:ext cx="0" cy="0"/>
          <a:chOff x="0" y="0"/>
          <a:chExt cx="0" cy="0"/>
        </a:xfrm>
      </p:grpSpPr>
      <p:pic>
        <p:nvPicPr>
          <p:cNvPr id="85" name="Google Shape;85;p15"/>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86" name="Google Shape;86;p15"/>
          <p:cNvPicPr preferRelativeResize="0"/>
          <p:nvPr/>
        </p:nvPicPr>
        <p:blipFill rotWithShape="1">
          <a:blip r:embed="rId3">
            <a:alphaModFix/>
          </a:blip>
          <a:srcRect t="16734" r="8892" b="18300"/>
          <a:stretch/>
        </p:blipFill>
        <p:spPr>
          <a:xfrm rot="-5400000">
            <a:off x="866900" y="620009"/>
            <a:ext cx="2715800" cy="1128056"/>
          </a:xfrm>
          <a:prstGeom prst="rect">
            <a:avLst/>
          </a:prstGeom>
          <a:noFill/>
          <a:ln>
            <a:noFill/>
          </a:ln>
        </p:spPr>
      </p:pic>
      <p:pic>
        <p:nvPicPr>
          <p:cNvPr id="87" name="Google Shape;87;p15"/>
          <p:cNvPicPr preferRelativeResize="0"/>
          <p:nvPr/>
        </p:nvPicPr>
        <p:blipFill rotWithShape="1">
          <a:blip r:embed="rId3">
            <a:alphaModFix/>
          </a:blip>
          <a:srcRect t="16734" r="8892" b="18300"/>
          <a:stretch/>
        </p:blipFill>
        <p:spPr>
          <a:xfrm rot="-5400000">
            <a:off x="1683400" y="620009"/>
            <a:ext cx="2715800" cy="1128056"/>
          </a:xfrm>
          <a:prstGeom prst="rect">
            <a:avLst/>
          </a:prstGeom>
          <a:noFill/>
          <a:ln>
            <a:noFill/>
          </a:ln>
        </p:spPr>
      </p:pic>
      <p:pic>
        <p:nvPicPr>
          <p:cNvPr id="88" name="Google Shape;88;p15"/>
          <p:cNvPicPr preferRelativeResize="0"/>
          <p:nvPr/>
        </p:nvPicPr>
        <p:blipFill rotWithShape="1">
          <a:blip r:embed="rId4">
            <a:alphaModFix/>
          </a:blip>
          <a:srcRect r="1545" b="6838"/>
          <a:stretch/>
        </p:blipFill>
        <p:spPr>
          <a:xfrm>
            <a:off x="513183" y="179867"/>
            <a:ext cx="11165635" cy="6498299"/>
          </a:xfrm>
          <a:prstGeom prst="rect">
            <a:avLst/>
          </a:prstGeom>
          <a:noFill/>
          <a:ln>
            <a:noFill/>
          </a:ln>
        </p:spPr>
      </p:pic>
      <p:sp>
        <p:nvSpPr>
          <p:cNvPr id="89" name="Google Shape;89;p15"/>
          <p:cNvSpPr txBox="1">
            <a:spLocks noGrp="1"/>
          </p:cNvSpPr>
          <p:nvPr>
            <p:ph type="title"/>
          </p:nvPr>
        </p:nvSpPr>
        <p:spPr>
          <a:xfrm>
            <a:off x="2563200" y="4718173"/>
            <a:ext cx="2853600" cy="65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2"/>
              </a:buClr>
              <a:buSzPts val="1600"/>
              <a:buFont typeface="Anonymous Pro"/>
              <a:buNone/>
              <a:defRPr sz="2133" b="0">
                <a:solidFill>
                  <a:schemeClr val="dk2"/>
                </a:solidFill>
                <a:latin typeface="Roboto Mono Medium"/>
                <a:ea typeface="Roboto Mono Medium"/>
                <a:cs typeface="Roboto Mono Medium"/>
                <a:sym typeface="Roboto Mono Medium"/>
              </a:defRPr>
            </a:lvl1pPr>
            <a:lvl2pPr lvl="1" rtl="0">
              <a:spcBef>
                <a:spcPts val="0"/>
              </a:spcBef>
              <a:spcAft>
                <a:spcPts val="0"/>
              </a:spcAft>
              <a:buSzPts val="2000"/>
              <a:buNone/>
              <a:defRPr sz="2667" b="1"/>
            </a:lvl2pPr>
            <a:lvl3pPr lvl="2" rtl="0">
              <a:spcBef>
                <a:spcPts val="0"/>
              </a:spcBef>
              <a:spcAft>
                <a:spcPts val="0"/>
              </a:spcAft>
              <a:buSzPts val="2000"/>
              <a:buNone/>
              <a:defRPr sz="2667" b="1"/>
            </a:lvl3pPr>
            <a:lvl4pPr lvl="3" rtl="0">
              <a:spcBef>
                <a:spcPts val="0"/>
              </a:spcBef>
              <a:spcAft>
                <a:spcPts val="0"/>
              </a:spcAft>
              <a:buSzPts val="2000"/>
              <a:buNone/>
              <a:defRPr sz="2667" b="1"/>
            </a:lvl4pPr>
            <a:lvl5pPr lvl="4" rtl="0">
              <a:spcBef>
                <a:spcPts val="0"/>
              </a:spcBef>
              <a:spcAft>
                <a:spcPts val="0"/>
              </a:spcAft>
              <a:buSzPts val="2000"/>
              <a:buNone/>
              <a:defRPr sz="2667" b="1"/>
            </a:lvl5pPr>
            <a:lvl6pPr lvl="5" rtl="0">
              <a:spcBef>
                <a:spcPts val="0"/>
              </a:spcBef>
              <a:spcAft>
                <a:spcPts val="0"/>
              </a:spcAft>
              <a:buSzPts val="2000"/>
              <a:buNone/>
              <a:defRPr sz="2667" b="1"/>
            </a:lvl6pPr>
            <a:lvl7pPr lvl="6" rtl="0">
              <a:spcBef>
                <a:spcPts val="0"/>
              </a:spcBef>
              <a:spcAft>
                <a:spcPts val="0"/>
              </a:spcAft>
              <a:buSzPts val="2000"/>
              <a:buNone/>
              <a:defRPr sz="2667" b="1"/>
            </a:lvl7pPr>
            <a:lvl8pPr lvl="7" rtl="0">
              <a:spcBef>
                <a:spcPts val="0"/>
              </a:spcBef>
              <a:spcAft>
                <a:spcPts val="0"/>
              </a:spcAft>
              <a:buSzPts val="2000"/>
              <a:buNone/>
              <a:defRPr sz="2667" b="1"/>
            </a:lvl8pPr>
            <a:lvl9pPr lvl="8" rtl="0">
              <a:spcBef>
                <a:spcPts val="0"/>
              </a:spcBef>
              <a:spcAft>
                <a:spcPts val="0"/>
              </a:spcAft>
              <a:buSzPts val="2000"/>
              <a:buNone/>
              <a:defRPr sz="2667" b="1"/>
            </a:lvl9pPr>
          </a:lstStyle>
          <a:p>
            <a:endParaRPr/>
          </a:p>
        </p:txBody>
      </p:sp>
      <p:sp>
        <p:nvSpPr>
          <p:cNvPr id="90" name="Google Shape;90;p15"/>
          <p:cNvSpPr txBox="1">
            <a:spLocks noGrp="1"/>
          </p:cNvSpPr>
          <p:nvPr>
            <p:ph type="subTitle" idx="1"/>
          </p:nvPr>
        </p:nvSpPr>
        <p:spPr>
          <a:xfrm>
            <a:off x="2563200" y="1692649"/>
            <a:ext cx="4586000" cy="2918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Concert One"/>
              <a:buNone/>
              <a:defRPr sz="3200" b="1">
                <a:latin typeface="Concert One"/>
                <a:ea typeface="Concert One"/>
                <a:cs typeface="Concert One"/>
                <a:sym typeface="Concert One"/>
              </a:defRPr>
            </a:lvl1pPr>
            <a:lvl2pPr lvl="1" rtl="0">
              <a:lnSpc>
                <a:spcPct val="100000"/>
              </a:lnSpc>
              <a:spcBef>
                <a:spcPts val="0"/>
              </a:spcBef>
              <a:spcAft>
                <a:spcPts val="0"/>
              </a:spcAft>
              <a:buClr>
                <a:schemeClr val="dk2"/>
              </a:buClr>
              <a:buSzPts val="2400"/>
              <a:buNone/>
              <a:defRPr sz="3200">
                <a:solidFill>
                  <a:schemeClr val="dk2"/>
                </a:solidFill>
              </a:defRPr>
            </a:lvl2pPr>
            <a:lvl3pPr lvl="2" rtl="0">
              <a:lnSpc>
                <a:spcPct val="100000"/>
              </a:lnSpc>
              <a:spcBef>
                <a:spcPts val="0"/>
              </a:spcBef>
              <a:spcAft>
                <a:spcPts val="0"/>
              </a:spcAft>
              <a:buClr>
                <a:schemeClr val="dk2"/>
              </a:buClr>
              <a:buSzPts val="2400"/>
              <a:buNone/>
              <a:defRPr sz="3200">
                <a:solidFill>
                  <a:schemeClr val="dk2"/>
                </a:solidFill>
              </a:defRPr>
            </a:lvl3pPr>
            <a:lvl4pPr lvl="3" rtl="0">
              <a:lnSpc>
                <a:spcPct val="100000"/>
              </a:lnSpc>
              <a:spcBef>
                <a:spcPts val="0"/>
              </a:spcBef>
              <a:spcAft>
                <a:spcPts val="0"/>
              </a:spcAft>
              <a:buClr>
                <a:schemeClr val="dk2"/>
              </a:buClr>
              <a:buSzPts val="2400"/>
              <a:buNone/>
              <a:defRPr sz="3200">
                <a:solidFill>
                  <a:schemeClr val="dk2"/>
                </a:solidFill>
              </a:defRPr>
            </a:lvl4pPr>
            <a:lvl5pPr lvl="4" rtl="0">
              <a:lnSpc>
                <a:spcPct val="100000"/>
              </a:lnSpc>
              <a:spcBef>
                <a:spcPts val="0"/>
              </a:spcBef>
              <a:spcAft>
                <a:spcPts val="0"/>
              </a:spcAft>
              <a:buClr>
                <a:schemeClr val="dk2"/>
              </a:buClr>
              <a:buSzPts val="2400"/>
              <a:buNone/>
              <a:defRPr sz="3200">
                <a:solidFill>
                  <a:schemeClr val="dk2"/>
                </a:solidFill>
              </a:defRPr>
            </a:lvl5pPr>
            <a:lvl6pPr lvl="5" rtl="0">
              <a:lnSpc>
                <a:spcPct val="100000"/>
              </a:lnSpc>
              <a:spcBef>
                <a:spcPts val="0"/>
              </a:spcBef>
              <a:spcAft>
                <a:spcPts val="0"/>
              </a:spcAft>
              <a:buClr>
                <a:schemeClr val="dk2"/>
              </a:buClr>
              <a:buSzPts val="2400"/>
              <a:buNone/>
              <a:defRPr sz="3200">
                <a:solidFill>
                  <a:schemeClr val="dk2"/>
                </a:solidFill>
              </a:defRPr>
            </a:lvl6pPr>
            <a:lvl7pPr lvl="6" rtl="0">
              <a:lnSpc>
                <a:spcPct val="100000"/>
              </a:lnSpc>
              <a:spcBef>
                <a:spcPts val="0"/>
              </a:spcBef>
              <a:spcAft>
                <a:spcPts val="0"/>
              </a:spcAft>
              <a:buClr>
                <a:schemeClr val="dk2"/>
              </a:buClr>
              <a:buSzPts val="2400"/>
              <a:buNone/>
              <a:defRPr sz="3200">
                <a:solidFill>
                  <a:schemeClr val="dk2"/>
                </a:solidFill>
              </a:defRPr>
            </a:lvl7pPr>
            <a:lvl8pPr lvl="7" rtl="0">
              <a:lnSpc>
                <a:spcPct val="100000"/>
              </a:lnSpc>
              <a:spcBef>
                <a:spcPts val="0"/>
              </a:spcBef>
              <a:spcAft>
                <a:spcPts val="0"/>
              </a:spcAft>
              <a:buClr>
                <a:schemeClr val="dk2"/>
              </a:buClr>
              <a:buSzPts val="2400"/>
              <a:buNone/>
              <a:defRPr sz="3200">
                <a:solidFill>
                  <a:schemeClr val="dk2"/>
                </a:solidFill>
              </a:defRPr>
            </a:lvl8pPr>
            <a:lvl9pPr lvl="8" rtl="0">
              <a:lnSpc>
                <a:spcPct val="100000"/>
              </a:lnSpc>
              <a:spcBef>
                <a:spcPts val="0"/>
              </a:spcBef>
              <a:spcAft>
                <a:spcPts val="0"/>
              </a:spcAft>
              <a:buClr>
                <a:schemeClr val="dk2"/>
              </a:buClr>
              <a:buSzPts val="2400"/>
              <a:buNone/>
              <a:defRPr sz="3200">
                <a:solidFill>
                  <a:schemeClr val="dk2"/>
                </a:solidFill>
              </a:defRPr>
            </a:lvl9pPr>
          </a:lstStyle>
          <a:p>
            <a:endParaRPr/>
          </a:p>
        </p:txBody>
      </p:sp>
    </p:spTree>
    <p:extLst>
      <p:ext uri="{BB962C8B-B14F-4D97-AF65-F5344CB8AC3E}">
        <p14:creationId xmlns:p14="http://schemas.microsoft.com/office/powerpoint/2010/main" val="360501917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pic>
        <p:nvPicPr>
          <p:cNvPr id="92" name="Google Shape;92;p1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93" name="Google Shape;93;p16"/>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94" name="Google Shape;94;p16"/>
          <p:cNvSpPr txBox="1">
            <a:spLocks noGrp="1"/>
          </p:cNvSpPr>
          <p:nvPr>
            <p:ph type="title"/>
          </p:nvPr>
        </p:nvSpPr>
        <p:spPr>
          <a:xfrm>
            <a:off x="803563" y="2680033"/>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5" name="Google Shape;95;p16"/>
          <p:cNvSpPr txBox="1">
            <a:spLocks noGrp="1"/>
          </p:cNvSpPr>
          <p:nvPr>
            <p:ph type="subTitle" idx="1"/>
          </p:nvPr>
        </p:nvSpPr>
        <p:spPr>
          <a:xfrm>
            <a:off x="1118935" y="3186491"/>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6" name="Google Shape;96;p16"/>
          <p:cNvSpPr txBox="1">
            <a:spLocks noGrp="1"/>
          </p:cNvSpPr>
          <p:nvPr>
            <p:ph type="title" idx="2"/>
          </p:nvPr>
        </p:nvSpPr>
        <p:spPr>
          <a:xfrm>
            <a:off x="7794037" y="268003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97" name="Google Shape;97;p16"/>
          <p:cNvSpPr txBox="1">
            <a:spLocks noGrp="1"/>
          </p:cNvSpPr>
          <p:nvPr>
            <p:ph type="subTitle" idx="3"/>
          </p:nvPr>
        </p:nvSpPr>
        <p:spPr>
          <a:xfrm>
            <a:off x="7794029" y="3186500"/>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8" name="Google Shape;98;p16"/>
          <p:cNvSpPr txBox="1">
            <a:spLocks noGrp="1"/>
          </p:cNvSpPr>
          <p:nvPr>
            <p:ph type="title" idx="4"/>
          </p:nvPr>
        </p:nvSpPr>
        <p:spPr>
          <a:xfrm>
            <a:off x="803563" y="4599599"/>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9" name="Google Shape;99;p16"/>
          <p:cNvSpPr txBox="1">
            <a:spLocks noGrp="1"/>
          </p:cNvSpPr>
          <p:nvPr>
            <p:ph type="subTitle" idx="5"/>
          </p:nvPr>
        </p:nvSpPr>
        <p:spPr>
          <a:xfrm>
            <a:off x="1118935" y="5117697"/>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0" name="Google Shape;100;p16"/>
          <p:cNvSpPr txBox="1">
            <a:spLocks noGrp="1"/>
          </p:cNvSpPr>
          <p:nvPr>
            <p:ph type="title" idx="6"/>
          </p:nvPr>
        </p:nvSpPr>
        <p:spPr>
          <a:xfrm>
            <a:off x="7794037" y="459959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101" name="Google Shape;101;p16"/>
          <p:cNvSpPr txBox="1">
            <a:spLocks noGrp="1"/>
          </p:cNvSpPr>
          <p:nvPr>
            <p:ph type="subTitle" idx="7"/>
          </p:nvPr>
        </p:nvSpPr>
        <p:spPr>
          <a:xfrm>
            <a:off x="7794029" y="5117701"/>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2" name="Google Shape;102;p16"/>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99868614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Percentages">
  <p:cSld name="Percentages">
    <p:spTree>
      <p:nvGrpSpPr>
        <p:cNvPr id="1" name="Shape 103"/>
        <p:cNvGrpSpPr/>
        <p:nvPr/>
      </p:nvGrpSpPr>
      <p:grpSpPr>
        <a:xfrm>
          <a:off x="0" y="0"/>
          <a:ext cx="0" cy="0"/>
          <a:chOff x="0" y="0"/>
          <a:chExt cx="0" cy="0"/>
        </a:xfrm>
      </p:grpSpPr>
      <p:pic>
        <p:nvPicPr>
          <p:cNvPr id="104" name="Google Shape;104;p17"/>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05" name="Google Shape;105;p17"/>
          <p:cNvPicPr preferRelativeResize="0"/>
          <p:nvPr/>
        </p:nvPicPr>
        <p:blipFill rotWithShape="1">
          <a:blip r:embed="rId3">
            <a:alphaModFix/>
          </a:blip>
          <a:srcRect b="61089"/>
          <a:stretch/>
        </p:blipFill>
        <p:spPr>
          <a:xfrm rot="635655">
            <a:off x="2464736" y="4078045"/>
            <a:ext cx="2757901" cy="2363720"/>
          </a:xfrm>
          <a:prstGeom prst="rect">
            <a:avLst/>
          </a:prstGeom>
          <a:noFill/>
          <a:ln>
            <a:noFill/>
          </a:ln>
        </p:spPr>
      </p:pic>
      <p:pic>
        <p:nvPicPr>
          <p:cNvPr id="106" name="Google Shape;106;p17"/>
          <p:cNvPicPr preferRelativeResize="0"/>
          <p:nvPr/>
        </p:nvPicPr>
        <p:blipFill rotWithShape="1">
          <a:blip r:embed="rId3">
            <a:alphaModFix/>
          </a:blip>
          <a:srcRect b="61089"/>
          <a:stretch/>
        </p:blipFill>
        <p:spPr>
          <a:xfrm rot="1903775">
            <a:off x="9018635" y="1155545"/>
            <a:ext cx="2757900" cy="2363720"/>
          </a:xfrm>
          <a:prstGeom prst="rect">
            <a:avLst/>
          </a:prstGeom>
          <a:noFill/>
          <a:ln>
            <a:noFill/>
          </a:ln>
        </p:spPr>
      </p:pic>
      <p:pic>
        <p:nvPicPr>
          <p:cNvPr id="107" name="Google Shape;107;p17"/>
          <p:cNvPicPr preferRelativeResize="0"/>
          <p:nvPr/>
        </p:nvPicPr>
        <p:blipFill rotWithShape="1">
          <a:blip r:embed="rId4">
            <a:alphaModFix/>
          </a:blip>
          <a:srcRect r="1545" b="6838"/>
          <a:stretch/>
        </p:blipFill>
        <p:spPr>
          <a:xfrm>
            <a:off x="172233" y="179867"/>
            <a:ext cx="11165635" cy="6498299"/>
          </a:xfrm>
          <a:prstGeom prst="rect">
            <a:avLst/>
          </a:prstGeom>
          <a:noFill/>
          <a:ln>
            <a:noFill/>
          </a:ln>
        </p:spPr>
      </p:pic>
      <p:sp>
        <p:nvSpPr>
          <p:cNvPr id="108" name="Google Shape;108;p17"/>
          <p:cNvSpPr txBox="1">
            <a:spLocks noGrp="1"/>
          </p:cNvSpPr>
          <p:nvPr>
            <p:ph type="title" hasCustomPrompt="1"/>
          </p:nvPr>
        </p:nvSpPr>
        <p:spPr>
          <a:xfrm>
            <a:off x="1735267" y="3626384"/>
            <a:ext cx="2801600" cy="8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5600" b="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09" name="Google Shape;109;p17"/>
          <p:cNvSpPr txBox="1">
            <a:spLocks noGrp="1"/>
          </p:cNvSpPr>
          <p:nvPr>
            <p:ph type="subTitle" idx="1"/>
          </p:nvPr>
        </p:nvSpPr>
        <p:spPr>
          <a:xfrm>
            <a:off x="1735267" y="4511184"/>
            <a:ext cx="28016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10" name="Google Shape;110;p17"/>
          <p:cNvSpPr txBox="1">
            <a:spLocks noGrp="1"/>
          </p:cNvSpPr>
          <p:nvPr>
            <p:ph type="title" idx="2" hasCustomPrompt="1"/>
          </p:nvPr>
        </p:nvSpPr>
        <p:spPr>
          <a:xfrm>
            <a:off x="4695200" y="3626384"/>
            <a:ext cx="2801600" cy="8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5600" b="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11" name="Google Shape;111;p17"/>
          <p:cNvSpPr txBox="1">
            <a:spLocks noGrp="1"/>
          </p:cNvSpPr>
          <p:nvPr>
            <p:ph type="subTitle" idx="3"/>
          </p:nvPr>
        </p:nvSpPr>
        <p:spPr>
          <a:xfrm>
            <a:off x="4695200" y="4511184"/>
            <a:ext cx="28016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12" name="Google Shape;112;p17"/>
          <p:cNvSpPr txBox="1">
            <a:spLocks noGrp="1"/>
          </p:cNvSpPr>
          <p:nvPr>
            <p:ph type="title" idx="4" hasCustomPrompt="1"/>
          </p:nvPr>
        </p:nvSpPr>
        <p:spPr>
          <a:xfrm>
            <a:off x="7655133" y="3626384"/>
            <a:ext cx="2801600" cy="88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200"/>
              <a:buNone/>
              <a:defRPr sz="5600" b="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13" name="Google Shape;113;p17"/>
          <p:cNvSpPr txBox="1">
            <a:spLocks noGrp="1"/>
          </p:cNvSpPr>
          <p:nvPr>
            <p:ph type="subTitle" idx="5"/>
          </p:nvPr>
        </p:nvSpPr>
        <p:spPr>
          <a:xfrm>
            <a:off x="7655133" y="4511184"/>
            <a:ext cx="28016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Tree>
    <p:extLst>
      <p:ext uri="{BB962C8B-B14F-4D97-AF65-F5344CB8AC3E}">
        <p14:creationId xmlns:p14="http://schemas.microsoft.com/office/powerpoint/2010/main" val="41468857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114"/>
        <p:cNvGrpSpPr/>
        <p:nvPr/>
      </p:nvGrpSpPr>
      <p:grpSpPr>
        <a:xfrm>
          <a:off x="0" y="0"/>
          <a:ext cx="0" cy="0"/>
          <a:chOff x="0" y="0"/>
          <a:chExt cx="0" cy="0"/>
        </a:xfrm>
      </p:grpSpPr>
      <p:pic>
        <p:nvPicPr>
          <p:cNvPr id="115" name="Google Shape;115;p18"/>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16" name="Google Shape;116;p18"/>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117" name="Google Shape;117;p18"/>
          <p:cNvSpPr txBox="1">
            <a:spLocks noGrp="1"/>
          </p:cNvSpPr>
          <p:nvPr>
            <p:ph type="title"/>
          </p:nvPr>
        </p:nvSpPr>
        <p:spPr>
          <a:xfrm>
            <a:off x="8221400" y="1577613"/>
            <a:ext cx="28536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18" name="Google Shape;118;p18"/>
          <p:cNvSpPr txBox="1">
            <a:spLocks noGrp="1"/>
          </p:cNvSpPr>
          <p:nvPr>
            <p:ph type="subTitle" idx="1"/>
          </p:nvPr>
        </p:nvSpPr>
        <p:spPr>
          <a:xfrm>
            <a:off x="8221400" y="2160500"/>
            <a:ext cx="2853600" cy="122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119" name="Google Shape;119;p18"/>
          <p:cNvSpPr txBox="1">
            <a:spLocks noGrp="1"/>
          </p:cNvSpPr>
          <p:nvPr>
            <p:ph type="title" idx="2"/>
          </p:nvPr>
        </p:nvSpPr>
        <p:spPr>
          <a:xfrm>
            <a:off x="8221387" y="3571113"/>
            <a:ext cx="28536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20" name="Google Shape;120;p18"/>
          <p:cNvSpPr txBox="1">
            <a:spLocks noGrp="1"/>
          </p:cNvSpPr>
          <p:nvPr>
            <p:ph type="subTitle" idx="3"/>
          </p:nvPr>
        </p:nvSpPr>
        <p:spPr>
          <a:xfrm>
            <a:off x="8221400" y="4154011"/>
            <a:ext cx="2853600" cy="122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121" name="Google Shape;121;p18"/>
          <p:cNvSpPr txBox="1">
            <a:spLocks noGrp="1"/>
          </p:cNvSpPr>
          <p:nvPr>
            <p:ph type="title" idx="4"/>
          </p:nvPr>
        </p:nvSpPr>
        <p:spPr>
          <a:xfrm>
            <a:off x="1336433" y="948233"/>
            <a:ext cx="3555600" cy="15552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3240576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wo Columns">
  <p:cSld name="Two Columns">
    <p:spTree>
      <p:nvGrpSpPr>
        <p:cNvPr id="1" name="Shape 122"/>
        <p:cNvGrpSpPr/>
        <p:nvPr/>
      </p:nvGrpSpPr>
      <p:grpSpPr>
        <a:xfrm>
          <a:off x="0" y="0"/>
          <a:ext cx="0" cy="0"/>
          <a:chOff x="0" y="0"/>
          <a:chExt cx="0" cy="0"/>
        </a:xfrm>
      </p:grpSpPr>
      <p:pic>
        <p:nvPicPr>
          <p:cNvPr id="123" name="Google Shape;123;p19"/>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24" name="Google Shape;124;p19"/>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125" name="Google Shape;125;p19"/>
          <p:cNvSpPr txBox="1">
            <a:spLocks noGrp="1"/>
          </p:cNvSpPr>
          <p:nvPr>
            <p:ph type="title"/>
          </p:nvPr>
        </p:nvSpPr>
        <p:spPr>
          <a:xfrm>
            <a:off x="1209960" y="3686709"/>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126" name="Google Shape;126;p19"/>
          <p:cNvSpPr txBox="1">
            <a:spLocks noGrp="1"/>
          </p:cNvSpPr>
          <p:nvPr>
            <p:ph type="subTitle" idx="1"/>
          </p:nvPr>
        </p:nvSpPr>
        <p:spPr>
          <a:xfrm>
            <a:off x="1517133" y="4306423"/>
            <a:ext cx="3276000" cy="154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127" name="Google Shape;127;p19"/>
          <p:cNvSpPr txBox="1">
            <a:spLocks noGrp="1"/>
          </p:cNvSpPr>
          <p:nvPr>
            <p:ph type="title" idx="2"/>
          </p:nvPr>
        </p:nvSpPr>
        <p:spPr>
          <a:xfrm>
            <a:off x="7091640" y="3686709"/>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128" name="Google Shape;128;p19"/>
          <p:cNvSpPr txBox="1">
            <a:spLocks noGrp="1"/>
          </p:cNvSpPr>
          <p:nvPr>
            <p:ph type="subTitle" idx="3"/>
          </p:nvPr>
        </p:nvSpPr>
        <p:spPr>
          <a:xfrm>
            <a:off x="7398827" y="4306423"/>
            <a:ext cx="3276000" cy="1548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Tree>
    <p:extLst>
      <p:ext uri="{BB962C8B-B14F-4D97-AF65-F5344CB8AC3E}">
        <p14:creationId xmlns:p14="http://schemas.microsoft.com/office/powerpoint/2010/main" val="146970854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129"/>
        <p:cNvGrpSpPr/>
        <p:nvPr/>
      </p:nvGrpSpPr>
      <p:grpSpPr>
        <a:xfrm>
          <a:off x="0" y="0"/>
          <a:ext cx="0" cy="0"/>
          <a:chOff x="0" y="0"/>
          <a:chExt cx="0" cy="0"/>
        </a:xfrm>
      </p:grpSpPr>
      <p:pic>
        <p:nvPicPr>
          <p:cNvPr id="130" name="Google Shape;130;p20"/>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31" name="Google Shape;131;p20"/>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
        <p:nvSpPr>
          <p:cNvPr id="132" name="Google Shape;132;p20"/>
          <p:cNvSpPr txBox="1">
            <a:spLocks noGrp="1"/>
          </p:cNvSpPr>
          <p:nvPr>
            <p:ph type="title"/>
          </p:nvPr>
        </p:nvSpPr>
        <p:spPr>
          <a:xfrm>
            <a:off x="3077400" y="948233"/>
            <a:ext cx="6037200" cy="763600"/>
          </a:xfrm>
          <a:prstGeom prst="rect">
            <a:avLst/>
          </a:prstGeom>
        </p:spPr>
        <p:txBody>
          <a:bodyPr spcFirstLastPara="1" wrap="square" lIns="91425" tIns="91425" rIns="91425" bIns="91425" anchor="t" anchorCtr="0">
            <a:noAutofit/>
          </a:bodyPr>
          <a:lstStyle>
            <a:lvl1pPr lvl="0" algn="ctr"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56416409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Title + Six Columns">
  <p:cSld name="Title + Six Columns">
    <p:spTree>
      <p:nvGrpSpPr>
        <p:cNvPr id="1" name="Shape 133"/>
        <p:cNvGrpSpPr/>
        <p:nvPr/>
      </p:nvGrpSpPr>
      <p:grpSpPr>
        <a:xfrm>
          <a:off x="0" y="0"/>
          <a:ext cx="0" cy="0"/>
          <a:chOff x="0" y="0"/>
          <a:chExt cx="0" cy="0"/>
        </a:xfrm>
      </p:grpSpPr>
      <p:pic>
        <p:nvPicPr>
          <p:cNvPr id="134" name="Google Shape;134;p21"/>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35" name="Google Shape;135;p21"/>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
        <p:nvSpPr>
          <p:cNvPr id="136" name="Google Shape;136;p21"/>
          <p:cNvSpPr txBox="1">
            <a:spLocks noGrp="1"/>
          </p:cNvSpPr>
          <p:nvPr>
            <p:ph type="title"/>
          </p:nvPr>
        </p:nvSpPr>
        <p:spPr>
          <a:xfrm>
            <a:off x="3077400" y="948233"/>
            <a:ext cx="6037200" cy="763600"/>
          </a:xfrm>
          <a:prstGeom prst="rect">
            <a:avLst/>
          </a:prstGeom>
        </p:spPr>
        <p:txBody>
          <a:bodyPr spcFirstLastPara="1" wrap="square" lIns="91425" tIns="91425" rIns="91425" bIns="91425" anchor="t" anchorCtr="0">
            <a:noAutofit/>
          </a:bodyPr>
          <a:lstStyle>
            <a:lvl1pPr lvl="0" algn="ctr"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
        <p:nvSpPr>
          <p:cNvPr id="137" name="Google Shape;137;p21"/>
          <p:cNvSpPr txBox="1">
            <a:spLocks noGrp="1"/>
          </p:cNvSpPr>
          <p:nvPr>
            <p:ph type="title" idx="2"/>
          </p:nvPr>
        </p:nvSpPr>
        <p:spPr>
          <a:xfrm>
            <a:off x="2219100" y="2382967"/>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38" name="Google Shape;138;p21"/>
          <p:cNvSpPr txBox="1">
            <a:spLocks noGrp="1"/>
          </p:cNvSpPr>
          <p:nvPr>
            <p:ph type="subTitle" idx="1"/>
          </p:nvPr>
        </p:nvSpPr>
        <p:spPr>
          <a:xfrm>
            <a:off x="2219112" y="2864264"/>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39" name="Google Shape;139;p21"/>
          <p:cNvSpPr txBox="1">
            <a:spLocks noGrp="1"/>
          </p:cNvSpPr>
          <p:nvPr>
            <p:ph type="title" idx="3"/>
          </p:nvPr>
        </p:nvSpPr>
        <p:spPr>
          <a:xfrm>
            <a:off x="5089945" y="2382967"/>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0" name="Google Shape;140;p21"/>
          <p:cNvSpPr txBox="1">
            <a:spLocks noGrp="1"/>
          </p:cNvSpPr>
          <p:nvPr>
            <p:ph type="subTitle" idx="4"/>
          </p:nvPr>
        </p:nvSpPr>
        <p:spPr>
          <a:xfrm>
            <a:off x="5089957" y="2864264"/>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41" name="Google Shape;141;p21"/>
          <p:cNvSpPr txBox="1">
            <a:spLocks noGrp="1"/>
          </p:cNvSpPr>
          <p:nvPr>
            <p:ph type="title" idx="5"/>
          </p:nvPr>
        </p:nvSpPr>
        <p:spPr>
          <a:xfrm>
            <a:off x="7960789" y="2382967"/>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2" name="Google Shape;142;p21"/>
          <p:cNvSpPr txBox="1">
            <a:spLocks noGrp="1"/>
          </p:cNvSpPr>
          <p:nvPr>
            <p:ph type="subTitle" idx="6"/>
          </p:nvPr>
        </p:nvSpPr>
        <p:spPr>
          <a:xfrm>
            <a:off x="7960803" y="2864264"/>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43" name="Google Shape;143;p21"/>
          <p:cNvSpPr txBox="1">
            <a:spLocks noGrp="1"/>
          </p:cNvSpPr>
          <p:nvPr>
            <p:ph type="title" idx="7"/>
          </p:nvPr>
        </p:nvSpPr>
        <p:spPr>
          <a:xfrm>
            <a:off x="2219100" y="4268033"/>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4" name="Google Shape;144;p21"/>
          <p:cNvSpPr txBox="1">
            <a:spLocks noGrp="1"/>
          </p:cNvSpPr>
          <p:nvPr>
            <p:ph type="subTitle" idx="8"/>
          </p:nvPr>
        </p:nvSpPr>
        <p:spPr>
          <a:xfrm>
            <a:off x="2219112" y="4749331"/>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45" name="Google Shape;145;p21"/>
          <p:cNvSpPr txBox="1">
            <a:spLocks noGrp="1"/>
          </p:cNvSpPr>
          <p:nvPr>
            <p:ph type="title" idx="9"/>
          </p:nvPr>
        </p:nvSpPr>
        <p:spPr>
          <a:xfrm>
            <a:off x="5089945" y="4268033"/>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6" name="Google Shape;146;p21"/>
          <p:cNvSpPr txBox="1">
            <a:spLocks noGrp="1"/>
          </p:cNvSpPr>
          <p:nvPr>
            <p:ph type="subTitle" idx="13"/>
          </p:nvPr>
        </p:nvSpPr>
        <p:spPr>
          <a:xfrm>
            <a:off x="5089957" y="4749331"/>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47" name="Google Shape;147;p21"/>
          <p:cNvSpPr txBox="1">
            <a:spLocks noGrp="1"/>
          </p:cNvSpPr>
          <p:nvPr>
            <p:ph type="title" idx="14"/>
          </p:nvPr>
        </p:nvSpPr>
        <p:spPr>
          <a:xfrm>
            <a:off x="7960789" y="4268033"/>
            <a:ext cx="25452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None/>
              <a:defRPr sz="2400"/>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8" name="Google Shape;148;p21"/>
          <p:cNvSpPr txBox="1">
            <a:spLocks noGrp="1"/>
          </p:cNvSpPr>
          <p:nvPr>
            <p:ph type="subTitle" idx="15"/>
          </p:nvPr>
        </p:nvSpPr>
        <p:spPr>
          <a:xfrm>
            <a:off x="7960803" y="4749331"/>
            <a:ext cx="2545200" cy="901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400"/>
              <a:buNone/>
              <a:defRPr sz="1867">
                <a:solidFill>
                  <a:schemeClr val="dk2"/>
                </a:solidFill>
              </a:defRPr>
            </a:lvl1pPr>
            <a:lvl2pPr lvl="1" algn="ctr" rtl="0">
              <a:lnSpc>
                <a:spcPct val="100000"/>
              </a:lnSpc>
              <a:spcBef>
                <a:spcPts val="0"/>
              </a:spcBef>
              <a:spcAft>
                <a:spcPts val="0"/>
              </a:spcAft>
              <a:buClr>
                <a:schemeClr val="dk2"/>
              </a:buClr>
              <a:buSzPts val="1400"/>
              <a:buNone/>
              <a:defRPr>
                <a:solidFill>
                  <a:schemeClr val="dk2"/>
                </a:solidFill>
              </a:defRPr>
            </a:lvl2pPr>
            <a:lvl3pPr lvl="2" algn="ctr" rtl="0">
              <a:lnSpc>
                <a:spcPct val="100000"/>
              </a:lnSpc>
              <a:spcBef>
                <a:spcPts val="0"/>
              </a:spcBef>
              <a:spcAft>
                <a:spcPts val="0"/>
              </a:spcAft>
              <a:buClr>
                <a:schemeClr val="dk2"/>
              </a:buClr>
              <a:buSzPts val="1400"/>
              <a:buNone/>
              <a:defRPr>
                <a:solidFill>
                  <a:schemeClr val="dk2"/>
                </a:solidFill>
              </a:defRPr>
            </a:lvl3pPr>
            <a:lvl4pPr lvl="3" algn="ctr" rtl="0">
              <a:lnSpc>
                <a:spcPct val="100000"/>
              </a:lnSpc>
              <a:spcBef>
                <a:spcPts val="0"/>
              </a:spcBef>
              <a:spcAft>
                <a:spcPts val="0"/>
              </a:spcAft>
              <a:buClr>
                <a:schemeClr val="dk2"/>
              </a:buClr>
              <a:buSzPts val="1400"/>
              <a:buNone/>
              <a:defRPr>
                <a:solidFill>
                  <a:schemeClr val="dk2"/>
                </a:solidFill>
              </a:defRPr>
            </a:lvl4pPr>
            <a:lvl5pPr lvl="4" algn="ctr" rtl="0">
              <a:lnSpc>
                <a:spcPct val="100000"/>
              </a:lnSpc>
              <a:spcBef>
                <a:spcPts val="0"/>
              </a:spcBef>
              <a:spcAft>
                <a:spcPts val="0"/>
              </a:spcAft>
              <a:buClr>
                <a:schemeClr val="dk2"/>
              </a:buClr>
              <a:buSzPts val="1400"/>
              <a:buNone/>
              <a:defRPr>
                <a:solidFill>
                  <a:schemeClr val="dk2"/>
                </a:solidFill>
              </a:defRPr>
            </a:lvl5pPr>
            <a:lvl6pPr lvl="5" algn="ctr" rtl="0">
              <a:lnSpc>
                <a:spcPct val="100000"/>
              </a:lnSpc>
              <a:spcBef>
                <a:spcPts val="0"/>
              </a:spcBef>
              <a:spcAft>
                <a:spcPts val="0"/>
              </a:spcAft>
              <a:buClr>
                <a:schemeClr val="dk2"/>
              </a:buClr>
              <a:buSzPts val="1400"/>
              <a:buNone/>
              <a:defRPr>
                <a:solidFill>
                  <a:schemeClr val="dk2"/>
                </a:solidFill>
              </a:defRPr>
            </a:lvl6pPr>
            <a:lvl7pPr lvl="6" algn="ctr" rtl="0">
              <a:lnSpc>
                <a:spcPct val="100000"/>
              </a:lnSpc>
              <a:spcBef>
                <a:spcPts val="0"/>
              </a:spcBef>
              <a:spcAft>
                <a:spcPts val="0"/>
              </a:spcAft>
              <a:buClr>
                <a:schemeClr val="dk2"/>
              </a:buClr>
              <a:buSzPts val="1400"/>
              <a:buNone/>
              <a:defRPr>
                <a:solidFill>
                  <a:schemeClr val="dk2"/>
                </a:solidFill>
              </a:defRPr>
            </a:lvl7pPr>
            <a:lvl8pPr lvl="7" algn="ctr" rtl="0">
              <a:lnSpc>
                <a:spcPct val="100000"/>
              </a:lnSpc>
              <a:spcBef>
                <a:spcPts val="0"/>
              </a:spcBef>
              <a:spcAft>
                <a:spcPts val="0"/>
              </a:spcAft>
              <a:buClr>
                <a:schemeClr val="dk2"/>
              </a:buClr>
              <a:buSzPts val="1400"/>
              <a:buNone/>
              <a:defRPr>
                <a:solidFill>
                  <a:schemeClr val="dk2"/>
                </a:solidFill>
              </a:defRPr>
            </a:lvl8pPr>
            <a:lvl9pPr lvl="8" algn="ctr" rtl="0">
              <a:lnSpc>
                <a:spcPct val="100000"/>
              </a:lnSpc>
              <a:spcBef>
                <a:spcPts val="0"/>
              </a:spcBef>
              <a:spcAft>
                <a:spcPts val="0"/>
              </a:spcAft>
              <a:buClr>
                <a:schemeClr val="dk2"/>
              </a:buClr>
              <a:buSzPts val="1400"/>
              <a:buNone/>
              <a:defRPr>
                <a:solidFill>
                  <a:schemeClr val="dk2"/>
                </a:solidFill>
              </a:defRPr>
            </a:lvl9pPr>
          </a:lstStyle>
          <a:p>
            <a:endParaRPr/>
          </a:p>
        </p:txBody>
      </p:sp>
    </p:spTree>
    <p:extLst>
      <p:ext uri="{BB962C8B-B14F-4D97-AF65-F5344CB8AC3E}">
        <p14:creationId xmlns:p14="http://schemas.microsoft.com/office/powerpoint/2010/main" val="245881962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57"/>
        <p:cNvGrpSpPr/>
        <p:nvPr/>
      </p:nvGrpSpPr>
      <p:grpSpPr>
        <a:xfrm>
          <a:off x="0" y="0"/>
          <a:ext cx="0" cy="0"/>
          <a:chOff x="0" y="0"/>
          <a:chExt cx="0" cy="0"/>
        </a:xfrm>
      </p:grpSpPr>
      <p:pic>
        <p:nvPicPr>
          <p:cNvPr id="158" name="Google Shape;158;p2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spTree>
    <p:extLst>
      <p:ext uri="{BB962C8B-B14F-4D97-AF65-F5344CB8AC3E}">
        <p14:creationId xmlns:p14="http://schemas.microsoft.com/office/powerpoint/2010/main" val="453474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9"/>
        <p:cNvGrpSpPr/>
        <p:nvPr/>
      </p:nvGrpSpPr>
      <p:grpSpPr>
        <a:xfrm>
          <a:off x="0" y="0"/>
          <a:ext cx="0" cy="0"/>
          <a:chOff x="0" y="0"/>
          <a:chExt cx="0" cy="0"/>
        </a:xfrm>
      </p:grpSpPr>
      <p:pic>
        <p:nvPicPr>
          <p:cNvPr id="160" name="Google Shape;160;p2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1" name="Google Shape;161;p24"/>
          <p:cNvPicPr preferRelativeResize="0"/>
          <p:nvPr/>
        </p:nvPicPr>
        <p:blipFill>
          <a:blip r:embed="rId3">
            <a:alphaModFix/>
          </a:blip>
          <a:stretch>
            <a:fillRect/>
          </a:stretch>
        </p:blipFill>
        <p:spPr>
          <a:xfrm>
            <a:off x="341033" y="248368"/>
            <a:ext cx="11509931" cy="6361265"/>
          </a:xfrm>
          <a:prstGeom prst="rect">
            <a:avLst/>
          </a:prstGeom>
          <a:noFill/>
          <a:ln>
            <a:noFill/>
          </a:ln>
        </p:spPr>
      </p:pic>
    </p:spTree>
    <p:extLst>
      <p:ext uri="{BB962C8B-B14F-4D97-AF65-F5344CB8AC3E}">
        <p14:creationId xmlns:p14="http://schemas.microsoft.com/office/powerpoint/2010/main" val="41571542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62"/>
        <p:cNvGrpSpPr/>
        <p:nvPr/>
      </p:nvGrpSpPr>
      <p:grpSpPr>
        <a:xfrm>
          <a:off x="0" y="0"/>
          <a:ext cx="0" cy="0"/>
          <a:chOff x="0" y="0"/>
          <a:chExt cx="0" cy="0"/>
        </a:xfrm>
      </p:grpSpPr>
      <p:pic>
        <p:nvPicPr>
          <p:cNvPr id="163" name="Google Shape;163;p25"/>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4" name="Google Shape;164;p25"/>
          <p:cNvPicPr preferRelativeResize="0"/>
          <p:nvPr/>
        </p:nvPicPr>
        <p:blipFill>
          <a:blip r:embed="rId3">
            <a:alphaModFix/>
          </a:blip>
          <a:stretch>
            <a:fill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59021585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65"/>
        <p:cNvGrpSpPr/>
        <p:nvPr/>
      </p:nvGrpSpPr>
      <p:grpSpPr>
        <a:xfrm>
          <a:off x="0" y="0"/>
          <a:ext cx="0" cy="0"/>
          <a:chOff x="0" y="0"/>
          <a:chExt cx="0" cy="0"/>
        </a:xfrm>
      </p:grpSpPr>
      <p:pic>
        <p:nvPicPr>
          <p:cNvPr id="166" name="Google Shape;166;p2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7" name="Google Shape;167;p26"/>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Tree>
    <p:extLst>
      <p:ext uri="{BB962C8B-B14F-4D97-AF65-F5344CB8AC3E}">
        <p14:creationId xmlns:p14="http://schemas.microsoft.com/office/powerpoint/2010/main" val="419036248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050" name="Group 2">
            <a:extLst>
              <a:ext uri="{FF2B5EF4-FFF2-40B4-BE49-F238E27FC236}">
                <a16:creationId xmlns:a16="http://schemas.microsoft.com/office/drawing/2014/main" id="{B09BA541-73A8-C446-8E60-0C2F9D436C2A}"/>
              </a:ext>
            </a:extLst>
          </p:cNvPr>
          <p:cNvGrpSpPr>
            <a:grpSpLocks/>
          </p:cNvGrpSpPr>
          <p:nvPr/>
        </p:nvGrpSpPr>
        <p:grpSpPr bwMode="auto">
          <a:xfrm>
            <a:off x="0" y="0"/>
            <a:ext cx="12192000" cy="6934200"/>
            <a:chOff x="0" y="0"/>
            <a:chExt cx="5760" cy="4368"/>
          </a:xfrm>
        </p:grpSpPr>
        <p:sp>
          <p:nvSpPr>
            <p:cNvPr id="2051" name="Freeform 3">
              <a:extLst>
                <a:ext uri="{FF2B5EF4-FFF2-40B4-BE49-F238E27FC236}">
                  <a16:creationId xmlns:a16="http://schemas.microsoft.com/office/drawing/2014/main" id="{A2CDBCDE-C8A4-0D46-ABF1-32025638C627}"/>
                </a:ext>
              </a:extLst>
            </p:cNvPr>
            <p:cNvSpPr>
              <a:spLocks/>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2" name="Freeform 4">
              <a:extLst>
                <a:ext uri="{FF2B5EF4-FFF2-40B4-BE49-F238E27FC236}">
                  <a16:creationId xmlns:a16="http://schemas.microsoft.com/office/drawing/2014/main" id="{3B5F5EEA-87A4-CD43-9298-E26B4A8F8A4B}"/>
                </a:ext>
              </a:extLst>
            </p:cNvPr>
            <p:cNvSpPr>
              <a:spLocks/>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3" name="Freeform 5">
              <a:extLst>
                <a:ext uri="{FF2B5EF4-FFF2-40B4-BE49-F238E27FC236}">
                  <a16:creationId xmlns:a16="http://schemas.microsoft.com/office/drawing/2014/main" id="{F70BC06B-F37C-6942-B67C-EC970587F20C}"/>
                </a:ext>
              </a:extLst>
            </p:cNvPr>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4" name="Freeform 6">
              <a:extLst>
                <a:ext uri="{FF2B5EF4-FFF2-40B4-BE49-F238E27FC236}">
                  <a16:creationId xmlns:a16="http://schemas.microsoft.com/office/drawing/2014/main" id="{6FF7A643-7BD2-784F-97D6-DE3FBD700CC0}"/>
                </a:ext>
              </a:extLst>
            </p:cNvPr>
            <p:cNvSpPr>
              <a:spLocks/>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5" name="Freeform 7">
              <a:extLst>
                <a:ext uri="{FF2B5EF4-FFF2-40B4-BE49-F238E27FC236}">
                  <a16:creationId xmlns:a16="http://schemas.microsoft.com/office/drawing/2014/main" id="{8074B767-FC89-FB44-9347-D42B38F10CAB}"/>
                </a:ext>
              </a:extLst>
            </p:cNvPr>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6" name="Freeform 8">
              <a:extLst>
                <a:ext uri="{FF2B5EF4-FFF2-40B4-BE49-F238E27FC236}">
                  <a16:creationId xmlns:a16="http://schemas.microsoft.com/office/drawing/2014/main" id="{A84BFC4E-CEB1-0847-AB13-125AC40EFCBB}"/>
                </a:ext>
              </a:extLst>
            </p:cNvPr>
            <p:cNvSpPr>
              <a:spLocks/>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7" name="Freeform 9">
              <a:extLst>
                <a:ext uri="{FF2B5EF4-FFF2-40B4-BE49-F238E27FC236}">
                  <a16:creationId xmlns:a16="http://schemas.microsoft.com/office/drawing/2014/main" id="{9DFB70A1-520F-F148-9CCB-40857FCF3B41}"/>
                </a:ext>
              </a:extLst>
            </p:cNvPr>
            <p:cNvSpPr>
              <a:spLocks/>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8" name="Freeform 10">
              <a:extLst>
                <a:ext uri="{FF2B5EF4-FFF2-40B4-BE49-F238E27FC236}">
                  <a16:creationId xmlns:a16="http://schemas.microsoft.com/office/drawing/2014/main" id="{4E0FB1BA-0D7B-C640-9617-F9548257F892}"/>
                </a:ext>
              </a:extLst>
            </p:cNvPr>
            <p:cNvSpPr>
              <a:spLocks/>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59" name="Freeform 11">
              <a:extLst>
                <a:ext uri="{FF2B5EF4-FFF2-40B4-BE49-F238E27FC236}">
                  <a16:creationId xmlns:a16="http://schemas.microsoft.com/office/drawing/2014/main" id="{5D9B8B4E-060D-1843-853D-75BDF7C06B9D}"/>
                </a:ext>
              </a:extLst>
            </p:cNvPr>
            <p:cNvSpPr>
              <a:spLocks/>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0" name="Rectangle 12">
              <a:extLst>
                <a:ext uri="{FF2B5EF4-FFF2-40B4-BE49-F238E27FC236}">
                  <a16:creationId xmlns:a16="http://schemas.microsoft.com/office/drawing/2014/main" id="{A3FAF0B2-901C-3844-A81B-5E00C2DC9B92}"/>
                </a:ext>
              </a:extLst>
            </p:cNvPr>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VN" sz="1800"/>
            </a:p>
          </p:txBody>
        </p:sp>
        <p:sp>
          <p:nvSpPr>
            <p:cNvPr id="2061" name="Rectangle 13">
              <a:extLst>
                <a:ext uri="{FF2B5EF4-FFF2-40B4-BE49-F238E27FC236}">
                  <a16:creationId xmlns:a16="http://schemas.microsoft.com/office/drawing/2014/main" id="{AF7428A6-9509-754D-8A7E-9FB51998A7C4}"/>
                </a:ext>
              </a:extLst>
            </p:cNvPr>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VN" sz="1800"/>
            </a:p>
          </p:txBody>
        </p:sp>
        <p:sp>
          <p:nvSpPr>
            <p:cNvPr id="2062" name="Freeform 14">
              <a:extLst>
                <a:ext uri="{FF2B5EF4-FFF2-40B4-BE49-F238E27FC236}">
                  <a16:creationId xmlns:a16="http://schemas.microsoft.com/office/drawing/2014/main" id="{A8255946-503F-5E44-8225-01335B4786E4}"/>
                </a:ext>
              </a:extLst>
            </p:cNvPr>
            <p:cNvSpPr>
              <a:spLocks/>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3" name="Freeform 15">
              <a:extLst>
                <a:ext uri="{FF2B5EF4-FFF2-40B4-BE49-F238E27FC236}">
                  <a16:creationId xmlns:a16="http://schemas.microsoft.com/office/drawing/2014/main" id="{25AE0546-72AD-B545-A689-255DF994B5D1}"/>
                </a:ext>
              </a:extLst>
            </p:cNvPr>
            <p:cNvSpPr>
              <a:spLocks/>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4" name="Freeform 16">
              <a:extLst>
                <a:ext uri="{FF2B5EF4-FFF2-40B4-BE49-F238E27FC236}">
                  <a16:creationId xmlns:a16="http://schemas.microsoft.com/office/drawing/2014/main" id="{59E4CDFE-8CDE-8146-A8AC-26ED4BD8C8C0}"/>
                </a:ext>
              </a:extLst>
            </p:cNvPr>
            <p:cNvSpPr>
              <a:spLocks/>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5" name="Freeform 17">
              <a:extLst>
                <a:ext uri="{FF2B5EF4-FFF2-40B4-BE49-F238E27FC236}">
                  <a16:creationId xmlns:a16="http://schemas.microsoft.com/office/drawing/2014/main" id="{1FE969E9-CD58-9C4A-BC9A-D05CC0090AC3}"/>
                </a:ext>
              </a:extLst>
            </p:cNvPr>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6" name="Freeform 18">
              <a:extLst>
                <a:ext uri="{FF2B5EF4-FFF2-40B4-BE49-F238E27FC236}">
                  <a16:creationId xmlns:a16="http://schemas.microsoft.com/office/drawing/2014/main" id="{699F3F88-693C-CA4C-BE1D-91AE328277EC}"/>
                </a:ext>
              </a:extLst>
            </p:cNvPr>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7" name="Freeform 19">
              <a:extLst>
                <a:ext uri="{FF2B5EF4-FFF2-40B4-BE49-F238E27FC236}">
                  <a16:creationId xmlns:a16="http://schemas.microsoft.com/office/drawing/2014/main" id="{A8E7057F-8D22-C547-89E0-C82587B6F7C0}"/>
                </a:ext>
              </a:extLst>
            </p:cNvPr>
            <p:cNvSpPr>
              <a:spLocks/>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2068" name="Freeform 20">
              <a:extLst>
                <a:ext uri="{FF2B5EF4-FFF2-40B4-BE49-F238E27FC236}">
                  <a16:creationId xmlns:a16="http://schemas.microsoft.com/office/drawing/2014/main" id="{80C0FD74-34C4-E449-92BC-8B6E50D5E39C}"/>
                </a:ext>
              </a:extLst>
            </p:cNvPr>
            <p:cNvSpPr>
              <a:spLocks/>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grpSp>
      <p:sp>
        <p:nvSpPr>
          <p:cNvPr id="2069" name="Rectangle 21">
            <a:extLst>
              <a:ext uri="{FF2B5EF4-FFF2-40B4-BE49-F238E27FC236}">
                <a16:creationId xmlns:a16="http://schemas.microsoft.com/office/drawing/2014/main" id="{344532A3-2E5B-3F48-836C-590DE943D45D}"/>
              </a:ext>
            </a:extLst>
          </p:cNvPr>
          <p:cNvSpPr>
            <a:spLocks noGrp="1" noChangeArrowheads="1"/>
          </p:cNvSpPr>
          <p:nvPr>
            <p:ph type="ctrTitle" sz="quarter"/>
          </p:nvPr>
        </p:nvSpPr>
        <p:spPr>
          <a:xfrm>
            <a:off x="914400" y="1828801"/>
            <a:ext cx="10363200" cy="1736725"/>
          </a:xfrm>
        </p:spPr>
        <p:txBody>
          <a:bodyPr/>
          <a:lstStyle>
            <a:lvl1pPr>
              <a:defRPr sz="5400"/>
            </a:lvl1pPr>
          </a:lstStyle>
          <a:p>
            <a:pPr lvl="0"/>
            <a:r>
              <a:rPr lang="en-US" altLang="en-VN" noProof="0"/>
              <a:t>Click to edit Master title style</a:t>
            </a:r>
          </a:p>
        </p:txBody>
      </p:sp>
      <p:sp>
        <p:nvSpPr>
          <p:cNvPr id="2070" name="Rectangle 22">
            <a:extLst>
              <a:ext uri="{FF2B5EF4-FFF2-40B4-BE49-F238E27FC236}">
                <a16:creationId xmlns:a16="http://schemas.microsoft.com/office/drawing/2014/main" id="{05B3F177-724F-2A45-947F-B41A819D236B}"/>
              </a:ext>
            </a:extLst>
          </p:cNvPr>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a:lvl1pPr>
          </a:lstStyle>
          <a:p>
            <a:pPr lvl="0"/>
            <a:r>
              <a:rPr lang="en-US" altLang="en-VN" noProof="0"/>
              <a:t>Click to edit Master subtitle style</a:t>
            </a:r>
          </a:p>
        </p:txBody>
      </p:sp>
      <p:sp>
        <p:nvSpPr>
          <p:cNvPr id="2071" name="Rectangle 23">
            <a:extLst>
              <a:ext uri="{FF2B5EF4-FFF2-40B4-BE49-F238E27FC236}">
                <a16:creationId xmlns:a16="http://schemas.microsoft.com/office/drawing/2014/main" id="{37422D9D-BCF3-3146-A31B-ED7308DFF4B2}"/>
              </a:ext>
            </a:extLst>
          </p:cNvPr>
          <p:cNvSpPr>
            <a:spLocks noGrp="1" noChangeArrowheads="1"/>
          </p:cNvSpPr>
          <p:nvPr>
            <p:ph type="dt" sz="quarter" idx="2"/>
          </p:nvPr>
        </p:nvSpPr>
        <p:spPr/>
        <p:txBody>
          <a:bodyPr/>
          <a:lstStyle>
            <a:lvl1pPr>
              <a:defRPr/>
            </a:lvl1pPr>
          </a:lstStyle>
          <a:p>
            <a:endParaRPr lang="en-US" altLang="en-VN"/>
          </a:p>
        </p:txBody>
      </p:sp>
      <p:sp>
        <p:nvSpPr>
          <p:cNvPr id="2072" name="Rectangle 24">
            <a:extLst>
              <a:ext uri="{FF2B5EF4-FFF2-40B4-BE49-F238E27FC236}">
                <a16:creationId xmlns:a16="http://schemas.microsoft.com/office/drawing/2014/main" id="{A81FFDBF-5CCA-994E-99B3-D18AAAC01555}"/>
              </a:ext>
            </a:extLst>
          </p:cNvPr>
          <p:cNvSpPr>
            <a:spLocks noGrp="1" noChangeArrowheads="1"/>
          </p:cNvSpPr>
          <p:nvPr>
            <p:ph type="ftr" sz="quarter" idx="3"/>
          </p:nvPr>
        </p:nvSpPr>
        <p:spPr/>
        <p:txBody>
          <a:bodyPr/>
          <a:lstStyle>
            <a:lvl1pPr>
              <a:defRPr/>
            </a:lvl1pPr>
          </a:lstStyle>
          <a:p>
            <a:endParaRPr lang="en-US" altLang="en-VN"/>
          </a:p>
        </p:txBody>
      </p:sp>
      <p:sp>
        <p:nvSpPr>
          <p:cNvPr id="2073" name="Rectangle 25">
            <a:extLst>
              <a:ext uri="{FF2B5EF4-FFF2-40B4-BE49-F238E27FC236}">
                <a16:creationId xmlns:a16="http://schemas.microsoft.com/office/drawing/2014/main" id="{EC3B8DBB-DE33-7144-A3AC-78E534B4F41F}"/>
              </a:ext>
            </a:extLst>
          </p:cNvPr>
          <p:cNvSpPr>
            <a:spLocks noGrp="1" noChangeArrowheads="1"/>
          </p:cNvSpPr>
          <p:nvPr>
            <p:ph type="sldNum" sz="quarter" idx="4"/>
          </p:nvPr>
        </p:nvSpPr>
        <p:spPr/>
        <p:txBody>
          <a:bodyPr/>
          <a:lstStyle>
            <a:lvl1pPr>
              <a:defRPr/>
            </a:lvl1pPr>
          </a:lstStyle>
          <a:p>
            <a:fld id="{620DF8CA-4B9F-9545-9DC2-0109F51F10C2}" type="slidenum">
              <a:rPr lang="en-US" altLang="en-VN"/>
              <a:pPr/>
              <a:t>‹#›</a:t>
            </a:fld>
            <a:endParaRPr lang="en-US" altLang="en-VN"/>
          </a:p>
        </p:txBody>
      </p:sp>
    </p:spTree>
    <p:extLst>
      <p:ext uri="{BB962C8B-B14F-4D97-AF65-F5344CB8AC3E}">
        <p14:creationId xmlns:p14="http://schemas.microsoft.com/office/powerpoint/2010/main" val="123887800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89367-86D9-584C-941E-CDF43C042E75}"/>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F882792C-6FD9-324A-AD14-DD3808A0D4E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04A4760-F1D0-244B-80CF-919A9C6986EF}"/>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45F17A67-CD45-CF45-8EDC-D1DFA0F572BE}"/>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7C9AAF11-7988-6A49-9D34-6A59D7A8B631}"/>
              </a:ext>
            </a:extLst>
          </p:cNvPr>
          <p:cNvSpPr>
            <a:spLocks noGrp="1"/>
          </p:cNvSpPr>
          <p:nvPr>
            <p:ph type="sldNum" sz="quarter" idx="12"/>
          </p:nvPr>
        </p:nvSpPr>
        <p:spPr/>
        <p:txBody>
          <a:bodyPr/>
          <a:lstStyle>
            <a:lvl1pPr>
              <a:defRPr/>
            </a:lvl1pPr>
          </a:lstStyle>
          <a:p>
            <a:fld id="{1A477132-3497-554D-9ABE-75140BAB5948}" type="slidenum">
              <a:rPr lang="en-US" altLang="en-VN"/>
              <a:pPr/>
              <a:t>‹#›</a:t>
            </a:fld>
            <a:endParaRPr lang="en-US" altLang="en-VN"/>
          </a:p>
        </p:txBody>
      </p:sp>
    </p:spTree>
    <p:extLst>
      <p:ext uri="{BB962C8B-B14F-4D97-AF65-F5344CB8AC3E}">
        <p14:creationId xmlns:p14="http://schemas.microsoft.com/office/powerpoint/2010/main" val="1945459889"/>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E020B-195C-1942-AB31-A25E2A85CAD0}"/>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1D64F653-EA2C-1848-A64B-9C70329442FB}"/>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Date Placeholder 3">
            <a:extLst>
              <a:ext uri="{FF2B5EF4-FFF2-40B4-BE49-F238E27FC236}">
                <a16:creationId xmlns:a16="http://schemas.microsoft.com/office/drawing/2014/main" id="{B2B9E3D6-F013-5348-947D-F6BF8862C393}"/>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9EC73C74-9424-B940-BFF8-2450CF24FA93}"/>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FCDC2D37-F6F0-7144-BB03-11F164BF3EC4}"/>
              </a:ext>
            </a:extLst>
          </p:cNvPr>
          <p:cNvSpPr>
            <a:spLocks noGrp="1"/>
          </p:cNvSpPr>
          <p:nvPr>
            <p:ph type="sldNum" sz="quarter" idx="12"/>
          </p:nvPr>
        </p:nvSpPr>
        <p:spPr/>
        <p:txBody>
          <a:bodyPr/>
          <a:lstStyle>
            <a:lvl1pPr>
              <a:defRPr/>
            </a:lvl1pPr>
          </a:lstStyle>
          <a:p>
            <a:fld id="{3AB7D0B6-FD30-A147-AC15-0305B7F7D12F}" type="slidenum">
              <a:rPr lang="en-US" altLang="en-VN"/>
              <a:pPr/>
              <a:t>‹#›</a:t>
            </a:fld>
            <a:endParaRPr lang="en-US" altLang="en-VN"/>
          </a:p>
        </p:txBody>
      </p:sp>
    </p:spTree>
    <p:extLst>
      <p:ext uri="{BB962C8B-B14F-4D97-AF65-F5344CB8AC3E}">
        <p14:creationId xmlns:p14="http://schemas.microsoft.com/office/powerpoint/2010/main" val="2681533021"/>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90305-DF5E-654F-90BC-5B8BF372BB2D}"/>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528A2359-E8DD-BE44-AC72-F8D8FCABB2C9}"/>
              </a:ext>
            </a:extLst>
          </p:cNvPr>
          <p:cNvSpPr>
            <a:spLocks noGrp="1"/>
          </p:cNvSpPr>
          <p:nvPr>
            <p:ph sz="half" idx="1"/>
          </p:nvPr>
        </p:nvSpPr>
        <p:spPr>
          <a:xfrm>
            <a:off x="609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2788E799-D571-9448-89EF-0DDEA234ECC2}"/>
              </a:ext>
            </a:extLst>
          </p:cNvPr>
          <p:cNvSpPr>
            <a:spLocks noGrp="1"/>
          </p:cNvSpPr>
          <p:nvPr>
            <p:ph sz="half" idx="2"/>
          </p:nvPr>
        </p:nvSpPr>
        <p:spPr>
          <a:xfrm>
            <a:off x="6197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5368D12D-54CE-8843-802F-758C6E653265}"/>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38178651-7A98-C440-A7F9-79C29670FF86}"/>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67C464CD-2D4A-8647-99D7-DB4FBBB6B209}"/>
              </a:ext>
            </a:extLst>
          </p:cNvPr>
          <p:cNvSpPr>
            <a:spLocks noGrp="1"/>
          </p:cNvSpPr>
          <p:nvPr>
            <p:ph type="sldNum" sz="quarter" idx="12"/>
          </p:nvPr>
        </p:nvSpPr>
        <p:spPr/>
        <p:txBody>
          <a:bodyPr/>
          <a:lstStyle>
            <a:lvl1pPr>
              <a:defRPr/>
            </a:lvl1pPr>
          </a:lstStyle>
          <a:p>
            <a:fld id="{91DD2829-2A7A-AA4C-810D-FA0AB70347BB}" type="slidenum">
              <a:rPr lang="en-US" altLang="en-VN"/>
              <a:pPr/>
              <a:t>‹#›</a:t>
            </a:fld>
            <a:endParaRPr lang="en-US" altLang="en-VN"/>
          </a:p>
        </p:txBody>
      </p:sp>
    </p:spTree>
    <p:extLst>
      <p:ext uri="{BB962C8B-B14F-4D97-AF65-F5344CB8AC3E}">
        <p14:creationId xmlns:p14="http://schemas.microsoft.com/office/powerpoint/2010/main" val="38383686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E25AC-B464-1B40-B5AA-F762BA0820DE}"/>
              </a:ext>
            </a:extLst>
          </p:cNvPr>
          <p:cNvSpPr>
            <a:spLocks noGrp="1"/>
          </p:cNvSpPr>
          <p:nvPr>
            <p:ph type="title"/>
          </p:nvPr>
        </p:nvSpPr>
        <p:spPr>
          <a:xfrm>
            <a:off x="840317" y="365126"/>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37B7D881-BC0B-BA48-A5ED-CB0B82E17B53}"/>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81C75A0-7B8D-5146-814B-730B3B917B06}"/>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DBAD8D89-C309-E942-9959-8F2DA609FC15}"/>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12ABBC6-87B4-5E49-B3EE-096F64C4EB74}"/>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BF4EAE56-28A2-E44D-B0E4-9B626D4E4A95}"/>
              </a:ext>
            </a:extLst>
          </p:cNvPr>
          <p:cNvSpPr>
            <a:spLocks noGrp="1"/>
          </p:cNvSpPr>
          <p:nvPr>
            <p:ph type="dt" sz="half" idx="10"/>
          </p:nvPr>
        </p:nvSpPr>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3F4AA3E6-4BE8-3F47-B0C4-B2F75955C6DC}"/>
              </a:ext>
            </a:extLst>
          </p:cNvPr>
          <p:cNvSpPr>
            <a:spLocks noGrp="1"/>
          </p:cNvSpPr>
          <p:nvPr>
            <p:ph type="ftr" sz="quarter" idx="11"/>
          </p:nvPr>
        </p:nvSpPr>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617A2C63-FFBF-6448-811A-BF9334452017}"/>
              </a:ext>
            </a:extLst>
          </p:cNvPr>
          <p:cNvSpPr>
            <a:spLocks noGrp="1"/>
          </p:cNvSpPr>
          <p:nvPr>
            <p:ph type="sldNum" sz="quarter" idx="12"/>
          </p:nvPr>
        </p:nvSpPr>
        <p:spPr/>
        <p:txBody>
          <a:bodyPr/>
          <a:lstStyle>
            <a:lvl1pPr>
              <a:defRPr/>
            </a:lvl1pPr>
          </a:lstStyle>
          <a:p>
            <a:fld id="{5AFCA31D-3554-BF46-84CC-81BF91585890}" type="slidenum">
              <a:rPr lang="en-US" altLang="en-VN"/>
              <a:pPr/>
              <a:t>‹#›</a:t>
            </a:fld>
            <a:endParaRPr lang="en-US" altLang="en-VN"/>
          </a:p>
        </p:txBody>
      </p:sp>
    </p:spTree>
    <p:extLst>
      <p:ext uri="{BB962C8B-B14F-4D97-AF65-F5344CB8AC3E}">
        <p14:creationId xmlns:p14="http://schemas.microsoft.com/office/powerpoint/2010/main" val="130853735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E44F6-DC19-FE4A-B747-4A0F84253378}"/>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BE7789FD-EF54-E149-84E5-BC664E2AEE5B}"/>
              </a:ext>
            </a:extLst>
          </p:cNvPr>
          <p:cNvSpPr>
            <a:spLocks noGrp="1"/>
          </p:cNvSpPr>
          <p:nvPr>
            <p:ph type="dt" sz="half" idx="10"/>
          </p:nvPr>
        </p:nvSpPr>
        <p:spPr/>
        <p:txBody>
          <a:bodyPr/>
          <a:lstStyle>
            <a:lvl1pPr>
              <a:defRPr/>
            </a:lvl1pPr>
          </a:lstStyle>
          <a:p>
            <a:endParaRPr lang="en-US" altLang="en-VN"/>
          </a:p>
        </p:txBody>
      </p:sp>
      <p:sp>
        <p:nvSpPr>
          <p:cNvPr id="4" name="Footer Placeholder 3">
            <a:extLst>
              <a:ext uri="{FF2B5EF4-FFF2-40B4-BE49-F238E27FC236}">
                <a16:creationId xmlns:a16="http://schemas.microsoft.com/office/drawing/2014/main" id="{200F60F3-C28F-C248-AFED-545E4C53EDEE}"/>
              </a:ext>
            </a:extLst>
          </p:cNvPr>
          <p:cNvSpPr>
            <a:spLocks noGrp="1"/>
          </p:cNvSpPr>
          <p:nvPr>
            <p:ph type="ftr" sz="quarter" idx="11"/>
          </p:nvPr>
        </p:nvSpPr>
        <p:spPr/>
        <p:txBody>
          <a:bodyPr/>
          <a:lstStyle>
            <a:lvl1pPr>
              <a:defRPr/>
            </a:lvl1pPr>
          </a:lstStyle>
          <a:p>
            <a:endParaRPr lang="en-US" altLang="en-VN"/>
          </a:p>
        </p:txBody>
      </p:sp>
      <p:sp>
        <p:nvSpPr>
          <p:cNvPr id="5" name="Slide Number Placeholder 4">
            <a:extLst>
              <a:ext uri="{FF2B5EF4-FFF2-40B4-BE49-F238E27FC236}">
                <a16:creationId xmlns:a16="http://schemas.microsoft.com/office/drawing/2014/main" id="{CC416D74-F9A0-B34E-9B45-857382E367ED}"/>
              </a:ext>
            </a:extLst>
          </p:cNvPr>
          <p:cNvSpPr>
            <a:spLocks noGrp="1"/>
          </p:cNvSpPr>
          <p:nvPr>
            <p:ph type="sldNum" sz="quarter" idx="12"/>
          </p:nvPr>
        </p:nvSpPr>
        <p:spPr/>
        <p:txBody>
          <a:bodyPr/>
          <a:lstStyle>
            <a:lvl1pPr>
              <a:defRPr/>
            </a:lvl1pPr>
          </a:lstStyle>
          <a:p>
            <a:fld id="{E8C13351-281C-3445-8FC1-5DE99D062441}" type="slidenum">
              <a:rPr lang="en-US" altLang="en-VN"/>
              <a:pPr/>
              <a:t>‹#›</a:t>
            </a:fld>
            <a:endParaRPr lang="en-US" altLang="en-VN"/>
          </a:p>
        </p:txBody>
      </p:sp>
    </p:spTree>
    <p:extLst>
      <p:ext uri="{BB962C8B-B14F-4D97-AF65-F5344CB8AC3E}">
        <p14:creationId xmlns:p14="http://schemas.microsoft.com/office/powerpoint/2010/main" val="222421300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89944F0-1AD4-7040-BE18-A2151260026A}"/>
              </a:ext>
            </a:extLst>
          </p:cNvPr>
          <p:cNvSpPr>
            <a:spLocks noGrp="1"/>
          </p:cNvSpPr>
          <p:nvPr>
            <p:ph type="dt" sz="half" idx="10"/>
          </p:nvPr>
        </p:nvSpPr>
        <p:spPr/>
        <p:txBody>
          <a:bodyPr/>
          <a:lstStyle>
            <a:lvl1pPr>
              <a:defRPr/>
            </a:lvl1pPr>
          </a:lstStyle>
          <a:p>
            <a:endParaRPr lang="en-US" altLang="en-VN"/>
          </a:p>
        </p:txBody>
      </p:sp>
      <p:sp>
        <p:nvSpPr>
          <p:cNvPr id="3" name="Footer Placeholder 2">
            <a:extLst>
              <a:ext uri="{FF2B5EF4-FFF2-40B4-BE49-F238E27FC236}">
                <a16:creationId xmlns:a16="http://schemas.microsoft.com/office/drawing/2014/main" id="{8289D5A1-7218-9844-9961-A9AE9363653B}"/>
              </a:ext>
            </a:extLst>
          </p:cNvPr>
          <p:cNvSpPr>
            <a:spLocks noGrp="1"/>
          </p:cNvSpPr>
          <p:nvPr>
            <p:ph type="ftr" sz="quarter" idx="11"/>
          </p:nvPr>
        </p:nvSpPr>
        <p:spPr/>
        <p:txBody>
          <a:bodyPr/>
          <a:lstStyle>
            <a:lvl1pPr>
              <a:defRPr/>
            </a:lvl1pPr>
          </a:lstStyle>
          <a:p>
            <a:endParaRPr lang="en-US" altLang="en-VN"/>
          </a:p>
        </p:txBody>
      </p:sp>
      <p:sp>
        <p:nvSpPr>
          <p:cNvPr id="4" name="Slide Number Placeholder 3">
            <a:extLst>
              <a:ext uri="{FF2B5EF4-FFF2-40B4-BE49-F238E27FC236}">
                <a16:creationId xmlns:a16="http://schemas.microsoft.com/office/drawing/2014/main" id="{DB292C0F-BFE9-794B-97FB-2D0A4F59AFF0}"/>
              </a:ext>
            </a:extLst>
          </p:cNvPr>
          <p:cNvSpPr>
            <a:spLocks noGrp="1"/>
          </p:cNvSpPr>
          <p:nvPr>
            <p:ph type="sldNum" sz="quarter" idx="12"/>
          </p:nvPr>
        </p:nvSpPr>
        <p:spPr/>
        <p:txBody>
          <a:bodyPr/>
          <a:lstStyle>
            <a:lvl1pPr>
              <a:defRPr/>
            </a:lvl1pPr>
          </a:lstStyle>
          <a:p>
            <a:fld id="{FEEC9C9E-E826-5740-B51C-AE41A1AFE83D}" type="slidenum">
              <a:rPr lang="en-US" altLang="en-VN"/>
              <a:pPr/>
              <a:t>‹#›</a:t>
            </a:fld>
            <a:endParaRPr lang="en-US" altLang="en-VN"/>
          </a:p>
        </p:txBody>
      </p:sp>
    </p:spTree>
    <p:extLst>
      <p:ext uri="{BB962C8B-B14F-4D97-AF65-F5344CB8AC3E}">
        <p14:creationId xmlns:p14="http://schemas.microsoft.com/office/powerpoint/2010/main" val="3496018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2762C-22D9-B34B-83CC-664C91CE8215}"/>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9CB13EED-E6B9-CA44-AE2F-17136FDFB8EA}"/>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AE76C31F-3876-7542-A22D-35630C24DC2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3185608-739F-0F46-B691-451C1578DAE5}"/>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29E3C259-5588-884B-809A-E998D26BD032}"/>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438692D6-5605-8C4B-A1B3-F4B55DBB830B}"/>
              </a:ext>
            </a:extLst>
          </p:cNvPr>
          <p:cNvSpPr>
            <a:spLocks noGrp="1"/>
          </p:cNvSpPr>
          <p:nvPr>
            <p:ph type="sldNum" sz="quarter" idx="12"/>
          </p:nvPr>
        </p:nvSpPr>
        <p:spPr/>
        <p:txBody>
          <a:bodyPr/>
          <a:lstStyle>
            <a:lvl1pPr>
              <a:defRPr/>
            </a:lvl1pPr>
          </a:lstStyle>
          <a:p>
            <a:fld id="{7BFEE86A-57BE-8243-89EB-85EB039C82C1}" type="slidenum">
              <a:rPr lang="en-US" altLang="en-VN"/>
              <a:pPr/>
              <a:t>‹#›</a:t>
            </a:fld>
            <a:endParaRPr lang="en-US" altLang="en-VN"/>
          </a:p>
        </p:txBody>
      </p:sp>
    </p:spTree>
    <p:extLst>
      <p:ext uri="{BB962C8B-B14F-4D97-AF65-F5344CB8AC3E}">
        <p14:creationId xmlns:p14="http://schemas.microsoft.com/office/powerpoint/2010/main" val="278611927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E02BA-E484-894F-AA88-800689E21449}"/>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C3FEE8BE-1BFF-5D4D-B7CB-C68B78528301}"/>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08FB69FF-27D1-9748-A524-FD69F1A5516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A6F684A-B82A-4041-B878-B50DCB4E0E6E}"/>
              </a:ext>
            </a:extLst>
          </p:cNvPr>
          <p:cNvSpPr>
            <a:spLocks noGrp="1"/>
          </p:cNvSpPr>
          <p:nvPr>
            <p:ph type="dt" sz="half" idx="10"/>
          </p:nvPr>
        </p:nvSpPr>
        <p:spPr/>
        <p:txBody>
          <a:bodyPr/>
          <a:lstStyle>
            <a:lvl1pPr>
              <a:defRPr/>
            </a:lvl1pPr>
          </a:lstStyle>
          <a:p>
            <a:endParaRPr lang="en-US" altLang="en-VN"/>
          </a:p>
        </p:txBody>
      </p:sp>
      <p:sp>
        <p:nvSpPr>
          <p:cNvPr id="6" name="Footer Placeholder 5">
            <a:extLst>
              <a:ext uri="{FF2B5EF4-FFF2-40B4-BE49-F238E27FC236}">
                <a16:creationId xmlns:a16="http://schemas.microsoft.com/office/drawing/2014/main" id="{1DFAD660-8362-5E48-A6E2-0377C4284A26}"/>
              </a:ext>
            </a:extLst>
          </p:cNvPr>
          <p:cNvSpPr>
            <a:spLocks noGrp="1"/>
          </p:cNvSpPr>
          <p:nvPr>
            <p:ph type="ftr" sz="quarter" idx="11"/>
          </p:nvPr>
        </p:nvSpPr>
        <p:spPr/>
        <p:txBody>
          <a:bodyPr/>
          <a:lstStyle>
            <a:lvl1pPr>
              <a:defRPr/>
            </a:lvl1pPr>
          </a:lstStyle>
          <a:p>
            <a:endParaRPr lang="en-US" altLang="en-VN"/>
          </a:p>
        </p:txBody>
      </p:sp>
      <p:sp>
        <p:nvSpPr>
          <p:cNvPr id="7" name="Slide Number Placeholder 6">
            <a:extLst>
              <a:ext uri="{FF2B5EF4-FFF2-40B4-BE49-F238E27FC236}">
                <a16:creationId xmlns:a16="http://schemas.microsoft.com/office/drawing/2014/main" id="{1433B77C-E76C-4F4E-BD56-B9F48BF7BA91}"/>
              </a:ext>
            </a:extLst>
          </p:cNvPr>
          <p:cNvSpPr>
            <a:spLocks noGrp="1"/>
          </p:cNvSpPr>
          <p:nvPr>
            <p:ph type="sldNum" sz="quarter" idx="12"/>
          </p:nvPr>
        </p:nvSpPr>
        <p:spPr/>
        <p:txBody>
          <a:bodyPr/>
          <a:lstStyle>
            <a:lvl1pPr>
              <a:defRPr/>
            </a:lvl1pPr>
          </a:lstStyle>
          <a:p>
            <a:fld id="{5942599C-F531-824F-A3AF-AB5ABC0E9758}" type="slidenum">
              <a:rPr lang="en-US" altLang="en-VN"/>
              <a:pPr/>
              <a:t>‹#›</a:t>
            </a:fld>
            <a:endParaRPr lang="en-US" altLang="en-VN"/>
          </a:p>
        </p:txBody>
      </p:sp>
    </p:spTree>
    <p:extLst>
      <p:ext uri="{BB962C8B-B14F-4D97-AF65-F5344CB8AC3E}">
        <p14:creationId xmlns:p14="http://schemas.microsoft.com/office/powerpoint/2010/main" val="327219275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3F1D0-D416-D843-A378-D411E9F50DE1}"/>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90067FAC-E5CF-1B48-8838-38E46A53810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A2314A35-903E-0A45-80BF-9CAE8804C5DB}"/>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84BD29C7-E6ED-704A-9025-A6F96DD2CDB4}"/>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4022871C-9636-8945-A87D-9A5714120D00}"/>
              </a:ext>
            </a:extLst>
          </p:cNvPr>
          <p:cNvSpPr>
            <a:spLocks noGrp="1"/>
          </p:cNvSpPr>
          <p:nvPr>
            <p:ph type="sldNum" sz="quarter" idx="12"/>
          </p:nvPr>
        </p:nvSpPr>
        <p:spPr/>
        <p:txBody>
          <a:bodyPr/>
          <a:lstStyle>
            <a:lvl1pPr>
              <a:defRPr/>
            </a:lvl1pPr>
          </a:lstStyle>
          <a:p>
            <a:fld id="{34D2FAA0-0E1C-CF4F-9E57-8F0EC507EE60}" type="slidenum">
              <a:rPr lang="en-US" altLang="en-VN"/>
              <a:pPr/>
              <a:t>‹#›</a:t>
            </a:fld>
            <a:endParaRPr lang="en-US" altLang="en-VN"/>
          </a:p>
        </p:txBody>
      </p:sp>
    </p:spTree>
    <p:extLst>
      <p:ext uri="{BB962C8B-B14F-4D97-AF65-F5344CB8AC3E}">
        <p14:creationId xmlns:p14="http://schemas.microsoft.com/office/powerpoint/2010/main" val="216495710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ED0F8E-B6F9-8546-8843-CF0A5BA52EF4}"/>
              </a:ext>
            </a:extLst>
          </p:cNvPr>
          <p:cNvSpPr>
            <a:spLocks noGrp="1"/>
          </p:cNvSpPr>
          <p:nvPr>
            <p:ph type="title" orient="vert"/>
          </p:nvPr>
        </p:nvSpPr>
        <p:spPr>
          <a:xfrm>
            <a:off x="8839200" y="277813"/>
            <a:ext cx="2743200" cy="5853112"/>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5CA9F92-1187-6244-89B7-B49C1F9CE8FD}"/>
              </a:ext>
            </a:extLst>
          </p:cNvPr>
          <p:cNvSpPr>
            <a:spLocks noGrp="1"/>
          </p:cNvSpPr>
          <p:nvPr>
            <p:ph type="body" orient="vert" idx="1"/>
          </p:nvPr>
        </p:nvSpPr>
        <p:spPr>
          <a:xfrm>
            <a:off x="609600" y="277813"/>
            <a:ext cx="80264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B5262A3-F1A2-AC48-8D1F-8CAAB5737777}"/>
              </a:ext>
            </a:extLst>
          </p:cNvPr>
          <p:cNvSpPr>
            <a:spLocks noGrp="1"/>
          </p:cNvSpPr>
          <p:nvPr>
            <p:ph type="dt" sz="half" idx="10"/>
          </p:nvPr>
        </p:nvSpPr>
        <p:spPr/>
        <p:txBody>
          <a:bodyPr/>
          <a:lstStyle>
            <a:lvl1pPr>
              <a:defRPr/>
            </a:lvl1pPr>
          </a:lstStyle>
          <a:p>
            <a:endParaRPr lang="en-US" altLang="en-VN"/>
          </a:p>
        </p:txBody>
      </p:sp>
      <p:sp>
        <p:nvSpPr>
          <p:cNvPr id="5" name="Footer Placeholder 4">
            <a:extLst>
              <a:ext uri="{FF2B5EF4-FFF2-40B4-BE49-F238E27FC236}">
                <a16:creationId xmlns:a16="http://schemas.microsoft.com/office/drawing/2014/main" id="{DB34275E-AAE5-4E4B-8145-8020E8A535AA}"/>
              </a:ext>
            </a:extLst>
          </p:cNvPr>
          <p:cNvSpPr>
            <a:spLocks noGrp="1"/>
          </p:cNvSpPr>
          <p:nvPr>
            <p:ph type="ftr" sz="quarter" idx="11"/>
          </p:nvPr>
        </p:nvSpPr>
        <p:spPr/>
        <p:txBody>
          <a:bodyPr/>
          <a:lstStyle>
            <a:lvl1pPr>
              <a:defRPr/>
            </a:lvl1pPr>
          </a:lstStyle>
          <a:p>
            <a:endParaRPr lang="en-US" altLang="en-VN"/>
          </a:p>
        </p:txBody>
      </p:sp>
      <p:sp>
        <p:nvSpPr>
          <p:cNvPr id="6" name="Slide Number Placeholder 5">
            <a:extLst>
              <a:ext uri="{FF2B5EF4-FFF2-40B4-BE49-F238E27FC236}">
                <a16:creationId xmlns:a16="http://schemas.microsoft.com/office/drawing/2014/main" id="{6FDE20AD-4A6A-EB4D-A834-31FF56299E00}"/>
              </a:ext>
            </a:extLst>
          </p:cNvPr>
          <p:cNvSpPr>
            <a:spLocks noGrp="1"/>
          </p:cNvSpPr>
          <p:nvPr>
            <p:ph type="sldNum" sz="quarter" idx="12"/>
          </p:nvPr>
        </p:nvSpPr>
        <p:spPr/>
        <p:txBody>
          <a:bodyPr/>
          <a:lstStyle>
            <a:lvl1pPr>
              <a:defRPr/>
            </a:lvl1pPr>
          </a:lstStyle>
          <a:p>
            <a:fld id="{C0A9711D-03EE-DA42-A327-8EB770A37C25}" type="slidenum">
              <a:rPr lang="en-US" altLang="en-VN"/>
              <a:pPr/>
              <a:t>‹#›</a:t>
            </a:fld>
            <a:endParaRPr lang="en-US" altLang="en-VN"/>
          </a:p>
        </p:txBody>
      </p:sp>
    </p:spTree>
    <p:extLst>
      <p:ext uri="{BB962C8B-B14F-4D97-AF65-F5344CB8AC3E}">
        <p14:creationId xmlns:p14="http://schemas.microsoft.com/office/powerpoint/2010/main" val="1224142008"/>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A705-2EE5-A148-9040-BA9072C73126}"/>
              </a:ext>
            </a:extLst>
          </p:cNvPr>
          <p:cNvSpPr>
            <a:spLocks noGrp="1"/>
          </p:cNvSpPr>
          <p:nvPr>
            <p:ph type="title"/>
          </p:nvPr>
        </p:nvSpPr>
        <p:spPr>
          <a:xfrm>
            <a:off x="609600" y="277813"/>
            <a:ext cx="10972800" cy="1143000"/>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8E98F7DF-0841-6D47-A1F6-E9C331301B5D}"/>
              </a:ext>
            </a:extLst>
          </p:cNvPr>
          <p:cNvSpPr>
            <a:spLocks noGrp="1"/>
          </p:cNvSpPr>
          <p:nvPr>
            <p:ph type="body" sz="half" idx="1"/>
          </p:nvPr>
        </p:nvSpPr>
        <p:spPr>
          <a:xfrm>
            <a:off x="609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96C49989-81E1-8743-A66B-8400867B8B9C}"/>
              </a:ext>
            </a:extLst>
          </p:cNvPr>
          <p:cNvSpPr>
            <a:spLocks noGrp="1"/>
          </p:cNvSpPr>
          <p:nvPr>
            <p:ph sz="quarter" idx="2"/>
          </p:nvPr>
        </p:nvSpPr>
        <p:spPr>
          <a:xfrm>
            <a:off x="6197600" y="1600201"/>
            <a:ext cx="53848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770E2B3F-8734-9B48-A652-639B1655EABF}"/>
              </a:ext>
            </a:extLst>
          </p:cNvPr>
          <p:cNvSpPr>
            <a:spLocks noGrp="1"/>
          </p:cNvSpPr>
          <p:nvPr>
            <p:ph sz="quarter" idx="3"/>
          </p:nvPr>
        </p:nvSpPr>
        <p:spPr>
          <a:xfrm>
            <a:off x="6197600" y="3941763"/>
            <a:ext cx="53848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3DA38CF-F64F-9448-9B30-B949125EE233}"/>
              </a:ext>
            </a:extLst>
          </p:cNvPr>
          <p:cNvSpPr>
            <a:spLocks noGrp="1"/>
          </p:cNvSpPr>
          <p:nvPr>
            <p:ph type="dt" sz="half" idx="10"/>
          </p:nvPr>
        </p:nvSpPr>
        <p:spPr>
          <a:xfrm>
            <a:off x="609600" y="6248400"/>
            <a:ext cx="2844800" cy="4572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F70D2542-AE24-AF45-B856-6CFF8E8DD673}"/>
              </a:ext>
            </a:extLst>
          </p:cNvPr>
          <p:cNvSpPr>
            <a:spLocks noGrp="1"/>
          </p:cNvSpPr>
          <p:nvPr>
            <p:ph type="ftr" sz="quarter" idx="11"/>
          </p:nvPr>
        </p:nvSpPr>
        <p:spPr>
          <a:xfrm>
            <a:off x="4165600" y="6248400"/>
            <a:ext cx="3860800" cy="4572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41F17554-1C58-604D-9106-D567536C9CA9}"/>
              </a:ext>
            </a:extLst>
          </p:cNvPr>
          <p:cNvSpPr>
            <a:spLocks noGrp="1"/>
          </p:cNvSpPr>
          <p:nvPr>
            <p:ph type="sldNum" sz="quarter" idx="12"/>
          </p:nvPr>
        </p:nvSpPr>
        <p:spPr>
          <a:xfrm>
            <a:off x="8737600" y="6248400"/>
            <a:ext cx="2844800" cy="457200"/>
          </a:xfrm>
        </p:spPr>
        <p:txBody>
          <a:bodyPr/>
          <a:lstStyle>
            <a:lvl1pPr>
              <a:defRPr/>
            </a:lvl1pPr>
          </a:lstStyle>
          <a:p>
            <a:fld id="{05F3B1CF-6A7B-714C-8402-C2F1D4FEF903}" type="slidenum">
              <a:rPr lang="en-US" altLang="en-VN"/>
              <a:pPr/>
              <a:t>‹#›</a:t>
            </a:fld>
            <a:endParaRPr lang="en-US" altLang="en-VN"/>
          </a:p>
        </p:txBody>
      </p:sp>
    </p:spTree>
    <p:extLst>
      <p:ext uri="{BB962C8B-B14F-4D97-AF65-F5344CB8AC3E}">
        <p14:creationId xmlns:p14="http://schemas.microsoft.com/office/powerpoint/2010/main" val="276529511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540AA-2A12-964B-B10E-4980AAED28AD}"/>
              </a:ext>
            </a:extLst>
          </p:cNvPr>
          <p:cNvSpPr>
            <a:spLocks noGrp="1"/>
          </p:cNvSpPr>
          <p:nvPr>
            <p:ph type="title"/>
          </p:nvPr>
        </p:nvSpPr>
        <p:spPr>
          <a:xfrm>
            <a:off x="609600" y="277813"/>
            <a:ext cx="10972800" cy="1143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26C89ECC-E08B-E442-81EE-AF330F938FD2}"/>
              </a:ext>
            </a:extLst>
          </p:cNvPr>
          <p:cNvSpPr>
            <a:spLocks noGrp="1"/>
          </p:cNvSpPr>
          <p:nvPr>
            <p:ph sz="half" idx="1"/>
          </p:nvPr>
        </p:nvSpPr>
        <p:spPr>
          <a:xfrm>
            <a:off x="609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4ACB2759-94E9-E942-8D0E-2448DC78F912}"/>
              </a:ext>
            </a:extLst>
          </p:cNvPr>
          <p:cNvSpPr>
            <a:spLocks noGrp="1"/>
          </p:cNvSpPr>
          <p:nvPr>
            <p:ph sz="quarter" idx="2"/>
          </p:nvPr>
        </p:nvSpPr>
        <p:spPr>
          <a:xfrm>
            <a:off x="6197600" y="1600201"/>
            <a:ext cx="53848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86A89048-E425-7B42-952A-F0576D6BBE8E}"/>
              </a:ext>
            </a:extLst>
          </p:cNvPr>
          <p:cNvSpPr>
            <a:spLocks noGrp="1"/>
          </p:cNvSpPr>
          <p:nvPr>
            <p:ph sz="quarter" idx="3"/>
          </p:nvPr>
        </p:nvSpPr>
        <p:spPr>
          <a:xfrm>
            <a:off x="6197600" y="3941763"/>
            <a:ext cx="53848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43A5BBA8-5A5B-E347-849D-C658AC2077CD}"/>
              </a:ext>
            </a:extLst>
          </p:cNvPr>
          <p:cNvSpPr>
            <a:spLocks noGrp="1"/>
          </p:cNvSpPr>
          <p:nvPr>
            <p:ph type="dt" sz="half" idx="10"/>
          </p:nvPr>
        </p:nvSpPr>
        <p:spPr>
          <a:xfrm>
            <a:off x="609600" y="6248400"/>
            <a:ext cx="2844800" cy="4572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938FE28E-03C7-4341-9AB5-36292B31E1E0}"/>
              </a:ext>
            </a:extLst>
          </p:cNvPr>
          <p:cNvSpPr>
            <a:spLocks noGrp="1"/>
          </p:cNvSpPr>
          <p:nvPr>
            <p:ph type="ftr" sz="quarter" idx="11"/>
          </p:nvPr>
        </p:nvSpPr>
        <p:spPr>
          <a:xfrm>
            <a:off x="4165600" y="6248400"/>
            <a:ext cx="3860800" cy="4572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9E296E99-E2C5-8A47-A6C4-FFB5F24BD278}"/>
              </a:ext>
            </a:extLst>
          </p:cNvPr>
          <p:cNvSpPr>
            <a:spLocks noGrp="1"/>
          </p:cNvSpPr>
          <p:nvPr>
            <p:ph type="sldNum" sz="quarter" idx="12"/>
          </p:nvPr>
        </p:nvSpPr>
        <p:spPr>
          <a:xfrm>
            <a:off x="8737600" y="6248400"/>
            <a:ext cx="2844800" cy="457200"/>
          </a:xfrm>
        </p:spPr>
        <p:txBody>
          <a:bodyPr/>
          <a:lstStyle>
            <a:lvl1pPr>
              <a:defRPr/>
            </a:lvl1pPr>
          </a:lstStyle>
          <a:p>
            <a:fld id="{13CE8E01-1DBA-F440-90B3-45D11038B762}" type="slidenum">
              <a:rPr lang="en-US" altLang="en-VN"/>
              <a:pPr/>
              <a:t>‹#›</a:t>
            </a:fld>
            <a:endParaRPr lang="en-US" altLang="en-VN"/>
          </a:p>
        </p:txBody>
      </p:sp>
    </p:spTree>
    <p:extLst>
      <p:ext uri="{BB962C8B-B14F-4D97-AF65-F5344CB8AC3E}">
        <p14:creationId xmlns:p14="http://schemas.microsoft.com/office/powerpoint/2010/main" val="2074242833"/>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54635604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8025133" y="1529033"/>
            <a:ext cx="3271600" cy="22008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Slab"/>
              <a:buNone/>
              <a:defRPr sz="6933">
                <a:latin typeface="Roboto Slab"/>
                <a:ea typeface="Roboto Slab"/>
                <a:cs typeface="Roboto Slab"/>
                <a:sym typeface="Roboto Slab"/>
              </a:defRPr>
            </a:lvl2pPr>
            <a:lvl3pPr lvl="2" rtl="0">
              <a:spcBef>
                <a:spcPts val="0"/>
              </a:spcBef>
              <a:spcAft>
                <a:spcPts val="0"/>
              </a:spcAft>
              <a:buSzPts val="5200"/>
              <a:buFont typeface="Roboto Slab"/>
              <a:buNone/>
              <a:defRPr sz="6933">
                <a:latin typeface="Roboto Slab"/>
                <a:ea typeface="Roboto Slab"/>
                <a:cs typeface="Roboto Slab"/>
                <a:sym typeface="Roboto Slab"/>
              </a:defRPr>
            </a:lvl3pPr>
            <a:lvl4pPr lvl="3" rtl="0">
              <a:spcBef>
                <a:spcPts val="0"/>
              </a:spcBef>
              <a:spcAft>
                <a:spcPts val="0"/>
              </a:spcAft>
              <a:buSzPts val="5200"/>
              <a:buFont typeface="Roboto Slab"/>
              <a:buNone/>
              <a:defRPr sz="6933">
                <a:latin typeface="Roboto Slab"/>
                <a:ea typeface="Roboto Slab"/>
                <a:cs typeface="Roboto Slab"/>
                <a:sym typeface="Roboto Slab"/>
              </a:defRPr>
            </a:lvl4pPr>
            <a:lvl5pPr lvl="4" rtl="0">
              <a:spcBef>
                <a:spcPts val="0"/>
              </a:spcBef>
              <a:spcAft>
                <a:spcPts val="0"/>
              </a:spcAft>
              <a:buSzPts val="5200"/>
              <a:buFont typeface="Roboto Slab"/>
              <a:buNone/>
              <a:defRPr sz="6933">
                <a:latin typeface="Roboto Slab"/>
                <a:ea typeface="Roboto Slab"/>
                <a:cs typeface="Roboto Slab"/>
                <a:sym typeface="Roboto Slab"/>
              </a:defRPr>
            </a:lvl5pPr>
            <a:lvl6pPr lvl="5" rtl="0">
              <a:spcBef>
                <a:spcPts val="0"/>
              </a:spcBef>
              <a:spcAft>
                <a:spcPts val="0"/>
              </a:spcAft>
              <a:buSzPts val="5200"/>
              <a:buFont typeface="Roboto Slab"/>
              <a:buNone/>
              <a:defRPr sz="6933">
                <a:latin typeface="Roboto Slab"/>
                <a:ea typeface="Roboto Slab"/>
                <a:cs typeface="Roboto Slab"/>
                <a:sym typeface="Roboto Slab"/>
              </a:defRPr>
            </a:lvl6pPr>
            <a:lvl7pPr lvl="6" rtl="0">
              <a:spcBef>
                <a:spcPts val="0"/>
              </a:spcBef>
              <a:spcAft>
                <a:spcPts val="0"/>
              </a:spcAft>
              <a:buSzPts val="5200"/>
              <a:buFont typeface="Roboto Slab"/>
              <a:buNone/>
              <a:defRPr sz="6933">
                <a:latin typeface="Roboto Slab"/>
                <a:ea typeface="Roboto Slab"/>
                <a:cs typeface="Roboto Slab"/>
                <a:sym typeface="Roboto Slab"/>
              </a:defRPr>
            </a:lvl7pPr>
            <a:lvl8pPr lvl="7" rtl="0">
              <a:spcBef>
                <a:spcPts val="0"/>
              </a:spcBef>
              <a:spcAft>
                <a:spcPts val="0"/>
              </a:spcAft>
              <a:buSzPts val="5200"/>
              <a:buFont typeface="Roboto Slab"/>
              <a:buNone/>
              <a:defRPr sz="6933">
                <a:latin typeface="Roboto Slab"/>
                <a:ea typeface="Roboto Slab"/>
                <a:cs typeface="Roboto Slab"/>
                <a:sym typeface="Roboto Slab"/>
              </a:defRPr>
            </a:lvl8pPr>
            <a:lvl9pPr lvl="8" rtl="0">
              <a:spcBef>
                <a:spcPts val="0"/>
              </a:spcBef>
              <a:spcAft>
                <a:spcPts val="0"/>
              </a:spcAft>
              <a:buSzPts val="5200"/>
              <a:buFont typeface="Roboto Slab"/>
              <a:buNone/>
              <a:defRPr sz="6933">
                <a:latin typeface="Roboto Slab"/>
                <a:ea typeface="Roboto Slab"/>
                <a:cs typeface="Roboto Slab"/>
                <a:sym typeface="Roboto Slab"/>
              </a:defRPr>
            </a:lvl9pPr>
          </a:lstStyle>
          <a:p>
            <a:endParaRPr/>
          </a:p>
        </p:txBody>
      </p:sp>
      <p:sp>
        <p:nvSpPr>
          <p:cNvPr id="15" name="Google Shape;15;p3"/>
          <p:cNvSpPr txBox="1">
            <a:spLocks noGrp="1"/>
          </p:cNvSpPr>
          <p:nvPr>
            <p:ph type="subTitle" idx="1"/>
          </p:nvPr>
        </p:nvSpPr>
        <p:spPr>
          <a:xfrm>
            <a:off x="588100" y="5117833"/>
            <a:ext cx="6812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6" name="Google Shape;16;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829436181"/>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slide 1 1">
  <p:cSld name="Title slide 1 1">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6731333" y="1719033"/>
            <a:ext cx="4704400" cy="22008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Condensed"/>
              <a:buNone/>
              <a:defRPr sz="6933">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6933">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6933">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6933">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6933">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6933">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6933">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6933">
                <a:latin typeface="Roboto Condensed"/>
                <a:ea typeface="Roboto Condensed"/>
                <a:cs typeface="Roboto Condensed"/>
                <a:sym typeface="Roboto Condensed"/>
              </a:defRPr>
            </a:lvl9pPr>
          </a:lstStyle>
          <a:p>
            <a:endParaRPr/>
          </a:p>
        </p:txBody>
      </p:sp>
      <p:sp>
        <p:nvSpPr>
          <p:cNvPr id="19" name="Google Shape;19;p4"/>
          <p:cNvSpPr txBox="1">
            <a:spLocks noGrp="1"/>
          </p:cNvSpPr>
          <p:nvPr>
            <p:ph type="subTitle" idx="1"/>
          </p:nvPr>
        </p:nvSpPr>
        <p:spPr>
          <a:xfrm>
            <a:off x="6740000" y="4819233"/>
            <a:ext cx="47044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20" name="Google Shape;20;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21" name="Google Shape;21;p4"/>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374087868"/>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Right Text and Three Picture ">
  <p:cSld name="Right Text and Three Picture ">
    <p:spTree>
      <p:nvGrpSpPr>
        <p:cNvPr id="1" name="Shape 22"/>
        <p:cNvGrpSpPr/>
        <p:nvPr/>
      </p:nvGrpSpPr>
      <p:grpSpPr>
        <a:xfrm>
          <a:off x="0" y="0"/>
          <a:ext cx="0" cy="0"/>
          <a:chOff x="0" y="0"/>
          <a:chExt cx="0" cy="0"/>
        </a:xfrm>
      </p:grpSpPr>
      <p:sp>
        <p:nvSpPr>
          <p:cNvPr id="23" name="Google Shape;23;p5"/>
          <p:cNvSpPr txBox="1">
            <a:spLocks noGrp="1"/>
          </p:cNvSpPr>
          <p:nvPr>
            <p:ph type="ctrTitle"/>
          </p:nvPr>
        </p:nvSpPr>
        <p:spPr>
          <a:xfrm>
            <a:off x="6418067" y="868567"/>
            <a:ext cx="4790000" cy="12184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b="1"/>
            </a:lvl1pPr>
            <a:lvl2pPr lvl="1" rtl="0">
              <a:spcBef>
                <a:spcPts val="0"/>
              </a:spcBef>
              <a:spcAft>
                <a:spcPts val="0"/>
              </a:spcAft>
              <a:buSzPts val="5200"/>
              <a:buFont typeface="Roboto Slab"/>
              <a:buNone/>
              <a:defRPr sz="6933">
                <a:latin typeface="Roboto Slab"/>
                <a:ea typeface="Roboto Slab"/>
                <a:cs typeface="Roboto Slab"/>
                <a:sym typeface="Roboto Slab"/>
              </a:defRPr>
            </a:lvl2pPr>
            <a:lvl3pPr lvl="2" rtl="0">
              <a:spcBef>
                <a:spcPts val="0"/>
              </a:spcBef>
              <a:spcAft>
                <a:spcPts val="0"/>
              </a:spcAft>
              <a:buSzPts val="5200"/>
              <a:buFont typeface="Roboto Slab"/>
              <a:buNone/>
              <a:defRPr sz="6933">
                <a:latin typeface="Roboto Slab"/>
                <a:ea typeface="Roboto Slab"/>
                <a:cs typeface="Roboto Slab"/>
                <a:sym typeface="Roboto Slab"/>
              </a:defRPr>
            </a:lvl3pPr>
            <a:lvl4pPr lvl="3" rtl="0">
              <a:spcBef>
                <a:spcPts val="0"/>
              </a:spcBef>
              <a:spcAft>
                <a:spcPts val="0"/>
              </a:spcAft>
              <a:buSzPts val="5200"/>
              <a:buFont typeface="Roboto Slab"/>
              <a:buNone/>
              <a:defRPr sz="6933">
                <a:latin typeface="Roboto Slab"/>
                <a:ea typeface="Roboto Slab"/>
                <a:cs typeface="Roboto Slab"/>
                <a:sym typeface="Roboto Slab"/>
              </a:defRPr>
            </a:lvl4pPr>
            <a:lvl5pPr lvl="4" rtl="0">
              <a:spcBef>
                <a:spcPts val="0"/>
              </a:spcBef>
              <a:spcAft>
                <a:spcPts val="0"/>
              </a:spcAft>
              <a:buSzPts val="5200"/>
              <a:buFont typeface="Roboto Slab"/>
              <a:buNone/>
              <a:defRPr sz="6933">
                <a:latin typeface="Roboto Slab"/>
                <a:ea typeface="Roboto Slab"/>
                <a:cs typeface="Roboto Slab"/>
                <a:sym typeface="Roboto Slab"/>
              </a:defRPr>
            </a:lvl5pPr>
            <a:lvl6pPr lvl="5" rtl="0">
              <a:spcBef>
                <a:spcPts val="0"/>
              </a:spcBef>
              <a:spcAft>
                <a:spcPts val="0"/>
              </a:spcAft>
              <a:buSzPts val="5200"/>
              <a:buFont typeface="Roboto Slab"/>
              <a:buNone/>
              <a:defRPr sz="6933">
                <a:latin typeface="Roboto Slab"/>
                <a:ea typeface="Roboto Slab"/>
                <a:cs typeface="Roboto Slab"/>
                <a:sym typeface="Roboto Slab"/>
              </a:defRPr>
            </a:lvl6pPr>
            <a:lvl7pPr lvl="6" rtl="0">
              <a:spcBef>
                <a:spcPts val="0"/>
              </a:spcBef>
              <a:spcAft>
                <a:spcPts val="0"/>
              </a:spcAft>
              <a:buSzPts val="5200"/>
              <a:buFont typeface="Roboto Slab"/>
              <a:buNone/>
              <a:defRPr sz="6933">
                <a:latin typeface="Roboto Slab"/>
                <a:ea typeface="Roboto Slab"/>
                <a:cs typeface="Roboto Slab"/>
                <a:sym typeface="Roboto Slab"/>
              </a:defRPr>
            </a:lvl7pPr>
            <a:lvl8pPr lvl="7" rtl="0">
              <a:spcBef>
                <a:spcPts val="0"/>
              </a:spcBef>
              <a:spcAft>
                <a:spcPts val="0"/>
              </a:spcAft>
              <a:buSzPts val="5200"/>
              <a:buFont typeface="Roboto Slab"/>
              <a:buNone/>
              <a:defRPr sz="6933">
                <a:latin typeface="Roboto Slab"/>
                <a:ea typeface="Roboto Slab"/>
                <a:cs typeface="Roboto Slab"/>
                <a:sym typeface="Roboto Slab"/>
              </a:defRPr>
            </a:lvl8pPr>
            <a:lvl9pPr lvl="8" rtl="0">
              <a:spcBef>
                <a:spcPts val="0"/>
              </a:spcBef>
              <a:spcAft>
                <a:spcPts val="0"/>
              </a:spcAft>
              <a:buSzPts val="5200"/>
              <a:buFont typeface="Roboto Slab"/>
              <a:buNone/>
              <a:defRPr sz="6933">
                <a:latin typeface="Roboto Slab"/>
                <a:ea typeface="Roboto Slab"/>
                <a:cs typeface="Roboto Slab"/>
                <a:sym typeface="Roboto Slab"/>
              </a:defRPr>
            </a:lvl9pPr>
          </a:lstStyle>
          <a:p>
            <a:endParaRPr/>
          </a:p>
        </p:txBody>
      </p:sp>
      <p:sp>
        <p:nvSpPr>
          <p:cNvPr id="24" name="Google Shape;24;p5"/>
          <p:cNvSpPr txBox="1">
            <a:spLocks noGrp="1"/>
          </p:cNvSpPr>
          <p:nvPr>
            <p:ph type="subTitle" idx="1"/>
          </p:nvPr>
        </p:nvSpPr>
        <p:spPr>
          <a:xfrm>
            <a:off x="6427100" y="2086967"/>
            <a:ext cx="4780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25" name="Google Shape;25;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26" name="Google Shape;26;p5"/>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27" name="Google Shape;27;p5"/>
          <p:cNvSpPr/>
          <p:nvPr/>
        </p:nvSpPr>
        <p:spPr>
          <a:xfrm>
            <a:off x="6562740" y="684317"/>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506573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Title slide 1 1 1">
  <p:cSld name="Title slide 1 1 1">
    <p:spTree>
      <p:nvGrpSpPr>
        <p:cNvPr id="1" name="Shape 28"/>
        <p:cNvGrpSpPr/>
        <p:nvPr/>
      </p:nvGrpSpPr>
      <p:grpSpPr>
        <a:xfrm>
          <a:off x="0" y="0"/>
          <a:ext cx="0" cy="0"/>
          <a:chOff x="0" y="0"/>
          <a:chExt cx="0" cy="0"/>
        </a:xfrm>
      </p:grpSpPr>
      <p:sp>
        <p:nvSpPr>
          <p:cNvPr id="29" name="Google Shape;29;p6"/>
          <p:cNvSpPr txBox="1">
            <a:spLocks noGrp="1"/>
          </p:cNvSpPr>
          <p:nvPr>
            <p:ph type="ctrTitle"/>
          </p:nvPr>
        </p:nvSpPr>
        <p:spPr>
          <a:xfrm>
            <a:off x="7965933" y="1213867"/>
            <a:ext cx="3433600" cy="24412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Condensed"/>
              <a:buNone/>
              <a:defRPr sz="6933">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6933">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6933">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6933">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6933">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6933">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6933">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6933">
                <a:latin typeface="Roboto Condensed"/>
                <a:ea typeface="Roboto Condensed"/>
                <a:cs typeface="Roboto Condensed"/>
                <a:sym typeface="Roboto Condensed"/>
              </a:defRPr>
            </a:lvl9pPr>
          </a:lstStyle>
          <a:p>
            <a:endParaRPr/>
          </a:p>
        </p:txBody>
      </p:sp>
      <p:sp>
        <p:nvSpPr>
          <p:cNvPr id="30" name="Google Shape;30;p6"/>
          <p:cNvSpPr txBox="1">
            <a:spLocks noGrp="1"/>
          </p:cNvSpPr>
          <p:nvPr>
            <p:ph type="subTitle" idx="1"/>
          </p:nvPr>
        </p:nvSpPr>
        <p:spPr>
          <a:xfrm>
            <a:off x="7938000" y="3781867"/>
            <a:ext cx="3506400" cy="126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31" name="Google Shape;31;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32" name="Google Shape;32;p6"/>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33" name="Google Shape;33;p6"/>
          <p:cNvSpPr txBox="1">
            <a:spLocks noGrp="1"/>
          </p:cNvSpPr>
          <p:nvPr>
            <p:ph type="subTitle" idx="2"/>
          </p:nvPr>
        </p:nvSpPr>
        <p:spPr>
          <a:xfrm>
            <a:off x="654767" y="5449833"/>
            <a:ext cx="3506400" cy="68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CC4125"/>
              </a:buClr>
              <a:buSzPts val="1000"/>
              <a:buNone/>
              <a:defRPr sz="1333">
                <a:solidFill>
                  <a:srgbClr val="CC4125"/>
                </a:solidFill>
              </a:defRPr>
            </a:lvl1pPr>
            <a:lvl2pPr lvl="1" rtl="0">
              <a:lnSpc>
                <a:spcPct val="100000"/>
              </a:lnSpc>
              <a:spcBef>
                <a:spcPts val="0"/>
              </a:spcBef>
              <a:spcAft>
                <a:spcPts val="0"/>
              </a:spcAft>
              <a:buClr>
                <a:srgbClr val="CC4125"/>
              </a:buClr>
              <a:buSzPts val="2800"/>
              <a:buNone/>
              <a:defRPr sz="3733">
                <a:solidFill>
                  <a:srgbClr val="CC4125"/>
                </a:solidFill>
              </a:defRPr>
            </a:lvl2pPr>
            <a:lvl3pPr lvl="2" rtl="0">
              <a:lnSpc>
                <a:spcPct val="100000"/>
              </a:lnSpc>
              <a:spcBef>
                <a:spcPts val="0"/>
              </a:spcBef>
              <a:spcAft>
                <a:spcPts val="0"/>
              </a:spcAft>
              <a:buClr>
                <a:srgbClr val="CC4125"/>
              </a:buClr>
              <a:buSzPts val="2800"/>
              <a:buNone/>
              <a:defRPr sz="3733">
                <a:solidFill>
                  <a:srgbClr val="CC4125"/>
                </a:solidFill>
              </a:defRPr>
            </a:lvl3pPr>
            <a:lvl4pPr lvl="3" rtl="0">
              <a:lnSpc>
                <a:spcPct val="100000"/>
              </a:lnSpc>
              <a:spcBef>
                <a:spcPts val="0"/>
              </a:spcBef>
              <a:spcAft>
                <a:spcPts val="0"/>
              </a:spcAft>
              <a:buClr>
                <a:srgbClr val="CC4125"/>
              </a:buClr>
              <a:buSzPts val="2800"/>
              <a:buNone/>
              <a:defRPr sz="3733">
                <a:solidFill>
                  <a:srgbClr val="CC4125"/>
                </a:solidFill>
              </a:defRPr>
            </a:lvl4pPr>
            <a:lvl5pPr lvl="4" rtl="0">
              <a:lnSpc>
                <a:spcPct val="100000"/>
              </a:lnSpc>
              <a:spcBef>
                <a:spcPts val="0"/>
              </a:spcBef>
              <a:spcAft>
                <a:spcPts val="0"/>
              </a:spcAft>
              <a:buClr>
                <a:srgbClr val="CC4125"/>
              </a:buClr>
              <a:buSzPts val="2800"/>
              <a:buNone/>
              <a:defRPr sz="3733">
                <a:solidFill>
                  <a:srgbClr val="CC4125"/>
                </a:solidFill>
              </a:defRPr>
            </a:lvl5pPr>
            <a:lvl6pPr lvl="5" rtl="0">
              <a:lnSpc>
                <a:spcPct val="100000"/>
              </a:lnSpc>
              <a:spcBef>
                <a:spcPts val="0"/>
              </a:spcBef>
              <a:spcAft>
                <a:spcPts val="0"/>
              </a:spcAft>
              <a:buClr>
                <a:srgbClr val="CC4125"/>
              </a:buClr>
              <a:buSzPts val="2800"/>
              <a:buNone/>
              <a:defRPr sz="3733">
                <a:solidFill>
                  <a:srgbClr val="CC4125"/>
                </a:solidFill>
              </a:defRPr>
            </a:lvl6pPr>
            <a:lvl7pPr lvl="6" rtl="0">
              <a:lnSpc>
                <a:spcPct val="100000"/>
              </a:lnSpc>
              <a:spcBef>
                <a:spcPts val="0"/>
              </a:spcBef>
              <a:spcAft>
                <a:spcPts val="0"/>
              </a:spcAft>
              <a:buClr>
                <a:srgbClr val="CC4125"/>
              </a:buClr>
              <a:buSzPts val="2800"/>
              <a:buNone/>
              <a:defRPr sz="3733">
                <a:solidFill>
                  <a:srgbClr val="CC4125"/>
                </a:solidFill>
              </a:defRPr>
            </a:lvl7pPr>
            <a:lvl8pPr lvl="7" rtl="0">
              <a:lnSpc>
                <a:spcPct val="100000"/>
              </a:lnSpc>
              <a:spcBef>
                <a:spcPts val="0"/>
              </a:spcBef>
              <a:spcAft>
                <a:spcPts val="0"/>
              </a:spcAft>
              <a:buClr>
                <a:srgbClr val="CC4125"/>
              </a:buClr>
              <a:buSzPts val="2800"/>
              <a:buNone/>
              <a:defRPr sz="3733">
                <a:solidFill>
                  <a:srgbClr val="CC4125"/>
                </a:solidFill>
              </a:defRPr>
            </a:lvl8pPr>
            <a:lvl9pPr lvl="8" rtl="0">
              <a:lnSpc>
                <a:spcPct val="100000"/>
              </a:lnSpc>
              <a:spcBef>
                <a:spcPts val="0"/>
              </a:spcBef>
              <a:spcAft>
                <a:spcPts val="0"/>
              </a:spcAft>
              <a:buClr>
                <a:srgbClr val="CC4125"/>
              </a:buClr>
              <a:buSzPts val="2800"/>
              <a:buNone/>
              <a:defRPr sz="3733">
                <a:solidFill>
                  <a:srgbClr val="CC4125"/>
                </a:solidFill>
              </a:defRPr>
            </a:lvl9pPr>
          </a:lstStyle>
          <a:p>
            <a:endParaRPr/>
          </a:p>
        </p:txBody>
      </p:sp>
    </p:spTree>
    <p:extLst>
      <p:ext uri="{BB962C8B-B14F-4D97-AF65-F5344CB8AC3E}">
        <p14:creationId xmlns:p14="http://schemas.microsoft.com/office/powerpoint/2010/main" val="358576663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6" name="Google Shape;36;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34272819"/>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583533" y="703467"/>
            <a:ext cx="11024800" cy="798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5" name="Google Shape;45;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46" name="Google Shape;46;p9"/>
          <p:cNvSpPr/>
          <p:nvPr/>
        </p:nvSpPr>
        <p:spPr>
          <a:xfrm>
            <a:off x="726568" y="684317"/>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9"/>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3392013225"/>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1" name="Google Shape;51;p10"/>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10"/>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162203824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Paragraph Left And Picture Right">
  <p:cSld name="Paragraph Left And Picture Right">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6" name="Google Shape;56;p11"/>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11"/>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58" name="Google Shape;58;p11"/>
          <p:cNvSpPr txBox="1">
            <a:spLocks noGrp="1"/>
          </p:cNvSpPr>
          <p:nvPr>
            <p:ph type="subTitle" idx="1"/>
          </p:nvPr>
        </p:nvSpPr>
        <p:spPr>
          <a:xfrm>
            <a:off x="1013319" y="2566467"/>
            <a:ext cx="4542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3733">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3733">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3733">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3733">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3733">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3733">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3733">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3733">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58917122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Paragraph Right And Picture Left ">
  <p:cSld name="Paragraph Right And Picture Left ">
    <p:spTree>
      <p:nvGrpSpPr>
        <p:cNvPr id="1" name="Shape 59"/>
        <p:cNvGrpSpPr/>
        <p:nvPr/>
      </p:nvGrpSpPr>
      <p:grpSpPr>
        <a:xfrm>
          <a:off x="0" y="0"/>
          <a:ext cx="0" cy="0"/>
          <a:chOff x="0" y="0"/>
          <a:chExt cx="0" cy="0"/>
        </a:xfrm>
      </p:grpSpPr>
      <p:sp>
        <p:nvSpPr>
          <p:cNvPr id="60" name="Google Shape;60;p12"/>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62" name="Google Shape;62;p12"/>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12"/>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64" name="Google Shape;64;p12"/>
          <p:cNvSpPr txBox="1">
            <a:spLocks noGrp="1"/>
          </p:cNvSpPr>
          <p:nvPr>
            <p:ph type="subTitle" idx="1"/>
          </p:nvPr>
        </p:nvSpPr>
        <p:spPr>
          <a:xfrm>
            <a:off x="6478000" y="2566467"/>
            <a:ext cx="4542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3733">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3733">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3733">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3733">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3733">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3733">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3733">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3733">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410238297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wo Picture Layout">
  <p:cSld name="Two Picture Layou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75" name="Google Shape;75;p14"/>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4"/>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77" name="Google Shape;77;p14"/>
          <p:cNvSpPr txBox="1">
            <a:spLocks noGrp="1"/>
          </p:cNvSpPr>
          <p:nvPr>
            <p:ph type="subTitle" idx="1"/>
          </p:nvPr>
        </p:nvSpPr>
        <p:spPr>
          <a:xfrm>
            <a:off x="597133" y="2003000"/>
            <a:ext cx="4940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78" name="Google Shape;78;p14"/>
          <p:cNvSpPr txBox="1">
            <a:spLocks noGrp="1"/>
          </p:cNvSpPr>
          <p:nvPr>
            <p:ph type="subTitle" idx="2"/>
          </p:nvPr>
        </p:nvSpPr>
        <p:spPr>
          <a:xfrm>
            <a:off x="6547533" y="3975367"/>
            <a:ext cx="4978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104810908"/>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91" name="Google Shape;91;p1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92" name="Google Shape;92;p1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51881246"/>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95" name="Google Shape;95;p1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43419377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6"/>
        <p:cNvGrpSpPr/>
        <p:nvPr/>
      </p:nvGrpSpPr>
      <p:grpSpPr>
        <a:xfrm>
          <a:off x="0" y="0"/>
          <a:ext cx="0" cy="0"/>
          <a:chOff x="0" y="0"/>
          <a:chExt cx="0" cy="0"/>
        </a:xfrm>
      </p:grpSpPr>
      <p:sp>
        <p:nvSpPr>
          <p:cNvPr id="97" name="Google Shape;97;p1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 name="Google Shape;98;p1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99" name="Google Shape;99;p1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100" name="Google Shape;100;p1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01" name="Google Shape;101;p1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9191203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2"/>
        <p:cNvGrpSpPr/>
        <p:nvPr/>
      </p:nvGrpSpPr>
      <p:grpSpPr>
        <a:xfrm>
          <a:off x="0" y="0"/>
          <a:ext cx="0" cy="0"/>
          <a:chOff x="0" y="0"/>
          <a:chExt cx="0" cy="0"/>
        </a:xfrm>
      </p:grpSpPr>
      <p:sp>
        <p:nvSpPr>
          <p:cNvPr id="103" name="Google Shape;103;p2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104" name="Google Shape;104;p2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30094381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5"/>
        <p:cNvGrpSpPr/>
        <p:nvPr/>
      </p:nvGrpSpPr>
      <p:grpSpPr>
        <a:xfrm>
          <a:off x="0" y="0"/>
          <a:ext cx="0" cy="0"/>
          <a:chOff x="0" y="0"/>
          <a:chExt cx="0" cy="0"/>
        </a:xfrm>
      </p:grpSpPr>
      <p:sp>
        <p:nvSpPr>
          <p:cNvPr id="106" name="Google Shape;106;p2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107" name="Google Shape;107;p2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108" name="Google Shape;108;p2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221454816"/>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9"/>
        <p:cNvGrpSpPr/>
        <p:nvPr/>
      </p:nvGrpSpPr>
      <p:grpSpPr>
        <a:xfrm>
          <a:off x="0" y="0"/>
          <a:ext cx="0" cy="0"/>
          <a:chOff x="0" y="0"/>
          <a:chExt cx="0" cy="0"/>
        </a:xfrm>
      </p:grpSpPr>
      <p:sp>
        <p:nvSpPr>
          <p:cNvPr id="110" name="Google Shape;110;p2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
        <p:nvSpPr>
          <p:cNvPr id="111" name="Google Shape;111;p22"/>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64143844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8852732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66046-4DDE-284D-850C-AA397690FF12}"/>
              </a:ext>
            </a:extLst>
          </p:cNvPr>
          <p:cNvSpPr>
            <a:spLocks noGrp="1"/>
          </p:cNvSpPr>
          <p:nvPr>
            <p:ph type="dt" sz="half" idx="10"/>
          </p:nvPr>
        </p:nvSpPr>
        <p:spPr/>
        <p:txBody>
          <a:bodyPr/>
          <a:lstStyle>
            <a:lvl1pPr>
              <a:defRPr/>
            </a:lvl1pPr>
          </a:lstStyle>
          <a:p>
            <a:pPr>
              <a:defRPr/>
            </a:pPr>
            <a:fld id="{B47EB8F5-BCA3-E647-A52C-556A7C7A7A4E}" type="datetimeFigureOut">
              <a:rPr lang="en-US"/>
              <a:pPr>
                <a:defRPr/>
              </a:pPr>
              <a:t>1/10/22</a:t>
            </a:fld>
            <a:endParaRPr lang="en-US"/>
          </a:p>
        </p:txBody>
      </p:sp>
      <p:sp>
        <p:nvSpPr>
          <p:cNvPr id="5" name="Footer Placeholder 4">
            <a:extLst>
              <a:ext uri="{FF2B5EF4-FFF2-40B4-BE49-F238E27FC236}">
                <a16:creationId xmlns:a16="http://schemas.microsoft.com/office/drawing/2014/main" id="{181B7445-D171-C04C-B39A-5BD126A3FE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60A4CB-905F-0343-A0C8-C103CEB43DD2}"/>
              </a:ext>
            </a:extLst>
          </p:cNvPr>
          <p:cNvSpPr>
            <a:spLocks noGrp="1"/>
          </p:cNvSpPr>
          <p:nvPr>
            <p:ph type="sldNum" sz="quarter" idx="12"/>
          </p:nvPr>
        </p:nvSpPr>
        <p:spPr/>
        <p:txBody>
          <a:bodyPr/>
          <a:lstStyle>
            <a:lvl1pPr>
              <a:defRPr/>
            </a:lvl1pPr>
          </a:lstStyle>
          <a:p>
            <a:fld id="{531FD919-4DDB-3242-A85D-38ED18A3E37D}" type="slidenum">
              <a:rPr lang="en-US" altLang="vi-VN"/>
              <a:pPr/>
              <a:t>‹#›</a:t>
            </a:fld>
            <a:endParaRPr lang="en-US" altLang="vi-VN"/>
          </a:p>
        </p:txBody>
      </p:sp>
    </p:spTree>
    <p:extLst>
      <p:ext uri="{BB962C8B-B14F-4D97-AF65-F5344CB8AC3E}">
        <p14:creationId xmlns:p14="http://schemas.microsoft.com/office/powerpoint/2010/main" val="397340774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3224800" cy="6866000"/>
          </a:xfrm>
          <a:prstGeom prst="rect">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5"/>
          <p:cNvSpPr txBox="1">
            <a:spLocks noGrp="1"/>
          </p:cNvSpPr>
          <p:nvPr>
            <p:ph type="title"/>
          </p:nvPr>
        </p:nvSpPr>
        <p:spPr>
          <a:xfrm>
            <a:off x="530867" y="1505507"/>
            <a:ext cx="2267600" cy="19784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3828100" y="1343060"/>
            <a:ext cx="7414800" cy="4761600"/>
          </a:xfrm>
          <a:prstGeom prst="rect">
            <a:avLst/>
          </a:prstGeom>
        </p:spPr>
        <p:txBody>
          <a:bodyPr spcFirstLastPara="1" wrap="square" lIns="91425" tIns="91425" rIns="91425" bIns="91425" anchor="t" anchorCtr="0">
            <a:noAutofit/>
          </a:bodyPr>
          <a:lstStyle>
            <a:lvl1pPr marL="609585" lvl="0" indent="-558786">
              <a:spcBef>
                <a:spcPts val="800"/>
              </a:spcBef>
              <a:spcAft>
                <a:spcPts val="0"/>
              </a:spcAft>
              <a:buSzPts val="30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4225721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matchingName="Title" type="title">
  <p:cSld name="Title">
    <p:bg>
      <p:bgPr>
        <a:blipFill>
          <a:blip r:embed="rId2">
            <a:alphaModFix/>
          </a:blip>
          <a:stretch>
            <a:fillRect/>
          </a:stretch>
        </a:blipFill>
        <a:effectLst/>
      </p:bgPr>
    </p:bg>
    <p:spTree>
      <p:nvGrpSpPr>
        <p:cNvPr id="1" name="Shape 9"/>
        <p:cNvGrpSpPr/>
        <p:nvPr/>
      </p:nvGrpSpPr>
      <p:grpSpPr>
        <a:xfrm>
          <a:off x="0" y="0"/>
          <a:ext cx="0" cy="0"/>
          <a:chOff x="0" y="0"/>
          <a:chExt cx="0" cy="0"/>
        </a:xfrm>
      </p:grpSpPr>
      <p:sp>
        <p:nvSpPr>
          <p:cNvPr id="10" name="Google Shape;10;p2"/>
          <p:cNvSpPr/>
          <p:nvPr/>
        </p:nvSpPr>
        <p:spPr>
          <a:xfrm>
            <a:off x="2123200" y="-543800"/>
            <a:ext cx="7945600" cy="7945600"/>
          </a:xfrm>
          <a:prstGeom prst="ellipse">
            <a:avLst/>
          </a:prstGeom>
          <a:solidFill>
            <a:srgbClr val="000000">
              <a:alpha val="2654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1" name="Google Shape;11;p2"/>
          <p:cNvGrpSpPr/>
          <p:nvPr/>
        </p:nvGrpSpPr>
        <p:grpSpPr>
          <a:xfrm>
            <a:off x="668281" y="234498"/>
            <a:ext cx="3268468" cy="3268468"/>
            <a:chOff x="6680825" y="2549350"/>
            <a:chExt cx="1539600" cy="1539600"/>
          </a:xfrm>
        </p:grpSpPr>
        <p:sp>
          <p:nvSpPr>
            <p:cNvPr id="12" name="Google Shape;12;p2"/>
            <p:cNvSpPr/>
            <p:nvPr/>
          </p:nvSpPr>
          <p:spPr>
            <a:xfrm>
              <a:off x="6825669" y="2694194"/>
              <a:ext cx="1249800" cy="1249800"/>
            </a:xfrm>
            <a:prstGeom prst="ellipse">
              <a:avLst/>
            </a:prstGeom>
            <a:solidFill>
              <a:srgbClr val="000000">
                <a:alpha val="188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6894850" y="2763375"/>
              <a:ext cx="1111200" cy="1111200"/>
            </a:xfrm>
            <a:prstGeom prst="ellips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6680825" y="2549350"/>
              <a:ext cx="1539600" cy="1539600"/>
            </a:xfrm>
            <a:prstGeom prst="donut">
              <a:avLst>
                <a:gd name="adj" fmla="val 495"/>
              </a:avLst>
            </a:prstGeom>
            <a:solidFill>
              <a:srgbClr val="000000">
                <a:alpha val="653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 name="Google Shape;15;p2"/>
          <p:cNvGrpSpPr/>
          <p:nvPr/>
        </p:nvGrpSpPr>
        <p:grpSpPr>
          <a:xfrm>
            <a:off x="8570225" y="3336844"/>
            <a:ext cx="3099600" cy="3099600"/>
            <a:chOff x="-474900" y="321200"/>
            <a:chExt cx="2324700" cy="2324700"/>
          </a:xfrm>
        </p:grpSpPr>
        <p:sp>
          <p:nvSpPr>
            <p:cNvPr id="16" name="Google Shape;16;p2"/>
            <p:cNvSpPr/>
            <p:nvPr/>
          </p:nvSpPr>
          <p:spPr>
            <a:xfrm>
              <a:off x="-474900" y="321200"/>
              <a:ext cx="2324700" cy="23247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120725" y="916825"/>
              <a:ext cx="1133400" cy="11334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37125" y="658975"/>
              <a:ext cx="1649100" cy="16491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313650" y="1109750"/>
              <a:ext cx="747600" cy="747600"/>
            </a:xfrm>
            <a:prstGeom prst="ellipse">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 name="Google Shape;20;p2"/>
          <p:cNvSpPr txBox="1">
            <a:spLocks noGrp="1"/>
          </p:cNvSpPr>
          <p:nvPr>
            <p:ph type="ctrTitle"/>
          </p:nvPr>
        </p:nvSpPr>
        <p:spPr>
          <a:xfrm>
            <a:off x="2948800" y="2655800"/>
            <a:ext cx="6294400" cy="1546400"/>
          </a:xfrm>
          <a:prstGeom prst="rect">
            <a:avLst/>
          </a:prstGeom>
          <a:effectLst>
            <a:outerShdw blurRad="85725" dist="19050" dir="5400000" algn="bl" rotWithShape="0">
              <a:srgbClr val="000000">
                <a:alpha val="10000"/>
              </a:srgbClr>
            </a:outerShdw>
          </a:effectLst>
        </p:spPr>
        <p:txBody>
          <a:bodyPr spcFirstLastPara="1" wrap="square" lIns="91425" tIns="91425" rIns="91425" bIns="91425" anchor="ctr" anchorCtr="0">
            <a:noAutofit/>
          </a:bodyPr>
          <a:lstStyle>
            <a:lvl1pPr lvl="0" algn="ctr">
              <a:spcBef>
                <a:spcPts val="0"/>
              </a:spcBef>
              <a:spcAft>
                <a:spcPts val="0"/>
              </a:spcAft>
              <a:buClr>
                <a:srgbClr val="FFFFFF"/>
              </a:buClr>
              <a:buSzPts val="5200"/>
              <a:buNone/>
              <a:defRPr sz="6933">
                <a:solidFill>
                  <a:srgbClr val="FFFFFF"/>
                </a:solidFill>
              </a:defRPr>
            </a:lvl1pPr>
            <a:lvl2pPr lvl="1" algn="ctr">
              <a:spcBef>
                <a:spcPts val="0"/>
              </a:spcBef>
              <a:spcAft>
                <a:spcPts val="0"/>
              </a:spcAft>
              <a:buClr>
                <a:srgbClr val="FFFFFF"/>
              </a:buClr>
              <a:buSzPts val="5200"/>
              <a:buNone/>
              <a:defRPr sz="6933">
                <a:solidFill>
                  <a:srgbClr val="FFFFFF"/>
                </a:solidFill>
              </a:defRPr>
            </a:lvl2pPr>
            <a:lvl3pPr lvl="2" algn="ctr">
              <a:spcBef>
                <a:spcPts val="0"/>
              </a:spcBef>
              <a:spcAft>
                <a:spcPts val="0"/>
              </a:spcAft>
              <a:buClr>
                <a:srgbClr val="FFFFFF"/>
              </a:buClr>
              <a:buSzPts val="5200"/>
              <a:buNone/>
              <a:defRPr sz="6933">
                <a:solidFill>
                  <a:srgbClr val="FFFFFF"/>
                </a:solidFill>
              </a:defRPr>
            </a:lvl3pPr>
            <a:lvl4pPr lvl="3" algn="ctr">
              <a:spcBef>
                <a:spcPts val="0"/>
              </a:spcBef>
              <a:spcAft>
                <a:spcPts val="0"/>
              </a:spcAft>
              <a:buClr>
                <a:srgbClr val="FFFFFF"/>
              </a:buClr>
              <a:buSzPts val="5200"/>
              <a:buNone/>
              <a:defRPr sz="6933">
                <a:solidFill>
                  <a:srgbClr val="FFFFFF"/>
                </a:solidFill>
              </a:defRPr>
            </a:lvl4pPr>
            <a:lvl5pPr lvl="4" algn="ctr">
              <a:spcBef>
                <a:spcPts val="0"/>
              </a:spcBef>
              <a:spcAft>
                <a:spcPts val="0"/>
              </a:spcAft>
              <a:buClr>
                <a:srgbClr val="FFFFFF"/>
              </a:buClr>
              <a:buSzPts val="5200"/>
              <a:buNone/>
              <a:defRPr sz="6933">
                <a:solidFill>
                  <a:srgbClr val="FFFFFF"/>
                </a:solidFill>
              </a:defRPr>
            </a:lvl5pPr>
            <a:lvl6pPr lvl="5" algn="ctr">
              <a:spcBef>
                <a:spcPts val="0"/>
              </a:spcBef>
              <a:spcAft>
                <a:spcPts val="0"/>
              </a:spcAft>
              <a:buClr>
                <a:srgbClr val="FFFFFF"/>
              </a:buClr>
              <a:buSzPts val="5200"/>
              <a:buNone/>
              <a:defRPr sz="6933">
                <a:solidFill>
                  <a:srgbClr val="FFFFFF"/>
                </a:solidFill>
              </a:defRPr>
            </a:lvl6pPr>
            <a:lvl7pPr lvl="6" algn="ctr">
              <a:spcBef>
                <a:spcPts val="0"/>
              </a:spcBef>
              <a:spcAft>
                <a:spcPts val="0"/>
              </a:spcAft>
              <a:buClr>
                <a:srgbClr val="FFFFFF"/>
              </a:buClr>
              <a:buSzPts val="5200"/>
              <a:buNone/>
              <a:defRPr sz="6933">
                <a:solidFill>
                  <a:srgbClr val="FFFFFF"/>
                </a:solidFill>
              </a:defRPr>
            </a:lvl7pPr>
            <a:lvl8pPr lvl="7" algn="ctr">
              <a:spcBef>
                <a:spcPts val="0"/>
              </a:spcBef>
              <a:spcAft>
                <a:spcPts val="0"/>
              </a:spcAft>
              <a:buClr>
                <a:srgbClr val="FFFFFF"/>
              </a:buClr>
              <a:buSzPts val="5200"/>
              <a:buNone/>
              <a:defRPr sz="6933">
                <a:solidFill>
                  <a:srgbClr val="FFFFFF"/>
                </a:solidFill>
              </a:defRPr>
            </a:lvl8pPr>
            <a:lvl9pPr lvl="8" algn="ctr">
              <a:spcBef>
                <a:spcPts val="0"/>
              </a:spcBef>
              <a:spcAft>
                <a:spcPts val="0"/>
              </a:spcAft>
              <a:buClr>
                <a:srgbClr val="FFFFFF"/>
              </a:buClr>
              <a:buSzPts val="5200"/>
              <a:buNone/>
              <a:defRPr sz="6933">
                <a:solidFill>
                  <a:srgbClr val="FFFFFF"/>
                </a:solidFill>
              </a:defRPr>
            </a:lvl9pPr>
          </a:lstStyle>
          <a:p>
            <a:endParaRPr/>
          </a:p>
        </p:txBody>
      </p:sp>
    </p:spTree>
    <p:extLst>
      <p:ext uri="{BB962C8B-B14F-4D97-AF65-F5344CB8AC3E}">
        <p14:creationId xmlns:p14="http://schemas.microsoft.com/office/powerpoint/2010/main" val="2683002765"/>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matchingName="Subtitle">
  <p:cSld name="Subtitle">
    <p:bg>
      <p:bgPr>
        <a:solidFill>
          <a:srgbClr val="000000"/>
        </a:solidFill>
        <a:effectLst/>
      </p:bgPr>
    </p:bg>
    <p:spTree>
      <p:nvGrpSpPr>
        <p:cNvPr id="1" name="Shape 21"/>
        <p:cNvGrpSpPr/>
        <p:nvPr/>
      </p:nvGrpSpPr>
      <p:grpSpPr>
        <a:xfrm>
          <a:off x="0" y="0"/>
          <a:ext cx="0" cy="0"/>
          <a:chOff x="0" y="0"/>
          <a:chExt cx="0" cy="0"/>
        </a:xfrm>
      </p:grpSpPr>
      <p:sp>
        <p:nvSpPr>
          <p:cNvPr id="22" name="Google Shape;22;p3"/>
          <p:cNvSpPr/>
          <p:nvPr/>
        </p:nvSpPr>
        <p:spPr>
          <a:xfrm>
            <a:off x="2123200" y="-543800"/>
            <a:ext cx="7945600" cy="7945600"/>
          </a:xfrm>
          <a:prstGeom prst="ellipse">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3" name="Google Shape;23;p3"/>
          <p:cNvGrpSpPr/>
          <p:nvPr/>
        </p:nvGrpSpPr>
        <p:grpSpPr>
          <a:xfrm>
            <a:off x="8570225" y="3336844"/>
            <a:ext cx="3099600" cy="3099600"/>
            <a:chOff x="-474900" y="321200"/>
            <a:chExt cx="2324700" cy="2324700"/>
          </a:xfrm>
        </p:grpSpPr>
        <p:sp>
          <p:nvSpPr>
            <p:cNvPr id="24" name="Google Shape;24;p3"/>
            <p:cNvSpPr/>
            <p:nvPr/>
          </p:nvSpPr>
          <p:spPr>
            <a:xfrm>
              <a:off x="-474900" y="321200"/>
              <a:ext cx="2324700" cy="23247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3"/>
            <p:cNvSpPr/>
            <p:nvPr/>
          </p:nvSpPr>
          <p:spPr>
            <a:xfrm>
              <a:off x="120725" y="916825"/>
              <a:ext cx="1133400" cy="11334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3"/>
            <p:cNvSpPr/>
            <p:nvPr/>
          </p:nvSpPr>
          <p:spPr>
            <a:xfrm>
              <a:off x="-137125" y="658975"/>
              <a:ext cx="1649100" cy="16491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3"/>
            <p:cNvSpPr/>
            <p:nvPr/>
          </p:nvSpPr>
          <p:spPr>
            <a:xfrm>
              <a:off x="313650" y="1109750"/>
              <a:ext cx="747600" cy="747600"/>
            </a:xfrm>
            <a:prstGeom prst="ellipse">
              <a:avLst/>
            </a:prstGeom>
            <a:noFill/>
            <a:ln w="9525" cap="flat" cmpd="sng">
              <a:solidFill>
                <a:srgbClr val="CCCC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8" name="Google Shape;28;p3"/>
          <p:cNvSpPr txBox="1">
            <a:spLocks noGrp="1"/>
          </p:cNvSpPr>
          <p:nvPr>
            <p:ph type="ctrTitle"/>
          </p:nvPr>
        </p:nvSpPr>
        <p:spPr>
          <a:xfrm>
            <a:off x="3426400" y="2982400"/>
            <a:ext cx="5339200" cy="1275600"/>
          </a:xfrm>
          <a:prstGeom prst="rect">
            <a:avLst/>
          </a:prstGeom>
        </p:spPr>
        <p:txBody>
          <a:bodyPr spcFirstLastPara="1" wrap="square" lIns="91425" tIns="91425" rIns="91425" bIns="91425" anchor="b" anchorCtr="0">
            <a:noAutofit/>
          </a:bodyPr>
          <a:lstStyle>
            <a:lvl1pPr lvl="0" algn="ctr" rtl="0">
              <a:spcBef>
                <a:spcPts val="0"/>
              </a:spcBef>
              <a:spcAft>
                <a:spcPts val="0"/>
              </a:spcAft>
              <a:buClr>
                <a:srgbClr val="000000"/>
              </a:buClr>
              <a:buSzPts val="5200"/>
              <a:buNone/>
              <a:defRPr sz="6933">
                <a:solidFill>
                  <a:srgbClr val="000000"/>
                </a:solidFill>
              </a:defRPr>
            </a:lvl1pPr>
            <a:lvl2pPr lvl="1" algn="ctr" rtl="0">
              <a:spcBef>
                <a:spcPts val="0"/>
              </a:spcBef>
              <a:spcAft>
                <a:spcPts val="0"/>
              </a:spcAft>
              <a:buClr>
                <a:srgbClr val="000000"/>
              </a:buClr>
              <a:buSzPts val="5200"/>
              <a:buNone/>
              <a:defRPr sz="6933">
                <a:solidFill>
                  <a:srgbClr val="000000"/>
                </a:solidFill>
              </a:defRPr>
            </a:lvl2pPr>
            <a:lvl3pPr lvl="2" algn="ctr" rtl="0">
              <a:spcBef>
                <a:spcPts val="0"/>
              </a:spcBef>
              <a:spcAft>
                <a:spcPts val="0"/>
              </a:spcAft>
              <a:buClr>
                <a:srgbClr val="000000"/>
              </a:buClr>
              <a:buSzPts val="5200"/>
              <a:buNone/>
              <a:defRPr sz="6933">
                <a:solidFill>
                  <a:srgbClr val="000000"/>
                </a:solidFill>
              </a:defRPr>
            </a:lvl3pPr>
            <a:lvl4pPr lvl="3" algn="ctr" rtl="0">
              <a:spcBef>
                <a:spcPts val="0"/>
              </a:spcBef>
              <a:spcAft>
                <a:spcPts val="0"/>
              </a:spcAft>
              <a:buClr>
                <a:srgbClr val="000000"/>
              </a:buClr>
              <a:buSzPts val="5200"/>
              <a:buNone/>
              <a:defRPr sz="6933">
                <a:solidFill>
                  <a:srgbClr val="000000"/>
                </a:solidFill>
              </a:defRPr>
            </a:lvl4pPr>
            <a:lvl5pPr lvl="4" algn="ctr" rtl="0">
              <a:spcBef>
                <a:spcPts val="0"/>
              </a:spcBef>
              <a:spcAft>
                <a:spcPts val="0"/>
              </a:spcAft>
              <a:buClr>
                <a:srgbClr val="000000"/>
              </a:buClr>
              <a:buSzPts val="5200"/>
              <a:buNone/>
              <a:defRPr sz="6933">
                <a:solidFill>
                  <a:srgbClr val="000000"/>
                </a:solidFill>
              </a:defRPr>
            </a:lvl5pPr>
            <a:lvl6pPr lvl="5" algn="ctr" rtl="0">
              <a:spcBef>
                <a:spcPts val="0"/>
              </a:spcBef>
              <a:spcAft>
                <a:spcPts val="0"/>
              </a:spcAft>
              <a:buClr>
                <a:srgbClr val="000000"/>
              </a:buClr>
              <a:buSzPts val="5200"/>
              <a:buNone/>
              <a:defRPr sz="6933">
                <a:solidFill>
                  <a:srgbClr val="000000"/>
                </a:solidFill>
              </a:defRPr>
            </a:lvl6pPr>
            <a:lvl7pPr lvl="6" algn="ctr" rtl="0">
              <a:spcBef>
                <a:spcPts val="0"/>
              </a:spcBef>
              <a:spcAft>
                <a:spcPts val="0"/>
              </a:spcAft>
              <a:buClr>
                <a:srgbClr val="000000"/>
              </a:buClr>
              <a:buSzPts val="5200"/>
              <a:buNone/>
              <a:defRPr sz="6933">
                <a:solidFill>
                  <a:srgbClr val="000000"/>
                </a:solidFill>
              </a:defRPr>
            </a:lvl7pPr>
            <a:lvl8pPr lvl="7" algn="ctr" rtl="0">
              <a:spcBef>
                <a:spcPts val="0"/>
              </a:spcBef>
              <a:spcAft>
                <a:spcPts val="0"/>
              </a:spcAft>
              <a:buClr>
                <a:srgbClr val="000000"/>
              </a:buClr>
              <a:buSzPts val="5200"/>
              <a:buNone/>
              <a:defRPr sz="6933">
                <a:solidFill>
                  <a:srgbClr val="000000"/>
                </a:solidFill>
              </a:defRPr>
            </a:lvl8pPr>
            <a:lvl9pPr lvl="8" algn="ctr" rtl="0">
              <a:spcBef>
                <a:spcPts val="0"/>
              </a:spcBef>
              <a:spcAft>
                <a:spcPts val="0"/>
              </a:spcAft>
              <a:buClr>
                <a:srgbClr val="000000"/>
              </a:buClr>
              <a:buSzPts val="5200"/>
              <a:buNone/>
              <a:defRPr sz="6933">
                <a:solidFill>
                  <a:srgbClr val="000000"/>
                </a:solidFill>
              </a:defRPr>
            </a:lvl9pPr>
          </a:lstStyle>
          <a:p>
            <a:endParaRPr/>
          </a:p>
        </p:txBody>
      </p:sp>
      <p:sp>
        <p:nvSpPr>
          <p:cNvPr id="29" name="Google Shape;29;p3"/>
          <p:cNvSpPr txBox="1">
            <a:spLocks noGrp="1"/>
          </p:cNvSpPr>
          <p:nvPr>
            <p:ph type="subTitle" idx="1"/>
          </p:nvPr>
        </p:nvSpPr>
        <p:spPr>
          <a:xfrm>
            <a:off x="3426400" y="4251601"/>
            <a:ext cx="53392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1400"/>
              <a:buNone/>
              <a:defRPr sz="1867">
                <a:solidFill>
                  <a:srgbClr val="000000"/>
                </a:solidFill>
              </a:defRPr>
            </a:lvl1pPr>
            <a:lvl2pPr lvl="1" algn="ctr" rtl="0">
              <a:spcBef>
                <a:spcPts val="0"/>
              </a:spcBef>
              <a:spcAft>
                <a:spcPts val="0"/>
              </a:spcAft>
              <a:buClr>
                <a:srgbClr val="000000"/>
              </a:buClr>
              <a:buSzPts val="1400"/>
              <a:buNone/>
              <a:defRPr sz="1867">
                <a:solidFill>
                  <a:srgbClr val="000000"/>
                </a:solidFill>
              </a:defRPr>
            </a:lvl2pPr>
            <a:lvl3pPr lvl="2" algn="ctr" rtl="0">
              <a:spcBef>
                <a:spcPts val="0"/>
              </a:spcBef>
              <a:spcAft>
                <a:spcPts val="0"/>
              </a:spcAft>
              <a:buClr>
                <a:srgbClr val="000000"/>
              </a:buClr>
              <a:buSzPts val="1400"/>
              <a:buNone/>
              <a:defRPr sz="1867">
                <a:solidFill>
                  <a:srgbClr val="000000"/>
                </a:solidFill>
              </a:defRPr>
            </a:lvl3pPr>
            <a:lvl4pPr lvl="3" algn="ctr" rtl="0">
              <a:spcBef>
                <a:spcPts val="0"/>
              </a:spcBef>
              <a:spcAft>
                <a:spcPts val="0"/>
              </a:spcAft>
              <a:buClr>
                <a:srgbClr val="000000"/>
              </a:buClr>
              <a:buSzPts val="1400"/>
              <a:buNone/>
              <a:defRPr sz="1867">
                <a:solidFill>
                  <a:srgbClr val="000000"/>
                </a:solidFill>
              </a:defRPr>
            </a:lvl4pPr>
            <a:lvl5pPr lvl="4" algn="ctr" rtl="0">
              <a:spcBef>
                <a:spcPts val="0"/>
              </a:spcBef>
              <a:spcAft>
                <a:spcPts val="0"/>
              </a:spcAft>
              <a:buClr>
                <a:srgbClr val="000000"/>
              </a:buClr>
              <a:buSzPts val="1400"/>
              <a:buNone/>
              <a:defRPr sz="1867">
                <a:solidFill>
                  <a:srgbClr val="000000"/>
                </a:solidFill>
              </a:defRPr>
            </a:lvl5pPr>
            <a:lvl6pPr lvl="5" algn="ctr" rtl="0">
              <a:spcBef>
                <a:spcPts val="0"/>
              </a:spcBef>
              <a:spcAft>
                <a:spcPts val="0"/>
              </a:spcAft>
              <a:buClr>
                <a:srgbClr val="000000"/>
              </a:buClr>
              <a:buSzPts val="1400"/>
              <a:buNone/>
              <a:defRPr sz="1867">
                <a:solidFill>
                  <a:srgbClr val="000000"/>
                </a:solidFill>
              </a:defRPr>
            </a:lvl6pPr>
            <a:lvl7pPr lvl="6" algn="ctr" rtl="0">
              <a:spcBef>
                <a:spcPts val="0"/>
              </a:spcBef>
              <a:spcAft>
                <a:spcPts val="0"/>
              </a:spcAft>
              <a:buClr>
                <a:srgbClr val="000000"/>
              </a:buClr>
              <a:buSzPts val="1400"/>
              <a:buNone/>
              <a:defRPr sz="1867">
                <a:solidFill>
                  <a:srgbClr val="000000"/>
                </a:solidFill>
              </a:defRPr>
            </a:lvl7pPr>
            <a:lvl8pPr lvl="7" algn="ctr" rtl="0">
              <a:spcBef>
                <a:spcPts val="0"/>
              </a:spcBef>
              <a:spcAft>
                <a:spcPts val="0"/>
              </a:spcAft>
              <a:buClr>
                <a:srgbClr val="000000"/>
              </a:buClr>
              <a:buSzPts val="1400"/>
              <a:buNone/>
              <a:defRPr sz="1867">
                <a:solidFill>
                  <a:srgbClr val="000000"/>
                </a:solidFill>
              </a:defRPr>
            </a:lvl8pPr>
            <a:lvl9pPr lvl="8" algn="ctr" rtl="0">
              <a:spcBef>
                <a:spcPts val="0"/>
              </a:spcBef>
              <a:spcAft>
                <a:spcPts val="0"/>
              </a:spcAft>
              <a:buClr>
                <a:srgbClr val="000000"/>
              </a:buClr>
              <a:buSzPts val="1400"/>
              <a:buNone/>
              <a:defRPr sz="1867">
                <a:solidFill>
                  <a:srgbClr val="000000"/>
                </a:solidFill>
              </a:defRPr>
            </a:lvl9pPr>
          </a:lstStyle>
          <a:p>
            <a:endParaRPr/>
          </a:p>
        </p:txBody>
      </p:sp>
      <p:grpSp>
        <p:nvGrpSpPr>
          <p:cNvPr id="30" name="Google Shape;30;p3"/>
          <p:cNvGrpSpPr/>
          <p:nvPr/>
        </p:nvGrpSpPr>
        <p:grpSpPr>
          <a:xfrm>
            <a:off x="1019767" y="585833"/>
            <a:ext cx="2566000" cy="2566000"/>
            <a:chOff x="6680825" y="2549350"/>
            <a:chExt cx="1539600" cy="1539600"/>
          </a:xfrm>
        </p:grpSpPr>
        <p:sp>
          <p:nvSpPr>
            <p:cNvPr id="31" name="Google Shape;31;p3"/>
            <p:cNvSpPr/>
            <p:nvPr/>
          </p:nvSpPr>
          <p:spPr>
            <a:xfrm>
              <a:off x="6825669" y="2694194"/>
              <a:ext cx="1249800" cy="1249800"/>
            </a:xfrm>
            <a:prstGeom prst="ellipse">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3"/>
            <p:cNvSpPr/>
            <p:nvPr/>
          </p:nvSpPr>
          <p:spPr>
            <a:xfrm>
              <a:off x="6894850" y="2763375"/>
              <a:ext cx="1111200" cy="1111200"/>
            </a:xfrm>
            <a:prstGeom prst="ellipse">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3"/>
            <p:cNvSpPr/>
            <p:nvPr/>
          </p:nvSpPr>
          <p:spPr>
            <a:xfrm>
              <a:off x="6680825" y="2549350"/>
              <a:ext cx="1539600" cy="1539600"/>
            </a:xfrm>
            <a:prstGeom prst="donut">
              <a:avLst>
                <a:gd name="adj" fmla="val 495"/>
              </a:avLst>
            </a:prstGeom>
            <a:solidFill>
              <a:srgbClr val="666666">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7338978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45"/>
        <p:cNvGrpSpPr/>
        <p:nvPr/>
      </p:nvGrpSpPr>
      <p:grpSpPr>
        <a:xfrm>
          <a:off x="0" y="0"/>
          <a:ext cx="0" cy="0"/>
          <a:chOff x="0" y="0"/>
          <a:chExt cx="0" cy="0"/>
        </a:xfrm>
      </p:grpSpPr>
      <p:sp>
        <p:nvSpPr>
          <p:cNvPr id="46" name="Google Shape;46;p5"/>
          <p:cNvSpPr/>
          <p:nvPr/>
        </p:nvSpPr>
        <p:spPr>
          <a:xfrm>
            <a:off x="8108933" y="1018667"/>
            <a:ext cx="4820800" cy="4820800"/>
          </a:xfrm>
          <a:prstGeom prst="ellipse">
            <a:avLst/>
          </a:prstGeom>
          <a:noFill/>
          <a:ln w="9525" cap="flat" cmpd="sng">
            <a:solidFill>
              <a:srgbClr val="E8E8E8"/>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 name="Google Shape;47;p5"/>
          <p:cNvGrpSpPr/>
          <p:nvPr/>
        </p:nvGrpSpPr>
        <p:grpSpPr>
          <a:xfrm>
            <a:off x="-590308" y="449712"/>
            <a:ext cx="3099600" cy="3099600"/>
            <a:chOff x="-474900" y="321200"/>
            <a:chExt cx="2324700" cy="2324700"/>
          </a:xfrm>
        </p:grpSpPr>
        <p:sp>
          <p:nvSpPr>
            <p:cNvPr id="48" name="Google Shape;48;p5"/>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 name="Google Shape;52;p5"/>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5"/>
          <p:cNvSpPr txBox="1">
            <a:spLocks noGrp="1"/>
          </p:cNvSpPr>
          <p:nvPr>
            <p:ph type="title"/>
          </p:nvPr>
        </p:nvSpPr>
        <p:spPr>
          <a:xfrm>
            <a:off x="609600" y="1554833"/>
            <a:ext cx="6960400" cy="910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54" name="Google Shape;54;p5"/>
          <p:cNvSpPr txBox="1">
            <a:spLocks noGrp="1"/>
          </p:cNvSpPr>
          <p:nvPr>
            <p:ph type="body" idx="1"/>
          </p:nvPr>
        </p:nvSpPr>
        <p:spPr>
          <a:xfrm>
            <a:off x="1426167" y="2610733"/>
            <a:ext cx="6144000" cy="3491200"/>
          </a:xfrm>
          <a:prstGeom prst="rect">
            <a:avLst/>
          </a:prstGeom>
        </p:spPr>
        <p:txBody>
          <a:bodyPr spcFirstLastPara="1" wrap="square" lIns="91425" tIns="91425" rIns="91425" bIns="91425" anchor="t" anchorCtr="0">
            <a:noAutofit/>
          </a:bodyPr>
          <a:lstStyle>
            <a:lvl1pPr marL="609585" lvl="0" indent="-440256">
              <a:spcBef>
                <a:spcPts val="800"/>
              </a:spcBef>
              <a:spcAft>
                <a:spcPts val="0"/>
              </a:spcAft>
              <a:buSzPts val="1600"/>
              <a:buChar char="￮"/>
              <a:defRPr/>
            </a:lvl1pPr>
            <a:lvl2pPr marL="1219170" lvl="1" indent="-440256">
              <a:spcBef>
                <a:spcPts val="0"/>
              </a:spcBef>
              <a:spcAft>
                <a:spcPts val="0"/>
              </a:spcAft>
              <a:buSzPts val="1600"/>
              <a:buChar char="￮"/>
              <a:defRPr/>
            </a:lvl2pPr>
            <a:lvl3pPr marL="1828754" lvl="2" indent="-440256">
              <a:spcBef>
                <a:spcPts val="0"/>
              </a:spcBef>
              <a:spcAft>
                <a:spcPts val="0"/>
              </a:spcAft>
              <a:buSzPts val="1600"/>
              <a:buChar char="￮"/>
              <a:defRPr/>
            </a:lvl3pPr>
            <a:lvl4pPr marL="2438339" lvl="3" indent="-440256">
              <a:spcBef>
                <a:spcPts val="0"/>
              </a:spcBef>
              <a:spcAft>
                <a:spcPts val="0"/>
              </a:spcAft>
              <a:buSzPts val="1600"/>
              <a:buChar char="●"/>
              <a:defRPr/>
            </a:lvl4pPr>
            <a:lvl5pPr marL="3047924" lvl="4" indent="-440256">
              <a:spcBef>
                <a:spcPts val="0"/>
              </a:spcBef>
              <a:spcAft>
                <a:spcPts val="0"/>
              </a:spcAft>
              <a:buSzPts val="1600"/>
              <a:buChar char="○"/>
              <a:defRPr/>
            </a:lvl5pPr>
            <a:lvl6pPr marL="3657509" lvl="5" indent="-440256">
              <a:spcBef>
                <a:spcPts val="0"/>
              </a:spcBef>
              <a:spcAft>
                <a:spcPts val="0"/>
              </a:spcAft>
              <a:buSzPts val="1600"/>
              <a:buChar char="■"/>
              <a:defRPr/>
            </a:lvl6pPr>
            <a:lvl7pPr marL="4267093" lvl="6" indent="-440256">
              <a:spcBef>
                <a:spcPts val="0"/>
              </a:spcBef>
              <a:spcAft>
                <a:spcPts val="0"/>
              </a:spcAft>
              <a:buSzPts val="1600"/>
              <a:buChar char="●"/>
              <a:defRPr/>
            </a:lvl7pPr>
            <a:lvl8pPr marL="4876678" lvl="7" indent="-440256">
              <a:spcBef>
                <a:spcPts val="0"/>
              </a:spcBef>
              <a:spcAft>
                <a:spcPts val="0"/>
              </a:spcAft>
              <a:buSzPts val="1600"/>
              <a:buChar char="○"/>
              <a:defRPr/>
            </a:lvl8pPr>
            <a:lvl9pPr marL="5486263" lvl="8" indent="-440256">
              <a:spcBef>
                <a:spcPts val="0"/>
              </a:spcBef>
              <a:spcAft>
                <a:spcPts val="0"/>
              </a:spcAft>
              <a:buSzPts val="1600"/>
              <a:buChar char="■"/>
              <a:defRPr/>
            </a:lvl9pPr>
          </a:lstStyle>
          <a:p>
            <a:endParaRPr/>
          </a:p>
        </p:txBody>
      </p:sp>
      <p:sp>
        <p:nvSpPr>
          <p:cNvPr id="55" name="Google Shape;55;p5"/>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56" name="Google Shape;56;p5"/>
          <p:cNvSpPr/>
          <p:nvPr/>
        </p:nvSpPr>
        <p:spPr>
          <a:xfrm>
            <a:off x="8363867" y="1273600"/>
            <a:ext cx="4310800" cy="4310800"/>
          </a:xfrm>
          <a:prstGeom prst="ellipse">
            <a:avLst/>
          </a:prstGeom>
          <a:solidFill>
            <a:srgbClr val="000000">
              <a:alpha val="6539"/>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2321540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9"/>
        <p:cNvGrpSpPr/>
        <p:nvPr/>
      </p:nvGrpSpPr>
      <p:grpSpPr>
        <a:xfrm>
          <a:off x="0" y="0"/>
          <a:ext cx="0" cy="0"/>
          <a:chOff x="0" y="0"/>
          <a:chExt cx="0" cy="0"/>
        </a:xfrm>
      </p:grpSpPr>
      <p:grpSp>
        <p:nvGrpSpPr>
          <p:cNvPr id="70" name="Google Shape;70;p7"/>
          <p:cNvGrpSpPr/>
          <p:nvPr/>
        </p:nvGrpSpPr>
        <p:grpSpPr>
          <a:xfrm>
            <a:off x="-590308" y="449712"/>
            <a:ext cx="3099600" cy="3099600"/>
            <a:chOff x="-474900" y="321200"/>
            <a:chExt cx="2324700" cy="2324700"/>
          </a:xfrm>
        </p:grpSpPr>
        <p:sp>
          <p:nvSpPr>
            <p:cNvPr id="71" name="Google Shape;71;p7"/>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7"/>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7"/>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7"/>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 name="Google Shape;75;p7"/>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7"/>
          <p:cNvSpPr txBox="1">
            <a:spLocks noGrp="1"/>
          </p:cNvSpPr>
          <p:nvPr>
            <p:ph type="title"/>
          </p:nvPr>
        </p:nvSpPr>
        <p:spPr>
          <a:xfrm>
            <a:off x="609600" y="1554833"/>
            <a:ext cx="6960400" cy="910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77" name="Google Shape;77;p7"/>
          <p:cNvSpPr txBox="1">
            <a:spLocks noGrp="1"/>
          </p:cNvSpPr>
          <p:nvPr>
            <p:ph type="body" idx="1"/>
          </p:nvPr>
        </p:nvSpPr>
        <p:spPr>
          <a:xfrm>
            <a:off x="1426167" y="2610733"/>
            <a:ext cx="2982400" cy="3491200"/>
          </a:xfrm>
          <a:prstGeom prst="rect">
            <a:avLst/>
          </a:prstGeom>
        </p:spPr>
        <p:txBody>
          <a:bodyPr spcFirstLastPara="1" wrap="square" lIns="91425" tIns="91425" rIns="91425" bIns="91425" anchor="t" anchorCtr="0">
            <a:noAutofit/>
          </a:bodyPr>
          <a:lstStyle>
            <a:lvl1pPr marL="609585" lvl="0" indent="-423323">
              <a:spcBef>
                <a:spcPts val="800"/>
              </a:spcBef>
              <a:spcAft>
                <a:spcPts val="0"/>
              </a:spcAft>
              <a:buSzPts val="1400"/>
              <a:buChar char="￮"/>
              <a:defRPr sz="1867"/>
            </a:lvl1pPr>
            <a:lvl2pPr marL="1219170" lvl="1" indent="-423323">
              <a:spcBef>
                <a:spcPts val="0"/>
              </a:spcBef>
              <a:spcAft>
                <a:spcPts val="0"/>
              </a:spcAft>
              <a:buSzPts val="1400"/>
              <a:buChar char="￮"/>
              <a:defRPr sz="1867"/>
            </a:lvl2pPr>
            <a:lvl3pPr marL="1828754" lvl="2" indent="-423323">
              <a:spcBef>
                <a:spcPts val="0"/>
              </a:spcBef>
              <a:spcAft>
                <a:spcPts val="0"/>
              </a:spcAft>
              <a:buSzPts val="1400"/>
              <a:buChar char="￮"/>
              <a:defRPr sz="1867"/>
            </a:lvl3pPr>
            <a:lvl4pPr marL="2438339" lvl="3" indent="-423323">
              <a:spcBef>
                <a:spcPts val="0"/>
              </a:spcBef>
              <a:spcAft>
                <a:spcPts val="0"/>
              </a:spcAft>
              <a:buSzPts val="1400"/>
              <a:buChar char="●"/>
              <a:defRPr sz="1867"/>
            </a:lvl4pPr>
            <a:lvl5pPr marL="3047924" lvl="4" indent="-423323">
              <a:spcBef>
                <a:spcPts val="0"/>
              </a:spcBef>
              <a:spcAft>
                <a:spcPts val="0"/>
              </a:spcAft>
              <a:buSzPts val="1400"/>
              <a:buChar char="○"/>
              <a:defRPr sz="1867"/>
            </a:lvl5pPr>
            <a:lvl6pPr marL="3657509" lvl="5" indent="-423323">
              <a:spcBef>
                <a:spcPts val="0"/>
              </a:spcBef>
              <a:spcAft>
                <a:spcPts val="0"/>
              </a:spcAft>
              <a:buSzPts val="1400"/>
              <a:buChar char="■"/>
              <a:defRPr sz="1867"/>
            </a:lvl6pPr>
            <a:lvl7pPr marL="4267093" lvl="6" indent="-423323">
              <a:spcBef>
                <a:spcPts val="0"/>
              </a:spcBef>
              <a:spcAft>
                <a:spcPts val="0"/>
              </a:spcAft>
              <a:buSzPts val="1400"/>
              <a:buChar char="●"/>
              <a:defRPr sz="1867"/>
            </a:lvl7pPr>
            <a:lvl8pPr marL="4876678" lvl="7" indent="-423323">
              <a:spcBef>
                <a:spcPts val="0"/>
              </a:spcBef>
              <a:spcAft>
                <a:spcPts val="0"/>
              </a:spcAft>
              <a:buSzPts val="1400"/>
              <a:buChar char="○"/>
              <a:defRPr sz="1867"/>
            </a:lvl8pPr>
            <a:lvl9pPr marL="5486263" lvl="8" indent="-423323">
              <a:spcBef>
                <a:spcPts val="0"/>
              </a:spcBef>
              <a:spcAft>
                <a:spcPts val="0"/>
              </a:spcAft>
              <a:buSzPts val="1400"/>
              <a:buChar char="■"/>
              <a:defRPr sz="1867"/>
            </a:lvl9pPr>
          </a:lstStyle>
          <a:p>
            <a:endParaRPr/>
          </a:p>
        </p:txBody>
      </p:sp>
      <p:sp>
        <p:nvSpPr>
          <p:cNvPr id="78" name="Google Shape;78;p7"/>
          <p:cNvSpPr txBox="1">
            <a:spLocks noGrp="1"/>
          </p:cNvSpPr>
          <p:nvPr>
            <p:ph type="body" idx="2"/>
          </p:nvPr>
        </p:nvSpPr>
        <p:spPr>
          <a:xfrm>
            <a:off x="4587809" y="2610733"/>
            <a:ext cx="2982400" cy="3491200"/>
          </a:xfrm>
          <a:prstGeom prst="rect">
            <a:avLst/>
          </a:prstGeom>
        </p:spPr>
        <p:txBody>
          <a:bodyPr spcFirstLastPara="1" wrap="square" lIns="91425" tIns="91425" rIns="91425" bIns="91425" anchor="t" anchorCtr="0">
            <a:noAutofit/>
          </a:bodyPr>
          <a:lstStyle>
            <a:lvl1pPr marL="609585" lvl="0" indent="-423323">
              <a:spcBef>
                <a:spcPts val="800"/>
              </a:spcBef>
              <a:spcAft>
                <a:spcPts val="0"/>
              </a:spcAft>
              <a:buSzPts val="1400"/>
              <a:buChar char="￮"/>
              <a:defRPr sz="1867"/>
            </a:lvl1pPr>
            <a:lvl2pPr marL="1219170" lvl="1" indent="-423323">
              <a:spcBef>
                <a:spcPts val="0"/>
              </a:spcBef>
              <a:spcAft>
                <a:spcPts val="0"/>
              </a:spcAft>
              <a:buSzPts val="1400"/>
              <a:buChar char="￮"/>
              <a:defRPr sz="1867"/>
            </a:lvl2pPr>
            <a:lvl3pPr marL="1828754" lvl="2" indent="-423323">
              <a:spcBef>
                <a:spcPts val="0"/>
              </a:spcBef>
              <a:spcAft>
                <a:spcPts val="0"/>
              </a:spcAft>
              <a:buSzPts val="1400"/>
              <a:buChar char="￮"/>
              <a:defRPr sz="1867"/>
            </a:lvl3pPr>
            <a:lvl4pPr marL="2438339" lvl="3" indent="-423323">
              <a:spcBef>
                <a:spcPts val="0"/>
              </a:spcBef>
              <a:spcAft>
                <a:spcPts val="0"/>
              </a:spcAft>
              <a:buSzPts val="1400"/>
              <a:buChar char="●"/>
              <a:defRPr sz="1867"/>
            </a:lvl4pPr>
            <a:lvl5pPr marL="3047924" lvl="4" indent="-423323">
              <a:spcBef>
                <a:spcPts val="0"/>
              </a:spcBef>
              <a:spcAft>
                <a:spcPts val="0"/>
              </a:spcAft>
              <a:buSzPts val="1400"/>
              <a:buChar char="○"/>
              <a:defRPr sz="1867"/>
            </a:lvl5pPr>
            <a:lvl6pPr marL="3657509" lvl="5" indent="-423323">
              <a:spcBef>
                <a:spcPts val="0"/>
              </a:spcBef>
              <a:spcAft>
                <a:spcPts val="0"/>
              </a:spcAft>
              <a:buSzPts val="1400"/>
              <a:buChar char="■"/>
              <a:defRPr sz="1867"/>
            </a:lvl6pPr>
            <a:lvl7pPr marL="4267093" lvl="6" indent="-423323">
              <a:spcBef>
                <a:spcPts val="0"/>
              </a:spcBef>
              <a:spcAft>
                <a:spcPts val="0"/>
              </a:spcAft>
              <a:buSzPts val="1400"/>
              <a:buChar char="●"/>
              <a:defRPr sz="1867"/>
            </a:lvl7pPr>
            <a:lvl8pPr marL="4876678" lvl="7" indent="-423323">
              <a:spcBef>
                <a:spcPts val="0"/>
              </a:spcBef>
              <a:spcAft>
                <a:spcPts val="0"/>
              </a:spcAft>
              <a:buSzPts val="1400"/>
              <a:buChar char="○"/>
              <a:defRPr sz="1867"/>
            </a:lvl8pPr>
            <a:lvl9pPr marL="5486263" lvl="8" indent="-423323">
              <a:spcBef>
                <a:spcPts val="0"/>
              </a:spcBef>
              <a:spcAft>
                <a:spcPts val="0"/>
              </a:spcAft>
              <a:buSzPts val="1400"/>
              <a:buChar char="■"/>
              <a:defRPr sz="1867"/>
            </a:lvl9pPr>
          </a:lstStyle>
          <a:p>
            <a:endParaRPr/>
          </a:p>
        </p:txBody>
      </p:sp>
      <p:sp>
        <p:nvSpPr>
          <p:cNvPr id="79" name="Google Shape;79;p7"/>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80" name="Google Shape;80;p7"/>
          <p:cNvSpPr/>
          <p:nvPr/>
        </p:nvSpPr>
        <p:spPr>
          <a:xfrm>
            <a:off x="8108933" y="1018667"/>
            <a:ext cx="4820800" cy="4820800"/>
          </a:xfrm>
          <a:prstGeom prst="ellipse">
            <a:avLst/>
          </a:prstGeom>
          <a:noFill/>
          <a:ln w="9525" cap="flat" cmpd="sng">
            <a:solidFill>
              <a:srgbClr val="E8E8E8"/>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7"/>
          <p:cNvSpPr/>
          <p:nvPr/>
        </p:nvSpPr>
        <p:spPr>
          <a:xfrm>
            <a:off x="8363867" y="1273600"/>
            <a:ext cx="4310800" cy="4310800"/>
          </a:xfrm>
          <a:prstGeom prst="ellipse">
            <a:avLst/>
          </a:prstGeom>
          <a:solidFill>
            <a:srgbClr val="000000">
              <a:alpha val="6539"/>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326893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96"/>
        <p:cNvGrpSpPr/>
        <p:nvPr/>
      </p:nvGrpSpPr>
      <p:grpSpPr>
        <a:xfrm>
          <a:off x="0" y="0"/>
          <a:ext cx="0" cy="0"/>
          <a:chOff x="0" y="0"/>
          <a:chExt cx="0" cy="0"/>
        </a:xfrm>
      </p:grpSpPr>
      <p:grpSp>
        <p:nvGrpSpPr>
          <p:cNvPr id="97" name="Google Shape;97;p9"/>
          <p:cNvGrpSpPr/>
          <p:nvPr/>
        </p:nvGrpSpPr>
        <p:grpSpPr>
          <a:xfrm>
            <a:off x="-590308" y="449712"/>
            <a:ext cx="3099600" cy="3099600"/>
            <a:chOff x="-474900" y="321200"/>
            <a:chExt cx="2324700" cy="2324700"/>
          </a:xfrm>
        </p:grpSpPr>
        <p:sp>
          <p:nvSpPr>
            <p:cNvPr id="98" name="Google Shape;98;p9"/>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9"/>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9"/>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9"/>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2" name="Google Shape;102;p9"/>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9"/>
          <p:cNvSpPr txBox="1">
            <a:spLocks noGrp="1"/>
          </p:cNvSpPr>
          <p:nvPr>
            <p:ph type="title"/>
          </p:nvPr>
        </p:nvSpPr>
        <p:spPr>
          <a:xfrm>
            <a:off x="609600" y="1554833"/>
            <a:ext cx="6960400" cy="910800"/>
          </a:xfrm>
          <a:prstGeom prst="rect">
            <a:avLst/>
          </a:prstGeom>
        </p:spPr>
        <p:txBody>
          <a:bodyPr spcFirstLastPara="1" wrap="square" lIns="91425" tIns="91425" rIns="91425" bIns="91425"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104" name="Google Shape;104;p9"/>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53843300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5"/>
        <p:cNvGrpSpPr/>
        <p:nvPr/>
      </p:nvGrpSpPr>
      <p:grpSpPr>
        <a:xfrm>
          <a:off x="0" y="0"/>
          <a:ext cx="0" cy="0"/>
          <a:chOff x="0" y="0"/>
          <a:chExt cx="0" cy="0"/>
        </a:xfrm>
      </p:grpSpPr>
      <p:grpSp>
        <p:nvGrpSpPr>
          <p:cNvPr id="106" name="Google Shape;106;p10"/>
          <p:cNvGrpSpPr/>
          <p:nvPr/>
        </p:nvGrpSpPr>
        <p:grpSpPr>
          <a:xfrm>
            <a:off x="411172" y="5082661"/>
            <a:ext cx="2458913" cy="2458913"/>
            <a:chOff x="-474900" y="321200"/>
            <a:chExt cx="2324700" cy="2324700"/>
          </a:xfrm>
        </p:grpSpPr>
        <p:sp>
          <p:nvSpPr>
            <p:cNvPr id="107" name="Google Shape;107;p10"/>
            <p:cNvSpPr/>
            <p:nvPr/>
          </p:nvSpPr>
          <p:spPr>
            <a:xfrm>
              <a:off x="-474900" y="321200"/>
              <a:ext cx="2324700" cy="23247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10"/>
            <p:cNvSpPr/>
            <p:nvPr/>
          </p:nvSpPr>
          <p:spPr>
            <a:xfrm>
              <a:off x="120725" y="916825"/>
              <a:ext cx="1133400" cy="11334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10"/>
            <p:cNvSpPr/>
            <p:nvPr/>
          </p:nvSpPr>
          <p:spPr>
            <a:xfrm>
              <a:off x="-137125" y="658975"/>
              <a:ext cx="1649100" cy="16491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10"/>
            <p:cNvSpPr/>
            <p:nvPr/>
          </p:nvSpPr>
          <p:spPr>
            <a:xfrm>
              <a:off x="313650" y="1109750"/>
              <a:ext cx="747600" cy="747600"/>
            </a:xfrm>
            <a:prstGeom prst="ellipse">
              <a:avLst/>
            </a:prstGeom>
            <a:noFill/>
            <a:ln w="9525" cap="flat" cmpd="sng">
              <a:solidFill>
                <a:srgbClr val="E8E8E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1" name="Google Shape;111;p10"/>
          <p:cNvSpPr/>
          <p:nvPr/>
        </p:nvSpPr>
        <p:spPr>
          <a:xfrm>
            <a:off x="11408000" y="6101933"/>
            <a:ext cx="580800" cy="580800"/>
          </a:xfrm>
          <a:prstGeom prst="ellipse">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10"/>
          <p:cNvSpPr txBox="1">
            <a:spLocks noGrp="1"/>
          </p:cNvSpPr>
          <p:nvPr>
            <p:ph type="body" idx="1"/>
          </p:nvPr>
        </p:nvSpPr>
        <p:spPr>
          <a:xfrm>
            <a:off x="1426167" y="5875067"/>
            <a:ext cx="6144000" cy="692800"/>
          </a:xfrm>
          <a:prstGeom prst="rect">
            <a:avLst/>
          </a:prstGeom>
        </p:spPr>
        <p:txBody>
          <a:bodyPr spcFirstLastPara="1" wrap="square" lIns="91425" tIns="91425" rIns="91425" bIns="91425" anchor="b" anchorCtr="0">
            <a:noAutofit/>
          </a:bodyPr>
          <a:lstStyle>
            <a:lvl1pPr marL="609585" lvl="0" indent="-304792">
              <a:spcBef>
                <a:spcPts val="480"/>
              </a:spcBef>
              <a:spcAft>
                <a:spcPts val="0"/>
              </a:spcAft>
              <a:buSzPts val="1400"/>
              <a:buNone/>
              <a:defRPr sz="1867"/>
            </a:lvl1pPr>
          </a:lstStyle>
          <a:p>
            <a:endParaRPr/>
          </a:p>
        </p:txBody>
      </p:sp>
      <p:sp>
        <p:nvSpPr>
          <p:cNvPr id="113" name="Google Shape;113;p10"/>
          <p:cNvSpPr txBox="1">
            <a:spLocks noGrp="1"/>
          </p:cNvSpPr>
          <p:nvPr>
            <p:ph type="sldNum" idx="12"/>
          </p:nvPr>
        </p:nvSpPr>
        <p:spPr>
          <a:xfrm>
            <a:off x="11407833" y="6101933"/>
            <a:ext cx="580800" cy="580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5651056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8AE1B78-90E7-0C4E-8D90-0628126B5B85}"/>
              </a:ext>
            </a:extLst>
          </p:cNvPr>
          <p:cNvSpPr>
            <a:spLocks noGrp="1"/>
          </p:cNvSpPr>
          <p:nvPr>
            <p:ph type="dt" sz="half" idx="10"/>
          </p:nvPr>
        </p:nvSpPr>
        <p:spPr/>
        <p:txBody>
          <a:bodyPr/>
          <a:lstStyle>
            <a:lvl1pPr>
              <a:defRPr/>
            </a:lvl1pPr>
          </a:lstStyle>
          <a:p>
            <a:pPr>
              <a:defRPr/>
            </a:pPr>
            <a:fld id="{F2FC0082-BD3A-8940-BC4D-399A00DB114C}" type="datetimeFigureOut">
              <a:rPr lang="en-US"/>
              <a:pPr>
                <a:defRPr/>
              </a:pPr>
              <a:t>1/10/22</a:t>
            </a:fld>
            <a:endParaRPr lang="en-US"/>
          </a:p>
        </p:txBody>
      </p:sp>
      <p:sp>
        <p:nvSpPr>
          <p:cNvPr id="3" name="Footer Placeholder 4">
            <a:extLst>
              <a:ext uri="{FF2B5EF4-FFF2-40B4-BE49-F238E27FC236}">
                <a16:creationId xmlns:a16="http://schemas.microsoft.com/office/drawing/2014/main" id="{F5BD9A03-BEF3-EA4B-8D13-F86CF1CDE3BB}"/>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032803B7-2340-BF41-94D3-BE56E10E23D9}"/>
              </a:ext>
            </a:extLst>
          </p:cNvPr>
          <p:cNvSpPr>
            <a:spLocks noGrp="1"/>
          </p:cNvSpPr>
          <p:nvPr>
            <p:ph type="sldNum" sz="quarter" idx="12"/>
          </p:nvPr>
        </p:nvSpPr>
        <p:spPr/>
        <p:txBody>
          <a:bodyPr/>
          <a:lstStyle>
            <a:lvl1pPr>
              <a:defRPr/>
            </a:lvl1pPr>
          </a:lstStyle>
          <a:p>
            <a:fld id="{90D46CB0-7E42-404D-B51B-DABF1D5C97FD}" type="slidenum">
              <a:rPr lang="en-US" altLang="en-VN"/>
              <a:pPr/>
              <a:t>‹#›</a:t>
            </a:fld>
            <a:endParaRPr lang="en-US" altLang="en-VN"/>
          </a:p>
        </p:txBody>
      </p:sp>
    </p:spTree>
    <p:extLst>
      <p:ext uri="{BB962C8B-B14F-4D97-AF65-F5344CB8AC3E}">
        <p14:creationId xmlns:p14="http://schemas.microsoft.com/office/powerpoint/2010/main" val="1452941567"/>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blipFill>
          <a:blip r:embed="rId2">
            <a:alphaModFix/>
          </a:blip>
          <a:stretch>
            <a:fillRect/>
          </a:stretch>
        </a:blipFill>
        <a:effectLst/>
      </p:bgPr>
    </p:bg>
    <p:spTree>
      <p:nvGrpSpPr>
        <p:cNvPr id="1" name="Shape 392"/>
        <p:cNvGrpSpPr/>
        <p:nvPr/>
      </p:nvGrpSpPr>
      <p:grpSpPr>
        <a:xfrm>
          <a:off x="0" y="0"/>
          <a:ext cx="0" cy="0"/>
          <a:chOff x="0" y="0"/>
          <a:chExt cx="0" cy="0"/>
        </a:xfrm>
      </p:grpSpPr>
      <p:sp>
        <p:nvSpPr>
          <p:cNvPr id="393" name="Google Shape;393;p45"/>
          <p:cNvSpPr/>
          <p:nvPr/>
        </p:nvSpPr>
        <p:spPr>
          <a:xfrm rot="10800000" flipH="1">
            <a:off x="2697895" y="1812311"/>
            <a:ext cx="5498767" cy="5334000"/>
          </a:xfrm>
          <a:custGeom>
            <a:avLst/>
            <a:gdLst/>
            <a:ahLst/>
            <a:cxnLst/>
            <a:rect l="l" t="t" r="r" b="b"/>
            <a:pathLst>
              <a:path w="164963" h="160020" extrusionOk="0">
                <a:moveTo>
                  <a:pt x="0" y="0"/>
                </a:moveTo>
                <a:lnTo>
                  <a:pt x="164963" y="0"/>
                </a:lnTo>
                <a:lnTo>
                  <a:pt x="119243" y="160020"/>
                </a:lnTo>
                <a:close/>
              </a:path>
            </a:pathLst>
          </a:custGeom>
          <a:solidFill>
            <a:srgbClr val="9EDDEF">
              <a:alpha val="29460"/>
            </a:srgbClr>
          </a:solidFill>
          <a:ln>
            <a:noFill/>
          </a:ln>
        </p:spPr>
      </p:sp>
      <p:sp>
        <p:nvSpPr>
          <p:cNvPr id="394" name="Google Shape;394;p45"/>
          <p:cNvSpPr/>
          <p:nvPr/>
        </p:nvSpPr>
        <p:spPr>
          <a:xfrm>
            <a:off x="5275434" y="-175442"/>
            <a:ext cx="7037233" cy="2133467"/>
          </a:xfrm>
          <a:custGeom>
            <a:avLst/>
            <a:gdLst/>
            <a:ahLst/>
            <a:cxnLst/>
            <a:rect l="l" t="t" r="r" b="b"/>
            <a:pathLst>
              <a:path w="211117" h="64004" extrusionOk="0">
                <a:moveTo>
                  <a:pt x="211117" y="4067"/>
                </a:moveTo>
                <a:lnTo>
                  <a:pt x="211117" y="0"/>
                </a:lnTo>
                <a:lnTo>
                  <a:pt x="36953" y="0"/>
                </a:lnTo>
                <a:lnTo>
                  <a:pt x="0" y="64004"/>
                </a:lnTo>
                <a:lnTo>
                  <a:pt x="177146" y="33493"/>
                </a:lnTo>
                <a:close/>
              </a:path>
            </a:pathLst>
          </a:custGeom>
          <a:solidFill>
            <a:srgbClr val="F7E5B7">
              <a:alpha val="52679"/>
            </a:srgbClr>
          </a:solidFill>
          <a:ln>
            <a:noFill/>
          </a:ln>
        </p:spPr>
      </p:sp>
      <p:sp>
        <p:nvSpPr>
          <p:cNvPr id="395" name="Google Shape;395;p45"/>
          <p:cNvSpPr/>
          <p:nvPr/>
        </p:nvSpPr>
        <p:spPr>
          <a:xfrm>
            <a:off x="-102967" y="1853501"/>
            <a:ext cx="6796200" cy="5444033"/>
          </a:xfrm>
          <a:custGeom>
            <a:avLst/>
            <a:gdLst/>
            <a:ahLst/>
            <a:cxnLst/>
            <a:rect l="l" t="t" r="r" b="b"/>
            <a:pathLst>
              <a:path w="203886" h="163321" extrusionOk="0">
                <a:moveTo>
                  <a:pt x="0" y="161256"/>
                </a:moveTo>
                <a:lnTo>
                  <a:pt x="0" y="61784"/>
                </a:lnTo>
                <a:lnTo>
                  <a:pt x="203886" y="0"/>
                </a:lnTo>
                <a:lnTo>
                  <a:pt x="80633" y="163321"/>
                </a:lnTo>
                <a:close/>
              </a:path>
            </a:pathLst>
          </a:custGeom>
          <a:solidFill>
            <a:srgbClr val="96B3C1">
              <a:alpha val="38840"/>
            </a:srgbClr>
          </a:solidFill>
          <a:ln>
            <a:noFill/>
          </a:ln>
        </p:spPr>
      </p:sp>
      <p:sp>
        <p:nvSpPr>
          <p:cNvPr id="396" name="Google Shape;396;p45"/>
          <p:cNvSpPr/>
          <p:nvPr/>
        </p:nvSpPr>
        <p:spPr>
          <a:xfrm rot="10800000" flipH="1">
            <a:off x="-82372" y="-123561"/>
            <a:ext cx="6569667" cy="4036533"/>
          </a:xfrm>
          <a:custGeom>
            <a:avLst/>
            <a:gdLst/>
            <a:ahLst/>
            <a:cxnLst/>
            <a:rect l="l" t="t" r="r" b="b"/>
            <a:pathLst>
              <a:path w="197090" h="121096" extrusionOk="0">
                <a:moveTo>
                  <a:pt x="0" y="0"/>
                </a:moveTo>
                <a:lnTo>
                  <a:pt x="0" y="121096"/>
                </a:lnTo>
                <a:lnTo>
                  <a:pt x="197090" y="121096"/>
                </a:lnTo>
                <a:lnTo>
                  <a:pt x="154459" y="48191"/>
                </a:lnTo>
                <a:close/>
              </a:path>
            </a:pathLst>
          </a:custGeom>
          <a:solidFill>
            <a:srgbClr val="9EDDEF">
              <a:alpha val="29460"/>
            </a:srgbClr>
          </a:solidFill>
          <a:ln>
            <a:noFill/>
          </a:ln>
        </p:spPr>
      </p:sp>
      <p:sp>
        <p:nvSpPr>
          <p:cNvPr id="397" name="Google Shape;397;p45"/>
          <p:cNvSpPr/>
          <p:nvPr/>
        </p:nvSpPr>
        <p:spPr>
          <a:xfrm rot="10800000" flipH="1">
            <a:off x="7311067" y="-41195"/>
            <a:ext cx="5004500" cy="7187533"/>
          </a:xfrm>
          <a:custGeom>
            <a:avLst/>
            <a:gdLst/>
            <a:ahLst/>
            <a:cxnLst/>
            <a:rect l="l" t="t" r="r" b="b"/>
            <a:pathLst>
              <a:path w="150135" h="215626" extrusionOk="0">
                <a:moveTo>
                  <a:pt x="26567" y="0"/>
                </a:moveTo>
                <a:lnTo>
                  <a:pt x="150135" y="0"/>
                </a:lnTo>
                <a:lnTo>
                  <a:pt x="150135" y="215626"/>
                </a:lnTo>
                <a:lnTo>
                  <a:pt x="0" y="92676"/>
                </a:lnTo>
                <a:close/>
              </a:path>
            </a:pathLst>
          </a:custGeom>
          <a:solidFill>
            <a:srgbClr val="EEEEEE">
              <a:alpha val="71880"/>
            </a:srgbClr>
          </a:solidFill>
          <a:ln>
            <a:noFill/>
          </a:ln>
        </p:spPr>
      </p:sp>
      <p:sp>
        <p:nvSpPr>
          <p:cNvPr id="398" name="Google Shape;398;p45"/>
          <p:cNvSpPr/>
          <p:nvPr/>
        </p:nvSpPr>
        <p:spPr>
          <a:xfrm>
            <a:off x="-32000" y="547400"/>
            <a:ext cx="12256000" cy="5763200"/>
          </a:xfrm>
          <a:prstGeom prst="rect">
            <a:avLst/>
          </a:pr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9" name="Google Shape;399;p45"/>
          <p:cNvSpPr txBox="1">
            <a:spLocks noGrp="1"/>
          </p:cNvSpPr>
          <p:nvPr>
            <p:ph type="title"/>
          </p:nvPr>
        </p:nvSpPr>
        <p:spPr>
          <a:xfrm>
            <a:off x="2632400" y="910833"/>
            <a:ext cx="6927200" cy="70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700"/>
              <a:buNone/>
              <a:defRPr sz="3600"/>
            </a:lvl1pPr>
            <a:lvl2pPr lvl="1" rtl="0">
              <a:spcBef>
                <a:spcPts val="0"/>
              </a:spcBef>
              <a:spcAft>
                <a:spcPts val="0"/>
              </a:spcAft>
              <a:buSzPts val="2700"/>
              <a:buNone/>
              <a:defRPr sz="3600"/>
            </a:lvl2pPr>
            <a:lvl3pPr lvl="2" rtl="0">
              <a:spcBef>
                <a:spcPts val="0"/>
              </a:spcBef>
              <a:spcAft>
                <a:spcPts val="0"/>
              </a:spcAft>
              <a:buSzPts val="2700"/>
              <a:buNone/>
              <a:defRPr sz="3600"/>
            </a:lvl3pPr>
            <a:lvl4pPr lvl="3" rtl="0">
              <a:spcBef>
                <a:spcPts val="0"/>
              </a:spcBef>
              <a:spcAft>
                <a:spcPts val="0"/>
              </a:spcAft>
              <a:buSzPts val="2700"/>
              <a:buNone/>
              <a:defRPr sz="3600"/>
            </a:lvl4pPr>
            <a:lvl5pPr lvl="4" rtl="0">
              <a:spcBef>
                <a:spcPts val="0"/>
              </a:spcBef>
              <a:spcAft>
                <a:spcPts val="0"/>
              </a:spcAft>
              <a:buSzPts val="2700"/>
              <a:buNone/>
              <a:defRPr sz="3600"/>
            </a:lvl5pPr>
            <a:lvl6pPr lvl="5" rtl="0">
              <a:spcBef>
                <a:spcPts val="0"/>
              </a:spcBef>
              <a:spcAft>
                <a:spcPts val="0"/>
              </a:spcAft>
              <a:buSzPts val="2700"/>
              <a:buNone/>
              <a:defRPr sz="3600"/>
            </a:lvl6pPr>
            <a:lvl7pPr lvl="6" rtl="0">
              <a:spcBef>
                <a:spcPts val="0"/>
              </a:spcBef>
              <a:spcAft>
                <a:spcPts val="0"/>
              </a:spcAft>
              <a:buSzPts val="2700"/>
              <a:buNone/>
              <a:defRPr sz="3600"/>
            </a:lvl7pPr>
            <a:lvl8pPr lvl="7" rtl="0">
              <a:spcBef>
                <a:spcPts val="0"/>
              </a:spcBef>
              <a:spcAft>
                <a:spcPts val="0"/>
              </a:spcAft>
              <a:buSzPts val="2700"/>
              <a:buNone/>
              <a:defRPr sz="3600"/>
            </a:lvl8pPr>
            <a:lvl9pPr lvl="8" rtl="0">
              <a:spcBef>
                <a:spcPts val="0"/>
              </a:spcBef>
              <a:spcAft>
                <a:spcPts val="0"/>
              </a:spcAft>
              <a:buSzPts val="2700"/>
              <a:buNone/>
              <a:defRPr sz="3600"/>
            </a:lvl9pPr>
          </a:lstStyle>
          <a:p>
            <a:endParaRPr/>
          </a:p>
        </p:txBody>
      </p:sp>
      <p:sp>
        <p:nvSpPr>
          <p:cNvPr id="400" name="Google Shape;400;p45"/>
          <p:cNvSpPr txBox="1">
            <a:spLocks noGrp="1"/>
          </p:cNvSpPr>
          <p:nvPr>
            <p:ph type="body" idx="1"/>
          </p:nvPr>
        </p:nvSpPr>
        <p:spPr>
          <a:xfrm>
            <a:off x="1593533" y="2214067"/>
            <a:ext cx="4625200" cy="27612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Char char="●"/>
              <a:defRPr sz="1867"/>
            </a:lvl1pPr>
            <a:lvl2pPr marL="1219170" lvl="1" indent="-406390" rtl="0">
              <a:spcBef>
                <a:spcPts val="2133"/>
              </a:spcBef>
              <a:spcAft>
                <a:spcPts val="0"/>
              </a:spcAft>
              <a:buSzPts val="1200"/>
              <a:buChar char="○"/>
              <a:defRPr sz="1600"/>
            </a:lvl2pPr>
            <a:lvl3pPr marL="1828754" lvl="2" indent="-406390" rtl="0">
              <a:spcBef>
                <a:spcPts val="2133"/>
              </a:spcBef>
              <a:spcAft>
                <a:spcPts val="0"/>
              </a:spcAft>
              <a:buSzPts val="1200"/>
              <a:buChar char="■"/>
              <a:defRPr sz="1600"/>
            </a:lvl3pPr>
            <a:lvl4pPr marL="2438339" lvl="3" indent="-406390" rtl="0">
              <a:spcBef>
                <a:spcPts val="2133"/>
              </a:spcBef>
              <a:spcAft>
                <a:spcPts val="0"/>
              </a:spcAft>
              <a:buSzPts val="1200"/>
              <a:buChar char="●"/>
              <a:defRPr sz="1600"/>
            </a:lvl4pPr>
            <a:lvl5pPr marL="3047924" lvl="4" indent="-406390" rtl="0">
              <a:spcBef>
                <a:spcPts val="2133"/>
              </a:spcBef>
              <a:spcAft>
                <a:spcPts val="0"/>
              </a:spcAft>
              <a:buSzPts val="1200"/>
              <a:buChar char="○"/>
              <a:defRPr sz="1600"/>
            </a:lvl5pPr>
            <a:lvl6pPr marL="3657509" lvl="5" indent="-406390" rtl="0">
              <a:spcBef>
                <a:spcPts val="2133"/>
              </a:spcBef>
              <a:spcAft>
                <a:spcPts val="0"/>
              </a:spcAft>
              <a:buSzPts val="1200"/>
              <a:buChar char="■"/>
              <a:defRPr sz="1600"/>
            </a:lvl6pPr>
            <a:lvl7pPr marL="4267093" lvl="6" indent="-406390" rtl="0">
              <a:spcBef>
                <a:spcPts val="2133"/>
              </a:spcBef>
              <a:spcAft>
                <a:spcPts val="0"/>
              </a:spcAft>
              <a:buSzPts val="1200"/>
              <a:buChar char="●"/>
              <a:defRPr sz="1600"/>
            </a:lvl7pPr>
            <a:lvl8pPr marL="4876678" lvl="7" indent="-406390" rtl="0">
              <a:spcBef>
                <a:spcPts val="2133"/>
              </a:spcBef>
              <a:spcAft>
                <a:spcPts val="0"/>
              </a:spcAft>
              <a:buSzPts val="1200"/>
              <a:buChar char="○"/>
              <a:defRPr sz="1600"/>
            </a:lvl8pPr>
            <a:lvl9pPr marL="5486263" lvl="8" indent="-406390" rtl="0">
              <a:spcBef>
                <a:spcPts val="2133"/>
              </a:spcBef>
              <a:spcAft>
                <a:spcPts val="2133"/>
              </a:spcAft>
              <a:buSzPts val="1200"/>
              <a:buChar char="■"/>
              <a:defRPr sz="1600"/>
            </a:lvl9pPr>
          </a:lstStyle>
          <a:p>
            <a:endParaRPr/>
          </a:p>
        </p:txBody>
      </p:sp>
      <p:cxnSp>
        <p:nvCxnSpPr>
          <p:cNvPr id="401" name="Google Shape;401;p45"/>
          <p:cNvCxnSpPr/>
          <p:nvPr/>
        </p:nvCxnSpPr>
        <p:spPr>
          <a:xfrm>
            <a:off x="-148516" y="752733"/>
            <a:ext cx="12384400" cy="0"/>
          </a:xfrm>
          <a:prstGeom prst="straightConnector1">
            <a:avLst/>
          </a:prstGeom>
          <a:noFill/>
          <a:ln w="9525" cap="flat" cmpd="sng">
            <a:solidFill>
              <a:schemeClr val="dk1"/>
            </a:solidFill>
            <a:prstDash val="solid"/>
            <a:round/>
            <a:headEnd type="none" w="med" len="med"/>
            <a:tailEnd type="none" w="med" len="med"/>
          </a:ln>
        </p:spPr>
      </p:cxnSp>
      <p:cxnSp>
        <p:nvCxnSpPr>
          <p:cNvPr id="402" name="Google Shape;402;p45"/>
          <p:cNvCxnSpPr/>
          <p:nvPr/>
        </p:nvCxnSpPr>
        <p:spPr>
          <a:xfrm>
            <a:off x="-148516" y="6110167"/>
            <a:ext cx="12384400" cy="0"/>
          </a:xfrm>
          <a:prstGeom prst="straightConnector1">
            <a:avLst/>
          </a:prstGeom>
          <a:noFill/>
          <a:ln w="9525" cap="flat" cmpd="sng">
            <a:solidFill>
              <a:schemeClr val="dk1"/>
            </a:solidFill>
            <a:prstDash val="solid"/>
            <a:round/>
            <a:headEnd type="none" w="med" len="med"/>
            <a:tailEnd type="none" w="med" len="med"/>
          </a:ln>
        </p:spPr>
      </p:cxnSp>
    </p:spTree>
    <p:extLst>
      <p:ext uri="{BB962C8B-B14F-4D97-AF65-F5344CB8AC3E}">
        <p14:creationId xmlns:p14="http://schemas.microsoft.com/office/powerpoint/2010/main" val="1735883616"/>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pic>
        <p:nvPicPr>
          <p:cNvPr id="9" name="Google Shape;9;p2"/>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0" name="Google Shape;10;p2"/>
          <p:cNvPicPr preferRelativeResize="0"/>
          <p:nvPr/>
        </p:nvPicPr>
        <p:blipFill rotWithShape="1">
          <a:blip r:embed="rId3">
            <a:alphaModFix/>
          </a:blip>
          <a:srcRect b="61089"/>
          <a:stretch/>
        </p:blipFill>
        <p:spPr>
          <a:xfrm rot="-620881">
            <a:off x="2471402" y="53977"/>
            <a:ext cx="2757901" cy="2363720"/>
          </a:xfrm>
          <a:prstGeom prst="rect">
            <a:avLst/>
          </a:prstGeom>
          <a:noFill/>
          <a:ln>
            <a:noFill/>
          </a:ln>
        </p:spPr>
      </p:pic>
      <p:pic>
        <p:nvPicPr>
          <p:cNvPr id="11" name="Google Shape;11;p2"/>
          <p:cNvPicPr preferRelativeResize="0"/>
          <p:nvPr/>
        </p:nvPicPr>
        <p:blipFill rotWithShape="1">
          <a:blip r:embed="rId4">
            <a:alphaModFix/>
          </a:blip>
          <a:srcRect r="1545" b="6838"/>
          <a:stretch/>
        </p:blipFill>
        <p:spPr>
          <a:xfrm>
            <a:off x="1397183" y="698683"/>
            <a:ext cx="9397635" cy="5469365"/>
          </a:xfrm>
          <a:prstGeom prst="rect">
            <a:avLst/>
          </a:prstGeom>
          <a:noFill/>
          <a:ln>
            <a:noFill/>
          </a:ln>
        </p:spPr>
      </p:pic>
      <p:pic>
        <p:nvPicPr>
          <p:cNvPr id="12" name="Google Shape;12;p2"/>
          <p:cNvPicPr preferRelativeResize="0"/>
          <p:nvPr/>
        </p:nvPicPr>
        <p:blipFill>
          <a:blip r:embed="rId5">
            <a:alphaModFix/>
          </a:blip>
          <a:stretch>
            <a:fillRect/>
          </a:stretch>
        </p:blipFill>
        <p:spPr>
          <a:xfrm>
            <a:off x="2125233" y="3986034"/>
            <a:ext cx="2113032" cy="2470401"/>
          </a:xfrm>
          <a:prstGeom prst="rect">
            <a:avLst/>
          </a:prstGeom>
          <a:noFill/>
          <a:ln>
            <a:noFill/>
          </a:ln>
          <a:effectLst>
            <a:outerShdw blurRad="57150" dist="19050" dir="3300000" algn="bl" rotWithShape="0">
              <a:srgbClr val="000000">
                <a:alpha val="34000"/>
              </a:srgbClr>
            </a:outerShdw>
          </a:effectLst>
        </p:spPr>
      </p:pic>
      <p:sp>
        <p:nvSpPr>
          <p:cNvPr id="13" name="Google Shape;13;p2"/>
          <p:cNvSpPr txBox="1">
            <a:spLocks noGrp="1"/>
          </p:cNvSpPr>
          <p:nvPr>
            <p:ph type="ctrTitle"/>
          </p:nvPr>
        </p:nvSpPr>
        <p:spPr>
          <a:xfrm>
            <a:off x="2042800" y="2304564"/>
            <a:ext cx="8106400" cy="22068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6000"/>
              <a:buNone/>
              <a:defRPr sz="8000"/>
            </a:lvl1pPr>
            <a:lvl2pPr lvl="1" algn="ctr">
              <a:lnSpc>
                <a:spcPct val="80000"/>
              </a:lnSpc>
              <a:spcBef>
                <a:spcPts val="0"/>
              </a:spcBef>
              <a:spcAft>
                <a:spcPts val="0"/>
              </a:spcAft>
              <a:buClr>
                <a:srgbClr val="0B5394"/>
              </a:buClr>
              <a:buSzPts val="6000"/>
              <a:buNone/>
              <a:defRPr sz="8000">
                <a:solidFill>
                  <a:srgbClr val="0B5394"/>
                </a:solidFill>
              </a:defRPr>
            </a:lvl2pPr>
            <a:lvl3pPr lvl="2" algn="ctr">
              <a:lnSpc>
                <a:spcPct val="80000"/>
              </a:lnSpc>
              <a:spcBef>
                <a:spcPts val="0"/>
              </a:spcBef>
              <a:spcAft>
                <a:spcPts val="0"/>
              </a:spcAft>
              <a:buClr>
                <a:srgbClr val="0B5394"/>
              </a:buClr>
              <a:buSzPts val="6000"/>
              <a:buNone/>
              <a:defRPr sz="8000">
                <a:solidFill>
                  <a:srgbClr val="0B5394"/>
                </a:solidFill>
              </a:defRPr>
            </a:lvl3pPr>
            <a:lvl4pPr lvl="3" algn="ctr">
              <a:lnSpc>
                <a:spcPct val="80000"/>
              </a:lnSpc>
              <a:spcBef>
                <a:spcPts val="0"/>
              </a:spcBef>
              <a:spcAft>
                <a:spcPts val="0"/>
              </a:spcAft>
              <a:buClr>
                <a:srgbClr val="0B5394"/>
              </a:buClr>
              <a:buSzPts val="6000"/>
              <a:buNone/>
              <a:defRPr sz="8000">
                <a:solidFill>
                  <a:srgbClr val="0B5394"/>
                </a:solidFill>
              </a:defRPr>
            </a:lvl4pPr>
            <a:lvl5pPr lvl="4" algn="ctr">
              <a:lnSpc>
                <a:spcPct val="80000"/>
              </a:lnSpc>
              <a:spcBef>
                <a:spcPts val="0"/>
              </a:spcBef>
              <a:spcAft>
                <a:spcPts val="0"/>
              </a:spcAft>
              <a:buClr>
                <a:srgbClr val="0B5394"/>
              </a:buClr>
              <a:buSzPts val="6000"/>
              <a:buNone/>
              <a:defRPr sz="8000">
                <a:solidFill>
                  <a:srgbClr val="0B5394"/>
                </a:solidFill>
              </a:defRPr>
            </a:lvl5pPr>
            <a:lvl6pPr lvl="5" algn="ctr">
              <a:lnSpc>
                <a:spcPct val="80000"/>
              </a:lnSpc>
              <a:spcBef>
                <a:spcPts val="0"/>
              </a:spcBef>
              <a:spcAft>
                <a:spcPts val="0"/>
              </a:spcAft>
              <a:buClr>
                <a:srgbClr val="0B5394"/>
              </a:buClr>
              <a:buSzPts val="6000"/>
              <a:buNone/>
              <a:defRPr sz="8000">
                <a:solidFill>
                  <a:srgbClr val="0B5394"/>
                </a:solidFill>
              </a:defRPr>
            </a:lvl6pPr>
            <a:lvl7pPr lvl="6" algn="ctr">
              <a:lnSpc>
                <a:spcPct val="80000"/>
              </a:lnSpc>
              <a:spcBef>
                <a:spcPts val="0"/>
              </a:spcBef>
              <a:spcAft>
                <a:spcPts val="0"/>
              </a:spcAft>
              <a:buClr>
                <a:srgbClr val="0B5394"/>
              </a:buClr>
              <a:buSzPts val="6000"/>
              <a:buNone/>
              <a:defRPr sz="8000">
                <a:solidFill>
                  <a:srgbClr val="0B5394"/>
                </a:solidFill>
              </a:defRPr>
            </a:lvl7pPr>
            <a:lvl8pPr lvl="7" algn="ctr">
              <a:lnSpc>
                <a:spcPct val="80000"/>
              </a:lnSpc>
              <a:spcBef>
                <a:spcPts val="0"/>
              </a:spcBef>
              <a:spcAft>
                <a:spcPts val="0"/>
              </a:spcAft>
              <a:buClr>
                <a:srgbClr val="0B5394"/>
              </a:buClr>
              <a:buSzPts val="6000"/>
              <a:buNone/>
              <a:defRPr sz="8000">
                <a:solidFill>
                  <a:srgbClr val="0B5394"/>
                </a:solidFill>
              </a:defRPr>
            </a:lvl8pPr>
            <a:lvl9pPr lvl="8" algn="ctr">
              <a:lnSpc>
                <a:spcPct val="80000"/>
              </a:lnSpc>
              <a:spcBef>
                <a:spcPts val="0"/>
              </a:spcBef>
              <a:spcAft>
                <a:spcPts val="0"/>
              </a:spcAft>
              <a:buClr>
                <a:srgbClr val="0B5394"/>
              </a:buClr>
              <a:buSzPts val="6000"/>
              <a:buNone/>
              <a:defRPr sz="8000">
                <a:solidFill>
                  <a:srgbClr val="0B5394"/>
                </a:solidFill>
              </a:defRPr>
            </a:lvl9pPr>
          </a:lstStyle>
          <a:p>
            <a:endParaRPr/>
          </a:p>
        </p:txBody>
      </p:sp>
      <p:sp>
        <p:nvSpPr>
          <p:cNvPr id="14" name="Google Shape;14;p2"/>
          <p:cNvSpPr txBox="1">
            <a:spLocks noGrp="1"/>
          </p:cNvSpPr>
          <p:nvPr>
            <p:ph type="subTitle" idx="1"/>
          </p:nvPr>
        </p:nvSpPr>
        <p:spPr>
          <a:xfrm>
            <a:off x="2230351" y="5025767"/>
            <a:ext cx="1902800" cy="1056800"/>
          </a:xfrm>
          <a:prstGeom prst="rect">
            <a:avLst/>
          </a:prstGeom>
        </p:spPr>
        <p:txBody>
          <a:bodyPr spcFirstLastPara="1" wrap="square" lIns="91425" tIns="91425" rIns="91425" bIns="91425" anchor="t" anchorCtr="0">
            <a:noAutofit/>
          </a:bodyPr>
          <a:lstStyle>
            <a:lvl1pPr lvl="0" algn="ctr">
              <a:lnSpc>
                <a:spcPct val="90000"/>
              </a:lnSpc>
              <a:spcBef>
                <a:spcPts val="0"/>
              </a:spcBef>
              <a:spcAft>
                <a:spcPts val="0"/>
              </a:spcAft>
              <a:buClr>
                <a:schemeClr val="dk2"/>
              </a:buClr>
              <a:buSzPts val="1400"/>
              <a:buNone/>
              <a:defRPr sz="1867">
                <a:solidFill>
                  <a:schemeClr val="dk2"/>
                </a:solidFill>
              </a:defRPr>
            </a:lvl1pPr>
            <a:lvl2pPr lvl="1"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2pPr>
            <a:lvl3pPr lvl="2"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3pPr>
            <a:lvl4pPr lvl="3"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4pPr>
            <a:lvl5pPr lvl="4"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5pPr>
            <a:lvl6pPr lvl="5"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6pPr>
            <a:lvl7pPr lvl="6"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7pPr>
            <a:lvl8pPr lvl="7"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8pPr>
            <a:lvl9pPr lvl="8" algn="ctr">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9pPr>
          </a:lstStyle>
          <a:p>
            <a:endParaRPr/>
          </a:p>
        </p:txBody>
      </p:sp>
    </p:spTree>
    <p:extLst>
      <p:ext uri="{BB962C8B-B14F-4D97-AF65-F5344CB8AC3E}">
        <p14:creationId xmlns:p14="http://schemas.microsoft.com/office/powerpoint/2010/main" val="1730426399"/>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5"/>
        <p:cNvGrpSpPr/>
        <p:nvPr/>
      </p:nvGrpSpPr>
      <p:grpSpPr>
        <a:xfrm>
          <a:off x="0" y="0"/>
          <a:ext cx="0" cy="0"/>
          <a:chOff x="0" y="0"/>
          <a:chExt cx="0" cy="0"/>
        </a:xfrm>
      </p:grpSpPr>
      <p:pic>
        <p:nvPicPr>
          <p:cNvPr id="16" name="Google Shape;16;p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7" name="Google Shape;17;p3"/>
          <p:cNvPicPr preferRelativeResize="0"/>
          <p:nvPr/>
        </p:nvPicPr>
        <p:blipFill>
          <a:blip r:embed="rId3">
            <a:alphaModFix/>
          </a:blip>
          <a:stretch>
            <a:fillRect/>
          </a:stretch>
        </p:blipFill>
        <p:spPr>
          <a:xfrm>
            <a:off x="2498868" y="596933"/>
            <a:ext cx="7194267" cy="5664135"/>
          </a:xfrm>
          <a:prstGeom prst="rect">
            <a:avLst/>
          </a:prstGeom>
          <a:noFill/>
          <a:ln>
            <a:noFill/>
          </a:ln>
          <a:effectLst>
            <a:outerShdw blurRad="57150" dist="19050" dir="5400000" algn="bl" rotWithShape="0">
              <a:srgbClr val="000000">
                <a:alpha val="50000"/>
              </a:srgbClr>
            </a:outerShdw>
          </a:effectLst>
        </p:spPr>
      </p:pic>
      <p:sp>
        <p:nvSpPr>
          <p:cNvPr id="18" name="Google Shape;18;p3"/>
          <p:cNvSpPr txBox="1">
            <a:spLocks noGrp="1"/>
          </p:cNvSpPr>
          <p:nvPr>
            <p:ph type="title"/>
          </p:nvPr>
        </p:nvSpPr>
        <p:spPr>
          <a:xfrm>
            <a:off x="3564000" y="3401200"/>
            <a:ext cx="5064000" cy="1087600"/>
          </a:xfrm>
          <a:prstGeom prst="rect">
            <a:avLst/>
          </a:prstGeom>
        </p:spPr>
        <p:txBody>
          <a:bodyPr spcFirstLastPara="1" wrap="square" lIns="91425" tIns="91425" rIns="91425" bIns="91425" anchor="t" anchorCtr="0">
            <a:noAutofit/>
          </a:bodyPr>
          <a:lstStyle>
            <a:lvl1pPr lvl="0" algn="ctr">
              <a:spcBef>
                <a:spcPts val="0"/>
              </a:spcBef>
              <a:spcAft>
                <a:spcPts val="0"/>
              </a:spcAft>
              <a:buSzPts val="4000"/>
              <a:buNone/>
              <a:defRPr sz="5333"/>
            </a:lvl1pPr>
            <a:lvl2pPr lvl="1" algn="ctr">
              <a:spcBef>
                <a:spcPts val="0"/>
              </a:spcBef>
              <a:spcAft>
                <a:spcPts val="0"/>
              </a:spcAft>
              <a:buSzPts val="4000"/>
              <a:buNone/>
              <a:defRPr sz="5333"/>
            </a:lvl2pPr>
            <a:lvl3pPr lvl="2" algn="ctr">
              <a:spcBef>
                <a:spcPts val="0"/>
              </a:spcBef>
              <a:spcAft>
                <a:spcPts val="0"/>
              </a:spcAft>
              <a:buSzPts val="4000"/>
              <a:buNone/>
              <a:defRPr sz="5333"/>
            </a:lvl3pPr>
            <a:lvl4pPr lvl="3" algn="ctr">
              <a:spcBef>
                <a:spcPts val="0"/>
              </a:spcBef>
              <a:spcAft>
                <a:spcPts val="0"/>
              </a:spcAft>
              <a:buSzPts val="4000"/>
              <a:buNone/>
              <a:defRPr sz="5333"/>
            </a:lvl4pPr>
            <a:lvl5pPr lvl="4" algn="ctr">
              <a:spcBef>
                <a:spcPts val="0"/>
              </a:spcBef>
              <a:spcAft>
                <a:spcPts val="0"/>
              </a:spcAft>
              <a:buSzPts val="4000"/>
              <a:buNone/>
              <a:defRPr sz="5333"/>
            </a:lvl5pPr>
            <a:lvl6pPr lvl="5" algn="ctr">
              <a:spcBef>
                <a:spcPts val="0"/>
              </a:spcBef>
              <a:spcAft>
                <a:spcPts val="0"/>
              </a:spcAft>
              <a:buSzPts val="4000"/>
              <a:buNone/>
              <a:defRPr sz="5333"/>
            </a:lvl6pPr>
            <a:lvl7pPr lvl="6" algn="ctr">
              <a:spcBef>
                <a:spcPts val="0"/>
              </a:spcBef>
              <a:spcAft>
                <a:spcPts val="0"/>
              </a:spcAft>
              <a:buSzPts val="4000"/>
              <a:buNone/>
              <a:defRPr sz="5333"/>
            </a:lvl7pPr>
            <a:lvl8pPr lvl="7" algn="ctr">
              <a:spcBef>
                <a:spcPts val="0"/>
              </a:spcBef>
              <a:spcAft>
                <a:spcPts val="0"/>
              </a:spcAft>
              <a:buSzPts val="4000"/>
              <a:buNone/>
              <a:defRPr sz="5333"/>
            </a:lvl8pPr>
            <a:lvl9pPr lvl="8" algn="ctr">
              <a:spcBef>
                <a:spcPts val="0"/>
              </a:spcBef>
              <a:spcAft>
                <a:spcPts val="0"/>
              </a:spcAft>
              <a:buSzPts val="4000"/>
              <a:buNone/>
              <a:defRPr sz="5333"/>
            </a:lvl9pPr>
          </a:lstStyle>
          <a:p>
            <a:endParaRPr/>
          </a:p>
        </p:txBody>
      </p:sp>
      <p:sp>
        <p:nvSpPr>
          <p:cNvPr id="19" name="Google Shape;19;p3"/>
          <p:cNvSpPr txBox="1">
            <a:spLocks noGrp="1"/>
          </p:cNvSpPr>
          <p:nvPr>
            <p:ph type="subTitle" idx="1"/>
          </p:nvPr>
        </p:nvSpPr>
        <p:spPr>
          <a:xfrm>
            <a:off x="3916988" y="4409800"/>
            <a:ext cx="4358000" cy="1056800"/>
          </a:xfrm>
          <a:prstGeom prst="rect">
            <a:avLst/>
          </a:prstGeom>
        </p:spPr>
        <p:txBody>
          <a:bodyPr spcFirstLastPara="1" wrap="square" lIns="91425" tIns="91425" rIns="91425" bIns="91425" anchor="t" anchorCtr="0">
            <a:noAutofit/>
          </a:bodyPr>
          <a:lstStyle>
            <a:lvl1pPr lvl="0" algn="ctr" rtl="0">
              <a:lnSpc>
                <a:spcPct val="90000"/>
              </a:lnSpc>
              <a:spcBef>
                <a:spcPts val="0"/>
              </a:spcBef>
              <a:spcAft>
                <a:spcPts val="0"/>
              </a:spcAft>
              <a:buClr>
                <a:schemeClr val="dk2"/>
              </a:buClr>
              <a:buSzPts val="1600"/>
              <a:buNone/>
              <a:defRPr sz="2133">
                <a:solidFill>
                  <a:schemeClr val="dk2"/>
                </a:solidFill>
              </a:defRPr>
            </a:lvl1pPr>
            <a:lvl2pPr lvl="1"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2pPr>
            <a:lvl3pPr lvl="2"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3pPr>
            <a:lvl4pPr lvl="3"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4pPr>
            <a:lvl5pPr lvl="4"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5pPr>
            <a:lvl6pPr lvl="5"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6pPr>
            <a:lvl7pPr lvl="6"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7pPr>
            <a:lvl8pPr lvl="7"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8pPr>
            <a:lvl9pPr lvl="8" algn="ctr" rtl="0">
              <a:lnSpc>
                <a:spcPct val="90000"/>
              </a:lnSpc>
              <a:spcBef>
                <a:spcPts val="0"/>
              </a:spcBef>
              <a:spcAft>
                <a:spcPts val="0"/>
              </a:spcAft>
              <a:buClr>
                <a:srgbClr val="0B5394"/>
              </a:buClr>
              <a:buSzPts val="1800"/>
              <a:buFont typeface="Coming Soon"/>
              <a:buNone/>
              <a:defRPr sz="2400" b="1">
                <a:solidFill>
                  <a:srgbClr val="0B5394"/>
                </a:solidFill>
                <a:latin typeface="Coming Soon"/>
                <a:ea typeface="Coming Soon"/>
                <a:cs typeface="Coming Soon"/>
                <a:sym typeface="Coming Soon"/>
              </a:defRPr>
            </a:lvl9pPr>
          </a:lstStyle>
          <a:p>
            <a:endParaRPr/>
          </a:p>
        </p:txBody>
      </p:sp>
      <p:sp>
        <p:nvSpPr>
          <p:cNvPr id="20" name="Google Shape;20;p3"/>
          <p:cNvSpPr txBox="1">
            <a:spLocks noGrp="1"/>
          </p:cNvSpPr>
          <p:nvPr>
            <p:ph type="title" idx="2" hasCustomPrompt="1"/>
          </p:nvPr>
        </p:nvSpPr>
        <p:spPr>
          <a:xfrm>
            <a:off x="5037600" y="1871733"/>
            <a:ext cx="2116800" cy="1336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4800"/>
              <a:buNone/>
              <a:defRPr sz="6400" b="0">
                <a:solidFill>
                  <a:schemeClr val="dk1"/>
                </a:solidFill>
              </a:defRPr>
            </a:lvl1pPr>
            <a:lvl2pPr lvl="1" algn="ctr" rtl="0">
              <a:spcBef>
                <a:spcPts val="0"/>
              </a:spcBef>
              <a:spcAft>
                <a:spcPts val="0"/>
              </a:spcAft>
              <a:buClr>
                <a:schemeClr val="dk2"/>
              </a:buClr>
              <a:buSzPts val="4800"/>
              <a:buNone/>
              <a:defRPr sz="6400">
                <a:solidFill>
                  <a:schemeClr val="dk2"/>
                </a:solidFill>
              </a:defRPr>
            </a:lvl2pPr>
            <a:lvl3pPr lvl="2" algn="ctr" rtl="0">
              <a:spcBef>
                <a:spcPts val="0"/>
              </a:spcBef>
              <a:spcAft>
                <a:spcPts val="0"/>
              </a:spcAft>
              <a:buClr>
                <a:schemeClr val="dk2"/>
              </a:buClr>
              <a:buSzPts val="4800"/>
              <a:buNone/>
              <a:defRPr sz="6400">
                <a:solidFill>
                  <a:schemeClr val="dk2"/>
                </a:solidFill>
              </a:defRPr>
            </a:lvl3pPr>
            <a:lvl4pPr lvl="3" algn="ctr" rtl="0">
              <a:spcBef>
                <a:spcPts val="0"/>
              </a:spcBef>
              <a:spcAft>
                <a:spcPts val="0"/>
              </a:spcAft>
              <a:buClr>
                <a:schemeClr val="dk2"/>
              </a:buClr>
              <a:buSzPts val="4800"/>
              <a:buNone/>
              <a:defRPr sz="6400">
                <a:solidFill>
                  <a:schemeClr val="dk2"/>
                </a:solidFill>
              </a:defRPr>
            </a:lvl4pPr>
            <a:lvl5pPr lvl="4" algn="ctr" rtl="0">
              <a:spcBef>
                <a:spcPts val="0"/>
              </a:spcBef>
              <a:spcAft>
                <a:spcPts val="0"/>
              </a:spcAft>
              <a:buClr>
                <a:schemeClr val="dk2"/>
              </a:buClr>
              <a:buSzPts val="4800"/>
              <a:buNone/>
              <a:defRPr sz="6400">
                <a:solidFill>
                  <a:schemeClr val="dk2"/>
                </a:solidFill>
              </a:defRPr>
            </a:lvl5pPr>
            <a:lvl6pPr lvl="5" algn="ctr" rtl="0">
              <a:spcBef>
                <a:spcPts val="0"/>
              </a:spcBef>
              <a:spcAft>
                <a:spcPts val="0"/>
              </a:spcAft>
              <a:buClr>
                <a:schemeClr val="dk2"/>
              </a:buClr>
              <a:buSzPts val="4800"/>
              <a:buNone/>
              <a:defRPr sz="6400">
                <a:solidFill>
                  <a:schemeClr val="dk2"/>
                </a:solidFill>
              </a:defRPr>
            </a:lvl6pPr>
            <a:lvl7pPr lvl="6" algn="ctr" rtl="0">
              <a:spcBef>
                <a:spcPts val="0"/>
              </a:spcBef>
              <a:spcAft>
                <a:spcPts val="0"/>
              </a:spcAft>
              <a:buClr>
                <a:schemeClr val="dk2"/>
              </a:buClr>
              <a:buSzPts val="4800"/>
              <a:buNone/>
              <a:defRPr sz="6400">
                <a:solidFill>
                  <a:schemeClr val="dk2"/>
                </a:solidFill>
              </a:defRPr>
            </a:lvl7pPr>
            <a:lvl8pPr lvl="7" algn="ctr" rtl="0">
              <a:spcBef>
                <a:spcPts val="0"/>
              </a:spcBef>
              <a:spcAft>
                <a:spcPts val="0"/>
              </a:spcAft>
              <a:buClr>
                <a:schemeClr val="dk2"/>
              </a:buClr>
              <a:buSzPts val="4800"/>
              <a:buNone/>
              <a:defRPr sz="6400">
                <a:solidFill>
                  <a:schemeClr val="dk2"/>
                </a:solidFill>
              </a:defRPr>
            </a:lvl8pPr>
            <a:lvl9pPr lvl="8" algn="ctr" rtl="0">
              <a:spcBef>
                <a:spcPts val="0"/>
              </a:spcBef>
              <a:spcAft>
                <a:spcPts val="0"/>
              </a:spcAft>
              <a:buClr>
                <a:schemeClr val="dk2"/>
              </a:buClr>
              <a:buSzPts val="4800"/>
              <a:buNone/>
              <a:defRPr sz="6400">
                <a:solidFill>
                  <a:schemeClr val="dk2"/>
                </a:solidFill>
              </a:defRPr>
            </a:lvl9pPr>
          </a:lstStyle>
          <a:p>
            <a:r>
              <a:t>xx%</a:t>
            </a:r>
          </a:p>
        </p:txBody>
      </p:sp>
    </p:spTree>
    <p:extLst>
      <p:ext uri="{BB962C8B-B14F-4D97-AF65-F5344CB8AC3E}">
        <p14:creationId xmlns:p14="http://schemas.microsoft.com/office/powerpoint/2010/main" val="3184268488"/>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6"/>
        <p:cNvGrpSpPr/>
        <p:nvPr/>
      </p:nvGrpSpPr>
      <p:grpSpPr>
        <a:xfrm>
          <a:off x="0" y="0"/>
          <a:ext cx="0" cy="0"/>
          <a:chOff x="0" y="0"/>
          <a:chExt cx="0" cy="0"/>
        </a:xfrm>
      </p:grpSpPr>
      <p:pic>
        <p:nvPicPr>
          <p:cNvPr id="37" name="Google Shape;37;p7"/>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38" name="Google Shape;38;p7"/>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39" name="Google Shape;39;p7"/>
          <p:cNvSpPr txBox="1">
            <a:spLocks noGrp="1"/>
          </p:cNvSpPr>
          <p:nvPr>
            <p:ph type="body" idx="1"/>
          </p:nvPr>
        </p:nvSpPr>
        <p:spPr>
          <a:xfrm>
            <a:off x="1328500" y="2534033"/>
            <a:ext cx="3868800" cy="3027200"/>
          </a:xfrm>
          <a:prstGeom prst="rect">
            <a:avLst/>
          </a:prstGeom>
        </p:spPr>
        <p:txBody>
          <a:bodyPr spcFirstLastPara="1" wrap="square" lIns="91425" tIns="91425" rIns="91425" bIns="91425" anchor="t" anchorCtr="0">
            <a:noAutofit/>
          </a:bodyPr>
          <a:lstStyle>
            <a:lvl1pPr marL="609585" lvl="0" indent="-440256">
              <a:lnSpc>
                <a:spcPct val="100000"/>
              </a:lnSpc>
              <a:spcBef>
                <a:spcPts val="0"/>
              </a:spcBef>
              <a:spcAft>
                <a:spcPts val="0"/>
              </a:spcAft>
              <a:buClr>
                <a:schemeClr val="dk2"/>
              </a:buClr>
              <a:buSzPts val="1600"/>
              <a:buChar char="●"/>
              <a:defRPr sz="2133">
                <a:solidFill>
                  <a:schemeClr val="dk2"/>
                </a:solidFill>
              </a:defRPr>
            </a:lvl1pPr>
            <a:lvl2pPr marL="1219170" lvl="1" indent="-440256">
              <a:lnSpc>
                <a:spcPct val="100000"/>
              </a:lnSpc>
              <a:spcBef>
                <a:spcPts val="2133"/>
              </a:spcBef>
              <a:spcAft>
                <a:spcPts val="0"/>
              </a:spcAft>
              <a:buClr>
                <a:schemeClr val="dk2"/>
              </a:buClr>
              <a:buSzPts val="1600"/>
              <a:buChar char="○"/>
              <a:defRPr sz="2133">
                <a:solidFill>
                  <a:schemeClr val="dk2"/>
                </a:solidFill>
              </a:defRPr>
            </a:lvl2pPr>
            <a:lvl3pPr marL="1828754" lvl="2" indent="-440256">
              <a:lnSpc>
                <a:spcPct val="100000"/>
              </a:lnSpc>
              <a:spcBef>
                <a:spcPts val="2133"/>
              </a:spcBef>
              <a:spcAft>
                <a:spcPts val="0"/>
              </a:spcAft>
              <a:buClr>
                <a:schemeClr val="dk2"/>
              </a:buClr>
              <a:buSzPts val="1600"/>
              <a:buChar char="■"/>
              <a:defRPr sz="2133">
                <a:solidFill>
                  <a:schemeClr val="dk2"/>
                </a:solidFill>
              </a:defRPr>
            </a:lvl3pPr>
            <a:lvl4pPr marL="2438339" lvl="3" indent="-440256">
              <a:lnSpc>
                <a:spcPct val="100000"/>
              </a:lnSpc>
              <a:spcBef>
                <a:spcPts val="2133"/>
              </a:spcBef>
              <a:spcAft>
                <a:spcPts val="0"/>
              </a:spcAft>
              <a:buClr>
                <a:schemeClr val="dk2"/>
              </a:buClr>
              <a:buSzPts val="1600"/>
              <a:buChar char="●"/>
              <a:defRPr sz="2133">
                <a:solidFill>
                  <a:schemeClr val="dk2"/>
                </a:solidFill>
              </a:defRPr>
            </a:lvl4pPr>
            <a:lvl5pPr marL="3047924" lvl="4" indent="-440256">
              <a:lnSpc>
                <a:spcPct val="100000"/>
              </a:lnSpc>
              <a:spcBef>
                <a:spcPts val="2133"/>
              </a:spcBef>
              <a:spcAft>
                <a:spcPts val="0"/>
              </a:spcAft>
              <a:buClr>
                <a:schemeClr val="dk2"/>
              </a:buClr>
              <a:buSzPts val="1600"/>
              <a:buChar char="○"/>
              <a:defRPr sz="2133">
                <a:solidFill>
                  <a:schemeClr val="dk2"/>
                </a:solidFill>
              </a:defRPr>
            </a:lvl5pPr>
            <a:lvl6pPr marL="3657509" lvl="5" indent="-440256">
              <a:lnSpc>
                <a:spcPct val="100000"/>
              </a:lnSpc>
              <a:spcBef>
                <a:spcPts val="2133"/>
              </a:spcBef>
              <a:spcAft>
                <a:spcPts val="0"/>
              </a:spcAft>
              <a:buClr>
                <a:schemeClr val="dk2"/>
              </a:buClr>
              <a:buSzPts val="1600"/>
              <a:buChar char="■"/>
              <a:defRPr sz="2133">
                <a:solidFill>
                  <a:schemeClr val="dk2"/>
                </a:solidFill>
              </a:defRPr>
            </a:lvl6pPr>
            <a:lvl7pPr marL="4267093" lvl="6" indent="-440256">
              <a:lnSpc>
                <a:spcPct val="100000"/>
              </a:lnSpc>
              <a:spcBef>
                <a:spcPts val="2133"/>
              </a:spcBef>
              <a:spcAft>
                <a:spcPts val="0"/>
              </a:spcAft>
              <a:buClr>
                <a:schemeClr val="dk2"/>
              </a:buClr>
              <a:buSzPts val="1600"/>
              <a:buChar char="●"/>
              <a:defRPr sz="2133">
                <a:solidFill>
                  <a:schemeClr val="dk2"/>
                </a:solidFill>
              </a:defRPr>
            </a:lvl7pPr>
            <a:lvl8pPr marL="4876678" lvl="7" indent="-440256">
              <a:lnSpc>
                <a:spcPct val="100000"/>
              </a:lnSpc>
              <a:spcBef>
                <a:spcPts val="2133"/>
              </a:spcBef>
              <a:spcAft>
                <a:spcPts val="0"/>
              </a:spcAft>
              <a:buClr>
                <a:schemeClr val="dk2"/>
              </a:buClr>
              <a:buSzPts val="1600"/>
              <a:buChar char="○"/>
              <a:defRPr sz="2133">
                <a:solidFill>
                  <a:schemeClr val="dk2"/>
                </a:solidFill>
              </a:defRPr>
            </a:lvl8pPr>
            <a:lvl9pPr marL="5486263" lvl="8" indent="-440256">
              <a:lnSpc>
                <a:spcPct val="100000"/>
              </a:lnSpc>
              <a:spcBef>
                <a:spcPts val="2133"/>
              </a:spcBef>
              <a:spcAft>
                <a:spcPts val="2133"/>
              </a:spcAft>
              <a:buClr>
                <a:schemeClr val="dk2"/>
              </a:buClr>
              <a:buSzPts val="1600"/>
              <a:buChar char="■"/>
              <a:defRPr sz="2133">
                <a:solidFill>
                  <a:schemeClr val="dk2"/>
                </a:solidFill>
              </a:defRPr>
            </a:lvl9pPr>
          </a:lstStyle>
          <a:p>
            <a:endParaRPr/>
          </a:p>
        </p:txBody>
      </p:sp>
      <p:sp>
        <p:nvSpPr>
          <p:cNvPr id="40" name="Google Shape;40;p7"/>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415149144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4"/>
        <p:cNvGrpSpPr/>
        <p:nvPr/>
      </p:nvGrpSpPr>
      <p:grpSpPr>
        <a:xfrm>
          <a:off x="0" y="0"/>
          <a:ext cx="0" cy="0"/>
          <a:chOff x="0" y="0"/>
          <a:chExt cx="0" cy="0"/>
        </a:xfrm>
      </p:grpSpPr>
      <p:pic>
        <p:nvPicPr>
          <p:cNvPr id="45" name="Google Shape;45;p9"/>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46" name="Google Shape;46;p9"/>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47" name="Google Shape;47;p9"/>
          <p:cNvSpPr txBox="1">
            <a:spLocks noGrp="1"/>
          </p:cNvSpPr>
          <p:nvPr>
            <p:ph type="subTitle" idx="1"/>
          </p:nvPr>
        </p:nvSpPr>
        <p:spPr>
          <a:xfrm>
            <a:off x="2173267" y="5104133"/>
            <a:ext cx="3110000" cy="930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Font typeface="Concert One"/>
              <a:buNone/>
              <a:defRPr sz="2133">
                <a:latin typeface="Concert One"/>
                <a:ea typeface="Concert One"/>
                <a:cs typeface="Concert One"/>
                <a:sym typeface="Concert One"/>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2"/>
          </p:nvPr>
        </p:nvSpPr>
        <p:spPr>
          <a:xfrm>
            <a:off x="6726300" y="719333"/>
            <a:ext cx="4299200" cy="5425600"/>
          </a:xfrm>
          <a:prstGeom prst="rect">
            <a:avLst/>
          </a:prstGeom>
        </p:spPr>
        <p:txBody>
          <a:bodyPr spcFirstLastPara="1" wrap="square" lIns="91425" tIns="91425" rIns="91425" bIns="91425" anchor="ctr"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0"/>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196120086"/>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0"/>
        <p:cNvGrpSpPr/>
        <p:nvPr/>
      </p:nvGrpSpPr>
      <p:grpSpPr>
        <a:xfrm>
          <a:off x="0" y="0"/>
          <a:ext cx="0" cy="0"/>
          <a:chOff x="0" y="0"/>
          <a:chExt cx="0" cy="0"/>
        </a:xfrm>
      </p:grpSpPr>
      <p:pic>
        <p:nvPicPr>
          <p:cNvPr id="51" name="Google Shape;51;p10"/>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52" name="Google Shape;52;p10"/>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53" name="Google Shape;53;p10"/>
          <p:cNvSpPr txBox="1">
            <a:spLocks noGrp="1"/>
          </p:cNvSpPr>
          <p:nvPr>
            <p:ph type="title"/>
          </p:nvPr>
        </p:nvSpPr>
        <p:spPr>
          <a:xfrm>
            <a:off x="1336433" y="948231"/>
            <a:ext cx="3205200" cy="1847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214123894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1"/>
        <p:cNvGrpSpPr/>
        <p:nvPr/>
      </p:nvGrpSpPr>
      <p:grpSpPr>
        <a:xfrm>
          <a:off x="0" y="0"/>
          <a:ext cx="0" cy="0"/>
          <a:chOff x="0" y="0"/>
          <a:chExt cx="0" cy="0"/>
        </a:xfrm>
      </p:grpSpPr>
    </p:spTree>
    <p:extLst>
      <p:ext uri="{BB962C8B-B14F-4D97-AF65-F5344CB8AC3E}">
        <p14:creationId xmlns:p14="http://schemas.microsoft.com/office/powerpoint/2010/main" val="30999029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5"/>
        <p:cNvGrpSpPr/>
        <p:nvPr/>
      </p:nvGrpSpPr>
      <p:grpSpPr>
        <a:xfrm>
          <a:off x="0" y="0"/>
          <a:ext cx="0" cy="0"/>
          <a:chOff x="0" y="0"/>
          <a:chExt cx="0" cy="0"/>
        </a:xfrm>
      </p:grpSpPr>
      <p:sp>
        <p:nvSpPr>
          <p:cNvPr id="66" name="Google Shape;66;p4"/>
          <p:cNvSpPr txBox="1">
            <a:spLocks noGrp="1"/>
          </p:cNvSpPr>
          <p:nvPr>
            <p:ph type="title"/>
          </p:nvPr>
        </p:nvSpPr>
        <p:spPr>
          <a:xfrm>
            <a:off x="583156" y="593387"/>
            <a:ext cx="11026016" cy="763666"/>
          </a:xfrm>
          <a:prstGeom prst="rect">
            <a:avLst/>
          </a:prstGeom>
        </p:spPr>
        <p:txBody>
          <a:bodyPr spcFirstLastPara="1" wrap="square" lIns="116050" tIns="116050" rIns="116050" bIns="116050" anchor="t"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67" name="Google Shape;67;p4"/>
          <p:cNvSpPr txBox="1">
            <a:spLocks noGrp="1"/>
          </p:cNvSpPr>
          <p:nvPr>
            <p:ph type="body" idx="1"/>
          </p:nvPr>
        </p:nvSpPr>
        <p:spPr>
          <a:xfrm>
            <a:off x="583156" y="1536698"/>
            <a:ext cx="9903265" cy="4395024"/>
          </a:xfrm>
          <a:prstGeom prst="rect">
            <a:avLst/>
          </a:prstGeom>
        </p:spPr>
        <p:txBody>
          <a:bodyPr spcFirstLastPara="1" wrap="square" lIns="116050" tIns="116050" rIns="116050" bIns="116050" anchor="t" anchorCtr="0">
            <a:noAutofit/>
          </a:bodyPr>
          <a:lstStyle>
            <a:lvl1pPr marL="414772" lvl="0" indent="-299557">
              <a:lnSpc>
                <a:spcPct val="100000"/>
              </a:lnSpc>
              <a:spcBef>
                <a:spcPts val="0"/>
              </a:spcBef>
              <a:spcAft>
                <a:spcPts val="0"/>
              </a:spcAft>
              <a:buClr>
                <a:srgbClr val="020202"/>
              </a:buClr>
              <a:buSzPts val="1600"/>
              <a:buAutoNum type="arabicPeriod"/>
              <a:defRPr/>
            </a:lvl1pPr>
            <a:lvl2pPr marL="829544" lvl="1" indent="-276515">
              <a:spcBef>
                <a:spcPts val="0"/>
              </a:spcBef>
              <a:spcAft>
                <a:spcPts val="0"/>
              </a:spcAft>
              <a:buClr>
                <a:srgbClr val="020202"/>
              </a:buClr>
              <a:buSzPts val="1200"/>
              <a:buFont typeface="Abel"/>
              <a:buAutoNum type="alphaLcPeriod"/>
              <a:defRPr/>
            </a:lvl2pPr>
            <a:lvl3pPr marL="1244316" lvl="2" indent="-276515">
              <a:spcBef>
                <a:spcPts val="0"/>
              </a:spcBef>
              <a:spcAft>
                <a:spcPts val="0"/>
              </a:spcAft>
              <a:buClr>
                <a:srgbClr val="020202"/>
              </a:buClr>
              <a:buSzPts val="1200"/>
              <a:buFont typeface="Abel"/>
              <a:buAutoNum type="romanLcPeriod"/>
              <a:defRPr/>
            </a:lvl3pPr>
            <a:lvl4pPr marL="1659087" lvl="3" indent="-276515">
              <a:spcBef>
                <a:spcPts val="0"/>
              </a:spcBef>
              <a:spcAft>
                <a:spcPts val="0"/>
              </a:spcAft>
              <a:buClr>
                <a:srgbClr val="020202"/>
              </a:buClr>
              <a:buSzPts val="1200"/>
              <a:buFont typeface="Abel"/>
              <a:buAutoNum type="arabicPeriod"/>
              <a:defRPr/>
            </a:lvl4pPr>
            <a:lvl5pPr marL="2073859" lvl="4" indent="-276515">
              <a:spcBef>
                <a:spcPts val="0"/>
              </a:spcBef>
              <a:spcAft>
                <a:spcPts val="0"/>
              </a:spcAft>
              <a:buClr>
                <a:srgbClr val="020202"/>
              </a:buClr>
              <a:buSzPts val="1200"/>
              <a:buFont typeface="Abel"/>
              <a:buAutoNum type="alphaLcPeriod"/>
              <a:defRPr/>
            </a:lvl5pPr>
            <a:lvl6pPr marL="2488631" lvl="5" indent="-276515">
              <a:spcBef>
                <a:spcPts val="0"/>
              </a:spcBef>
              <a:spcAft>
                <a:spcPts val="0"/>
              </a:spcAft>
              <a:buClr>
                <a:srgbClr val="020202"/>
              </a:buClr>
              <a:buSzPts val="1200"/>
              <a:buFont typeface="Abel"/>
              <a:buAutoNum type="romanLcPeriod"/>
              <a:defRPr/>
            </a:lvl6pPr>
            <a:lvl7pPr marL="2903403" lvl="6" indent="-276515">
              <a:spcBef>
                <a:spcPts val="0"/>
              </a:spcBef>
              <a:spcAft>
                <a:spcPts val="0"/>
              </a:spcAft>
              <a:buClr>
                <a:srgbClr val="020202"/>
              </a:buClr>
              <a:buSzPts val="1200"/>
              <a:buFont typeface="Abel"/>
              <a:buAutoNum type="arabicPeriod"/>
              <a:defRPr/>
            </a:lvl7pPr>
            <a:lvl8pPr marL="3318175" lvl="7" indent="-276515">
              <a:spcBef>
                <a:spcPts val="0"/>
              </a:spcBef>
              <a:spcAft>
                <a:spcPts val="0"/>
              </a:spcAft>
              <a:buClr>
                <a:srgbClr val="020202"/>
              </a:buClr>
              <a:buSzPts val="1200"/>
              <a:buFont typeface="Abel"/>
              <a:buAutoNum type="alphaLcPeriod"/>
              <a:defRPr/>
            </a:lvl8pPr>
            <a:lvl9pPr marL="3732947" lvl="8" indent="-276515">
              <a:spcBef>
                <a:spcPts val="0"/>
              </a:spcBef>
              <a:spcAft>
                <a:spcPts val="0"/>
              </a:spcAft>
              <a:buClr>
                <a:srgbClr val="020202"/>
              </a:buClr>
              <a:buSzPts val="1200"/>
              <a:buFont typeface="Abel"/>
              <a:buAutoNum type="romanLcPeriod"/>
              <a:defRPr/>
            </a:lvl9pPr>
          </a:lstStyle>
          <a:p>
            <a:endParaRPr/>
          </a:p>
        </p:txBody>
      </p:sp>
      <p:grpSp>
        <p:nvGrpSpPr>
          <p:cNvPr id="68" name="Google Shape;68;p4"/>
          <p:cNvGrpSpPr/>
          <p:nvPr/>
        </p:nvGrpSpPr>
        <p:grpSpPr>
          <a:xfrm>
            <a:off x="170151" y="141962"/>
            <a:ext cx="11851912" cy="6574370"/>
            <a:chOff x="160282" y="157600"/>
            <a:chExt cx="10393572" cy="7247026"/>
          </a:xfrm>
        </p:grpSpPr>
        <p:sp>
          <p:nvSpPr>
            <p:cNvPr id="69" name="Google Shape;69;p4"/>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0" name="Google Shape;70;p4"/>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1" name="Google Shape;71;p4"/>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2" name="Google Shape;72;p4"/>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3" name="Google Shape;73;p4"/>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4" name="Google Shape;74;p4"/>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5" name="Google Shape;75;p4"/>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6" name="Google Shape;76;p4"/>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7" name="Google Shape;77;p4"/>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8" name="Google Shape;78;p4"/>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9" name="Google Shape;79;p4"/>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0" name="Google Shape;80;p4"/>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1" name="Google Shape;81;p4"/>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2" name="Google Shape;82;p4"/>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3" name="Google Shape;83;p4"/>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4" name="Google Shape;84;p4"/>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5" name="Google Shape;85;p4"/>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6" name="Google Shape;86;p4"/>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7" name="Google Shape;87;p4"/>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8" name="Google Shape;88;p4"/>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9" name="Google Shape;89;p4"/>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0" name="Google Shape;90;p4"/>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1" name="Google Shape;91;p4"/>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2" name="Google Shape;92;p4"/>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Tree>
    <p:extLst>
      <p:ext uri="{BB962C8B-B14F-4D97-AF65-F5344CB8AC3E}">
        <p14:creationId xmlns:p14="http://schemas.microsoft.com/office/powerpoint/2010/main" val="4014490474"/>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2"/>
        <p:cNvGrpSpPr/>
        <p:nvPr/>
      </p:nvGrpSpPr>
      <p:grpSpPr>
        <a:xfrm>
          <a:off x="0" y="0"/>
          <a:ext cx="0" cy="0"/>
          <a:chOff x="0" y="0"/>
          <a:chExt cx="0" cy="0"/>
        </a:xfrm>
      </p:grpSpPr>
      <p:pic>
        <p:nvPicPr>
          <p:cNvPr id="63" name="Google Shape;63;p1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64" name="Google Shape;64;p13"/>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65" name="Google Shape;65;p13"/>
          <p:cNvSpPr txBox="1">
            <a:spLocks noGrp="1"/>
          </p:cNvSpPr>
          <p:nvPr>
            <p:ph type="title"/>
          </p:nvPr>
        </p:nvSpPr>
        <p:spPr>
          <a:xfrm>
            <a:off x="120996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6" name="Google Shape;66;p13"/>
          <p:cNvSpPr txBox="1">
            <a:spLocks noGrp="1"/>
          </p:cNvSpPr>
          <p:nvPr>
            <p:ph type="subTitle" idx="1"/>
          </p:nvPr>
        </p:nvSpPr>
        <p:spPr>
          <a:xfrm>
            <a:off x="1239133"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7" name="Google Shape;67;p13"/>
          <p:cNvSpPr txBox="1">
            <a:spLocks noGrp="1"/>
          </p:cNvSpPr>
          <p:nvPr>
            <p:ph type="title" idx="2"/>
          </p:nvPr>
        </p:nvSpPr>
        <p:spPr>
          <a:xfrm>
            <a:off x="709164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8" name="Google Shape;68;p13"/>
          <p:cNvSpPr txBox="1">
            <a:spLocks noGrp="1"/>
          </p:cNvSpPr>
          <p:nvPr>
            <p:ph type="subTitle" idx="3"/>
          </p:nvPr>
        </p:nvSpPr>
        <p:spPr>
          <a:xfrm>
            <a:off x="7120816"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9" name="Google Shape;69;p13"/>
          <p:cNvSpPr txBox="1">
            <a:spLocks noGrp="1"/>
          </p:cNvSpPr>
          <p:nvPr>
            <p:ph type="title" idx="4"/>
          </p:nvPr>
        </p:nvSpPr>
        <p:spPr>
          <a:xfrm>
            <a:off x="120996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0" name="Google Shape;70;p13"/>
          <p:cNvSpPr txBox="1">
            <a:spLocks noGrp="1"/>
          </p:cNvSpPr>
          <p:nvPr>
            <p:ph type="subTitle" idx="5"/>
          </p:nvPr>
        </p:nvSpPr>
        <p:spPr>
          <a:xfrm>
            <a:off x="1239133" y="49145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1" name="Google Shape;71;p13"/>
          <p:cNvSpPr txBox="1">
            <a:spLocks noGrp="1"/>
          </p:cNvSpPr>
          <p:nvPr>
            <p:ph type="title" idx="6"/>
          </p:nvPr>
        </p:nvSpPr>
        <p:spPr>
          <a:xfrm>
            <a:off x="709164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2" name="Google Shape;72;p13"/>
          <p:cNvSpPr txBox="1">
            <a:spLocks noGrp="1"/>
          </p:cNvSpPr>
          <p:nvPr>
            <p:ph type="subTitle" idx="7"/>
          </p:nvPr>
        </p:nvSpPr>
        <p:spPr>
          <a:xfrm>
            <a:off x="7120816" y="4914499"/>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3" name="Google Shape;73;p13"/>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20074946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spTree>
      <p:nvGrpSpPr>
        <p:cNvPr id="1" name="Shape 74"/>
        <p:cNvGrpSpPr/>
        <p:nvPr/>
      </p:nvGrpSpPr>
      <p:grpSpPr>
        <a:xfrm>
          <a:off x="0" y="0"/>
          <a:ext cx="0" cy="0"/>
          <a:chOff x="0" y="0"/>
          <a:chExt cx="0" cy="0"/>
        </a:xfrm>
      </p:grpSpPr>
      <p:pic>
        <p:nvPicPr>
          <p:cNvPr id="75" name="Google Shape;75;p1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76" name="Google Shape;76;p14"/>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77" name="Google Shape;77;p14"/>
          <p:cNvSpPr txBox="1">
            <a:spLocks noGrp="1"/>
          </p:cNvSpPr>
          <p:nvPr>
            <p:ph type="title"/>
          </p:nvPr>
        </p:nvSpPr>
        <p:spPr>
          <a:xfrm>
            <a:off x="8018152" y="1117867"/>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78" name="Google Shape;78;p14"/>
          <p:cNvSpPr txBox="1">
            <a:spLocks noGrp="1"/>
          </p:cNvSpPr>
          <p:nvPr>
            <p:ph type="subTitle" idx="1"/>
          </p:nvPr>
        </p:nvSpPr>
        <p:spPr>
          <a:xfrm>
            <a:off x="8018152" y="1599136"/>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9" name="Google Shape;79;p14"/>
          <p:cNvSpPr txBox="1">
            <a:spLocks noGrp="1"/>
          </p:cNvSpPr>
          <p:nvPr>
            <p:ph type="title" idx="2"/>
          </p:nvPr>
        </p:nvSpPr>
        <p:spPr>
          <a:xfrm>
            <a:off x="8018137" y="2806565"/>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80" name="Google Shape;80;p14"/>
          <p:cNvSpPr txBox="1">
            <a:spLocks noGrp="1"/>
          </p:cNvSpPr>
          <p:nvPr>
            <p:ph type="subTitle" idx="3"/>
          </p:nvPr>
        </p:nvSpPr>
        <p:spPr>
          <a:xfrm>
            <a:off x="8018135" y="3287835"/>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81" name="Google Shape;81;p14"/>
          <p:cNvSpPr txBox="1">
            <a:spLocks noGrp="1"/>
          </p:cNvSpPr>
          <p:nvPr>
            <p:ph type="title" idx="4"/>
          </p:nvPr>
        </p:nvSpPr>
        <p:spPr>
          <a:xfrm>
            <a:off x="8018157" y="4495264"/>
            <a:ext cx="31108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82" name="Google Shape;82;p14"/>
          <p:cNvSpPr txBox="1">
            <a:spLocks noGrp="1"/>
          </p:cNvSpPr>
          <p:nvPr>
            <p:ph type="subTitle" idx="5"/>
          </p:nvPr>
        </p:nvSpPr>
        <p:spPr>
          <a:xfrm>
            <a:off x="8018153" y="4976533"/>
            <a:ext cx="31108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83" name="Google Shape;83;p14"/>
          <p:cNvSpPr txBox="1">
            <a:spLocks noGrp="1"/>
          </p:cNvSpPr>
          <p:nvPr>
            <p:ph type="title" idx="6"/>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92017308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pic>
        <p:nvPicPr>
          <p:cNvPr id="92" name="Google Shape;92;p1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93" name="Google Shape;93;p16"/>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94" name="Google Shape;94;p16"/>
          <p:cNvSpPr txBox="1">
            <a:spLocks noGrp="1"/>
          </p:cNvSpPr>
          <p:nvPr>
            <p:ph type="title"/>
          </p:nvPr>
        </p:nvSpPr>
        <p:spPr>
          <a:xfrm>
            <a:off x="803563" y="2680033"/>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5" name="Google Shape;95;p16"/>
          <p:cNvSpPr txBox="1">
            <a:spLocks noGrp="1"/>
          </p:cNvSpPr>
          <p:nvPr>
            <p:ph type="subTitle" idx="1"/>
          </p:nvPr>
        </p:nvSpPr>
        <p:spPr>
          <a:xfrm>
            <a:off x="1118935" y="3186491"/>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6" name="Google Shape;96;p16"/>
          <p:cNvSpPr txBox="1">
            <a:spLocks noGrp="1"/>
          </p:cNvSpPr>
          <p:nvPr>
            <p:ph type="title" idx="2"/>
          </p:nvPr>
        </p:nvSpPr>
        <p:spPr>
          <a:xfrm>
            <a:off x="7794037" y="268003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97" name="Google Shape;97;p16"/>
          <p:cNvSpPr txBox="1">
            <a:spLocks noGrp="1"/>
          </p:cNvSpPr>
          <p:nvPr>
            <p:ph type="subTitle" idx="3"/>
          </p:nvPr>
        </p:nvSpPr>
        <p:spPr>
          <a:xfrm>
            <a:off x="7794029" y="3186500"/>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8" name="Google Shape;98;p16"/>
          <p:cNvSpPr txBox="1">
            <a:spLocks noGrp="1"/>
          </p:cNvSpPr>
          <p:nvPr>
            <p:ph type="title" idx="4"/>
          </p:nvPr>
        </p:nvSpPr>
        <p:spPr>
          <a:xfrm>
            <a:off x="803563" y="4599599"/>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9" name="Google Shape;99;p16"/>
          <p:cNvSpPr txBox="1">
            <a:spLocks noGrp="1"/>
          </p:cNvSpPr>
          <p:nvPr>
            <p:ph type="subTitle" idx="5"/>
          </p:nvPr>
        </p:nvSpPr>
        <p:spPr>
          <a:xfrm>
            <a:off x="1118935" y="5117697"/>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0" name="Google Shape;100;p16"/>
          <p:cNvSpPr txBox="1">
            <a:spLocks noGrp="1"/>
          </p:cNvSpPr>
          <p:nvPr>
            <p:ph type="title" idx="6"/>
          </p:nvPr>
        </p:nvSpPr>
        <p:spPr>
          <a:xfrm>
            <a:off x="7794037" y="459959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101" name="Google Shape;101;p16"/>
          <p:cNvSpPr txBox="1">
            <a:spLocks noGrp="1"/>
          </p:cNvSpPr>
          <p:nvPr>
            <p:ph type="subTitle" idx="7"/>
          </p:nvPr>
        </p:nvSpPr>
        <p:spPr>
          <a:xfrm>
            <a:off x="7794029" y="5117701"/>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2" name="Google Shape;102;p16"/>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82949818"/>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114"/>
        <p:cNvGrpSpPr/>
        <p:nvPr/>
      </p:nvGrpSpPr>
      <p:grpSpPr>
        <a:xfrm>
          <a:off x="0" y="0"/>
          <a:ext cx="0" cy="0"/>
          <a:chOff x="0" y="0"/>
          <a:chExt cx="0" cy="0"/>
        </a:xfrm>
      </p:grpSpPr>
      <p:pic>
        <p:nvPicPr>
          <p:cNvPr id="115" name="Google Shape;115;p18"/>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16" name="Google Shape;116;p18"/>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117" name="Google Shape;117;p18"/>
          <p:cNvSpPr txBox="1">
            <a:spLocks noGrp="1"/>
          </p:cNvSpPr>
          <p:nvPr>
            <p:ph type="title"/>
          </p:nvPr>
        </p:nvSpPr>
        <p:spPr>
          <a:xfrm>
            <a:off x="8221400" y="1577613"/>
            <a:ext cx="28536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18" name="Google Shape;118;p18"/>
          <p:cNvSpPr txBox="1">
            <a:spLocks noGrp="1"/>
          </p:cNvSpPr>
          <p:nvPr>
            <p:ph type="subTitle" idx="1"/>
          </p:nvPr>
        </p:nvSpPr>
        <p:spPr>
          <a:xfrm>
            <a:off x="8221400" y="2160500"/>
            <a:ext cx="2853600" cy="122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119" name="Google Shape;119;p18"/>
          <p:cNvSpPr txBox="1">
            <a:spLocks noGrp="1"/>
          </p:cNvSpPr>
          <p:nvPr>
            <p:ph type="title" idx="2"/>
          </p:nvPr>
        </p:nvSpPr>
        <p:spPr>
          <a:xfrm>
            <a:off x="8221387" y="3571113"/>
            <a:ext cx="28536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120" name="Google Shape;120;p18"/>
          <p:cNvSpPr txBox="1">
            <a:spLocks noGrp="1"/>
          </p:cNvSpPr>
          <p:nvPr>
            <p:ph type="subTitle" idx="3"/>
          </p:nvPr>
        </p:nvSpPr>
        <p:spPr>
          <a:xfrm>
            <a:off x="8221400" y="4154011"/>
            <a:ext cx="2853600" cy="122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600"/>
              <a:buNone/>
              <a:defRPr sz="2133">
                <a:solidFill>
                  <a:schemeClr val="dk2"/>
                </a:solidFill>
              </a:defRPr>
            </a:lvl1pPr>
            <a:lvl2pPr lvl="1" rtl="0">
              <a:lnSpc>
                <a:spcPct val="100000"/>
              </a:lnSpc>
              <a:spcBef>
                <a:spcPts val="0"/>
              </a:spcBef>
              <a:spcAft>
                <a:spcPts val="0"/>
              </a:spcAft>
              <a:buClr>
                <a:schemeClr val="dk2"/>
              </a:buClr>
              <a:buSzPts val="1600"/>
              <a:buNone/>
              <a:defRPr sz="2133">
                <a:solidFill>
                  <a:schemeClr val="dk2"/>
                </a:solidFill>
              </a:defRPr>
            </a:lvl2pPr>
            <a:lvl3pPr lvl="2" rtl="0">
              <a:lnSpc>
                <a:spcPct val="100000"/>
              </a:lnSpc>
              <a:spcBef>
                <a:spcPts val="0"/>
              </a:spcBef>
              <a:spcAft>
                <a:spcPts val="0"/>
              </a:spcAft>
              <a:buClr>
                <a:schemeClr val="dk2"/>
              </a:buClr>
              <a:buSzPts val="1600"/>
              <a:buNone/>
              <a:defRPr sz="2133">
                <a:solidFill>
                  <a:schemeClr val="dk2"/>
                </a:solidFill>
              </a:defRPr>
            </a:lvl3pPr>
            <a:lvl4pPr lvl="3" rtl="0">
              <a:lnSpc>
                <a:spcPct val="100000"/>
              </a:lnSpc>
              <a:spcBef>
                <a:spcPts val="0"/>
              </a:spcBef>
              <a:spcAft>
                <a:spcPts val="0"/>
              </a:spcAft>
              <a:buClr>
                <a:schemeClr val="dk2"/>
              </a:buClr>
              <a:buSzPts val="1600"/>
              <a:buNone/>
              <a:defRPr sz="2133">
                <a:solidFill>
                  <a:schemeClr val="dk2"/>
                </a:solidFill>
              </a:defRPr>
            </a:lvl4pPr>
            <a:lvl5pPr lvl="4" rtl="0">
              <a:lnSpc>
                <a:spcPct val="100000"/>
              </a:lnSpc>
              <a:spcBef>
                <a:spcPts val="0"/>
              </a:spcBef>
              <a:spcAft>
                <a:spcPts val="0"/>
              </a:spcAft>
              <a:buClr>
                <a:schemeClr val="dk2"/>
              </a:buClr>
              <a:buSzPts val="1600"/>
              <a:buNone/>
              <a:defRPr sz="2133">
                <a:solidFill>
                  <a:schemeClr val="dk2"/>
                </a:solidFill>
              </a:defRPr>
            </a:lvl5pPr>
            <a:lvl6pPr lvl="5" rtl="0">
              <a:lnSpc>
                <a:spcPct val="100000"/>
              </a:lnSpc>
              <a:spcBef>
                <a:spcPts val="0"/>
              </a:spcBef>
              <a:spcAft>
                <a:spcPts val="0"/>
              </a:spcAft>
              <a:buClr>
                <a:schemeClr val="dk2"/>
              </a:buClr>
              <a:buSzPts val="1600"/>
              <a:buNone/>
              <a:defRPr sz="2133">
                <a:solidFill>
                  <a:schemeClr val="dk2"/>
                </a:solidFill>
              </a:defRPr>
            </a:lvl6pPr>
            <a:lvl7pPr lvl="6" rtl="0">
              <a:lnSpc>
                <a:spcPct val="100000"/>
              </a:lnSpc>
              <a:spcBef>
                <a:spcPts val="0"/>
              </a:spcBef>
              <a:spcAft>
                <a:spcPts val="0"/>
              </a:spcAft>
              <a:buClr>
                <a:schemeClr val="dk2"/>
              </a:buClr>
              <a:buSzPts val="1600"/>
              <a:buNone/>
              <a:defRPr sz="2133">
                <a:solidFill>
                  <a:schemeClr val="dk2"/>
                </a:solidFill>
              </a:defRPr>
            </a:lvl7pPr>
            <a:lvl8pPr lvl="7" rtl="0">
              <a:lnSpc>
                <a:spcPct val="100000"/>
              </a:lnSpc>
              <a:spcBef>
                <a:spcPts val="0"/>
              </a:spcBef>
              <a:spcAft>
                <a:spcPts val="0"/>
              </a:spcAft>
              <a:buClr>
                <a:schemeClr val="dk2"/>
              </a:buClr>
              <a:buSzPts val="1600"/>
              <a:buNone/>
              <a:defRPr sz="2133">
                <a:solidFill>
                  <a:schemeClr val="dk2"/>
                </a:solidFill>
              </a:defRPr>
            </a:lvl8pPr>
            <a:lvl9pPr lvl="8"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121" name="Google Shape;121;p18"/>
          <p:cNvSpPr txBox="1">
            <a:spLocks noGrp="1"/>
          </p:cNvSpPr>
          <p:nvPr>
            <p:ph type="title" idx="4"/>
          </p:nvPr>
        </p:nvSpPr>
        <p:spPr>
          <a:xfrm>
            <a:off x="1336433" y="948233"/>
            <a:ext cx="3555600" cy="15552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888432453"/>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129"/>
        <p:cNvGrpSpPr/>
        <p:nvPr/>
      </p:nvGrpSpPr>
      <p:grpSpPr>
        <a:xfrm>
          <a:off x="0" y="0"/>
          <a:ext cx="0" cy="0"/>
          <a:chOff x="0" y="0"/>
          <a:chExt cx="0" cy="0"/>
        </a:xfrm>
      </p:grpSpPr>
      <p:pic>
        <p:nvPicPr>
          <p:cNvPr id="130" name="Google Shape;130;p20"/>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31" name="Google Shape;131;p20"/>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
        <p:nvSpPr>
          <p:cNvPr id="132" name="Google Shape;132;p20"/>
          <p:cNvSpPr txBox="1">
            <a:spLocks noGrp="1"/>
          </p:cNvSpPr>
          <p:nvPr>
            <p:ph type="title"/>
          </p:nvPr>
        </p:nvSpPr>
        <p:spPr>
          <a:xfrm>
            <a:off x="3077400" y="948233"/>
            <a:ext cx="6037200" cy="763600"/>
          </a:xfrm>
          <a:prstGeom prst="rect">
            <a:avLst/>
          </a:prstGeom>
        </p:spPr>
        <p:txBody>
          <a:bodyPr spcFirstLastPara="1" wrap="square" lIns="91425" tIns="91425" rIns="91425" bIns="91425" anchor="t" anchorCtr="0">
            <a:noAutofit/>
          </a:bodyPr>
          <a:lstStyle>
            <a:lvl1pPr lvl="0" algn="ctr"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45391615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57"/>
        <p:cNvGrpSpPr/>
        <p:nvPr/>
      </p:nvGrpSpPr>
      <p:grpSpPr>
        <a:xfrm>
          <a:off x="0" y="0"/>
          <a:ext cx="0" cy="0"/>
          <a:chOff x="0" y="0"/>
          <a:chExt cx="0" cy="0"/>
        </a:xfrm>
      </p:grpSpPr>
      <p:pic>
        <p:nvPicPr>
          <p:cNvPr id="158" name="Google Shape;158;p2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spTree>
    <p:extLst>
      <p:ext uri="{BB962C8B-B14F-4D97-AF65-F5344CB8AC3E}">
        <p14:creationId xmlns:p14="http://schemas.microsoft.com/office/powerpoint/2010/main" val="195627651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9"/>
        <p:cNvGrpSpPr/>
        <p:nvPr/>
      </p:nvGrpSpPr>
      <p:grpSpPr>
        <a:xfrm>
          <a:off x="0" y="0"/>
          <a:ext cx="0" cy="0"/>
          <a:chOff x="0" y="0"/>
          <a:chExt cx="0" cy="0"/>
        </a:xfrm>
      </p:grpSpPr>
      <p:pic>
        <p:nvPicPr>
          <p:cNvPr id="160" name="Google Shape;160;p2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1" name="Google Shape;161;p24"/>
          <p:cNvPicPr preferRelativeResize="0"/>
          <p:nvPr/>
        </p:nvPicPr>
        <p:blipFill>
          <a:blip r:embed="rId3">
            <a:alphaModFix/>
          </a:blip>
          <a:stretch>
            <a:fillRect/>
          </a:stretch>
        </p:blipFill>
        <p:spPr>
          <a:xfrm>
            <a:off x="341033" y="248368"/>
            <a:ext cx="11509931" cy="6361265"/>
          </a:xfrm>
          <a:prstGeom prst="rect">
            <a:avLst/>
          </a:prstGeom>
          <a:noFill/>
          <a:ln>
            <a:noFill/>
          </a:ln>
        </p:spPr>
      </p:pic>
    </p:spTree>
    <p:extLst>
      <p:ext uri="{BB962C8B-B14F-4D97-AF65-F5344CB8AC3E}">
        <p14:creationId xmlns:p14="http://schemas.microsoft.com/office/powerpoint/2010/main" val="3576129374"/>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62"/>
        <p:cNvGrpSpPr/>
        <p:nvPr/>
      </p:nvGrpSpPr>
      <p:grpSpPr>
        <a:xfrm>
          <a:off x="0" y="0"/>
          <a:ext cx="0" cy="0"/>
          <a:chOff x="0" y="0"/>
          <a:chExt cx="0" cy="0"/>
        </a:xfrm>
      </p:grpSpPr>
      <p:pic>
        <p:nvPicPr>
          <p:cNvPr id="163" name="Google Shape;163;p25"/>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4" name="Google Shape;164;p25"/>
          <p:cNvPicPr preferRelativeResize="0"/>
          <p:nvPr/>
        </p:nvPicPr>
        <p:blipFill>
          <a:blip r:embed="rId3">
            <a:alphaModFix/>
          </a:blip>
          <a:stretch>
            <a:fill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235468941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65"/>
        <p:cNvGrpSpPr/>
        <p:nvPr/>
      </p:nvGrpSpPr>
      <p:grpSpPr>
        <a:xfrm>
          <a:off x="0" y="0"/>
          <a:ext cx="0" cy="0"/>
          <a:chOff x="0" y="0"/>
          <a:chExt cx="0" cy="0"/>
        </a:xfrm>
      </p:grpSpPr>
      <p:pic>
        <p:nvPicPr>
          <p:cNvPr id="166" name="Google Shape;166;p2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7" name="Google Shape;167;p26"/>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Tree>
    <p:extLst>
      <p:ext uri="{BB962C8B-B14F-4D97-AF65-F5344CB8AC3E}">
        <p14:creationId xmlns:p14="http://schemas.microsoft.com/office/powerpoint/2010/main" val="228595631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0"/>
        <p:cNvGrpSpPr/>
        <p:nvPr/>
      </p:nvGrpSpPr>
      <p:grpSpPr>
        <a:xfrm>
          <a:off x="0" y="0"/>
          <a:ext cx="0" cy="0"/>
          <a:chOff x="0" y="0"/>
          <a:chExt cx="0" cy="0"/>
        </a:xfrm>
      </p:grpSpPr>
      <p:pic>
        <p:nvPicPr>
          <p:cNvPr id="71" name="Google Shape;71;p16"/>
          <p:cNvPicPr preferRelativeResize="0"/>
          <p:nvPr/>
        </p:nvPicPr>
        <p:blipFill>
          <a:blip r:embed="rId2">
            <a:alphaModFix/>
          </a:blip>
          <a:stretch>
            <a:fillRect/>
          </a:stretch>
        </p:blipFill>
        <p:spPr>
          <a:xfrm>
            <a:off x="0" y="0"/>
            <a:ext cx="12192000" cy="6858007"/>
          </a:xfrm>
          <a:prstGeom prst="rect">
            <a:avLst/>
          </a:prstGeom>
          <a:noFill/>
          <a:ln>
            <a:noFill/>
          </a:ln>
        </p:spPr>
      </p:pic>
      <p:sp>
        <p:nvSpPr>
          <p:cNvPr id="72" name="Google Shape;72;p16"/>
          <p:cNvSpPr txBox="1">
            <a:spLocks noGrp="1"/>
          </p:cNvSpPr>
          <p:nvPr>
            <p:ph type="title"/>
          </p:nvPr>
        </p:nvSpPr>
        <p:spPr>
          <a:xfrm>
            <a:off x="3053367" y="4471300"/>
            <a:ext cx="6085200" cy="7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800"/>
              <a:buNone/>
              <a:defRPr sz="2400" b="1"/>
            </a:lvl1pPr>
            <a:lvl2pPr lvl="1" algn="ctr" rtl="0">
              <a:spcBef>
                <a:spcPts val="0"/>
              </a:spcBef>
              <a:spcAft>
                <a:spcPts val="0"/>
              </a:spcAft>
              <a:buSzPts val="1800"/>
              <a:buNone/>
              <a:defRPr sz="2400"/>
            </a:lvl2pPr>
            <a:lvl3pPr lvl="2" algn="ctr" rtl="0">
              <a:spcBef>
                <a:spcPts val="0"/>
              </a:spcBef>
              <a:spcAft>
                <a:spcPts val="0"/>
              </a:spcAft>
              <a:buSzPts val="1800"/>
              <a:buNone/>
              <a:defRPr sz="2400"/>
            </a:lvl3pPr>
            <a:lvl4pPr lvl="3" algn="ctr" rtl="0">
              <a:spcBef>
                <a:spcPts val="0"/>
              </a:spcBef>
              <a:spcAft>
                <a:spcPts val="0"/>
              </a:spcAft>
              <a:buSzPts val="1800"/>
              <a:buNone/>
              <a:defRPr sz="2400"/>
            </a:lvl4pPr>
            <a:lvl5pPr lvl="4" algn="ctr" rtl="0">
              <a:spcBef>
                <a:spcPts val="0"/>
              </a:spcBef>
              <a:spcAft>
                <a:spcPts val="0"/>
              </a:spcAft>
              <a:buSzPts val="1800"/>
              <a:buNone/>
              <a:defRPr sz="2400"/>
            </a:lvl5pPr>
            <a:lvl6pPr lvl="5" algn="ctr" rtl="0">
              <a:spcBef>
                <a:spcPts val="0"/>
              </a:spcBef>
              <a:spcAft>
                <a:spcPts val="0"/>
              </a:spcAft>
              <a:buSzPts val="1800"/>
              <a:buNone/>
              <a:defRPr sz="2400"/>
            </a:lvl6pPr>
            <a:lvl7pPr lvl="6" algn="ctr" rtl="0">
              <a:spcBef>
                <a:spcPts val="0"/>
              </a:spcBef>
              <a:spcAft>
                <a:spcPts val="0"/>
              </a:spcAft>
              <a:buSzPts val="1800"/>
              <a:buNone/>
              <a:defRPr sz="2400"/>
            </a:lvl7pPr>
            <a:lvl8pPr lvl="7" algn="ctr" rtl="0">
              <a:spcBef>
                <a:spcPts val="0"/>
              </a:spcBef>
              <a:spcAft>
                <a:spcPts val="0"/>
              </a:spcAft>
              <a:buSzPts val="1800"/>
              <a:buNone/>
              <a:defRPr sz="2400"/>
            </a:lvl8pPr>
            <a:lvl9pPr lvl="8" algn="ctr" rtl="0">
              <a:spcBef>
                <a:spcPts val="0"/>
              </a:spcBef>
              <a:spcAft>
                <a:spcPts val="0"/>
              </a:spcAft>
              <a:buSzPts val="1800"/>
              <a:buNone/>
              <a:defRPr sz="2400"/>
            </a:lvl9pPr>
          </a:lstStyle>
          <a:p>
            <a:endParaRPr/>
          </a:p>
        </p:txBody>
      </p:sp>
      <p:sp>
        <p:nvSpPr>
          <p:cNvPr id="73" name="Google Shape;73;p16"/>
          <p:cNvSpPr txBox="1">
            <a:spLocks noGrp="1"/>
          </p:cNvSpPr>
          <p:nvPr>
            <p:ph type="subTitle" idx="1"/>
          </p:nvPr>
        </p:nvSpPr>
        <p:spPr>
          <a:xfrm>
            <a:off x="1939600" y="2736633"/>
            <a:ext cx="8312800" cy="166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3333">
                <a:latin typeface="Oxygen"/>
                <a:ea typeface="Oxygen"/>
                <a:cs typeface="Oxygen"/>
                <a:sym typeface="Oxygen"/>
              </a:defRPr>
            </a:lvl1pPr>
            <a:lvl2pPr lvl="1" algn="ctr" rtl="0">
              <a:lnSpc>
                <a:spcPct val="100000"/>
              </a:lnSpc>
              <a:spcBef>
                <a:spcPts val="2133"/>
              </a:spcBef>
              <a:spcAft>
                <a:spcPts val="0"/>
              </a:spcAft>
              <a:buSzPts val="1400"/>
              <a:buNone/>
              <a:defRPr/>
            </a:lvl2pPr>
            <a:lvl3pPr lvl="2" algn="ctr" rtl="0">
              <a:lnSpc>
                <a:spcPct val="100000"/>
              </a:lnSpc>
              <a:spcBef>
                <a:spcPts val="2133"/>
              </a:spcBef>
              <a:spcAft>
                <a:spcPts val="0"/>
              </a:spcAft>
              <a:buSzPts val="1400"/>
              <a:buNone/>
              <a:defRPr/>
            </a:lvl3pPr>
            <a:lvl4pPr lvl="3" algn="ctr" rtl="0">
              <a:lnSpc>
                <a:spcPct val="100000"/>
              </a:lnSpc>
              <a:spcBef>
                <a:spcPts val="2133"/>
              </a:spcBef>
              <a:spcAft>
                <a:spcPts val="0"/>
              </a:spcAft>
              <a:buSzPts val="1400"/>
              <a:buNone/>
              <a:defRPr/>
            </a:lvl4pPr>
            <a:lvl5pPr lvl="4" algn="ctr" rtl="0">
              <a:lnSpc>
                <a:spcPct val="100000"/>
              </a:lnSpc>
              <a:spcBef>
                <a:spcPts val="2133"/>
              </a:spcBef>
              <a:spcAft>
                <a:spcPts val="0"/>
              </a:spcAft>
              <a:buSzPts val="1400"/>
              <a:buNone/>
              <a:defRPr/>
            </a:lvl5pPr>
            <a:lvl6pPr lvl="5" algn="ctr" rtl="0">
              <a:lnSpc>
                <a:spcPct val="100000"/>
              </a:lnSpc>
              <a:spcBef>
                <a:spcPts val="2133"/>
              </a:spcBef>
              <a:spcAft>
                <a:spcPts val="0"/>
              </a:spcAft>
              <a:buSzPts val="1400"/>
              <a:buNone/>
              <a:defRPr/>
            </a:lvl6pPr>
            <a:lvl7pPr lvl="6" algn="ctr" rtl="0">
              <a:lnSpc>
                <a:spcPct val="100000"/>
              </a:lnSpc>
              <a:spcBef>
                <a:spcPts val="2133"/>
              </a:spcBef>
              <a:spcAft>
                <a:spcPts val="0"/>
              </a:spcAft>
              <a:buSzPts val="1400"/>
              <a:buNone/>
              <a:defRPr/>
            </a:lvl7pPr>
            <a:lvl8pPr lvl="7" algn="ctr" rtl="0">
              <a:lnSpc>
                <a:spcPct val="100000"/>
              </a:lnSpc>
              <a:spcBef>
                <a:spcPts val="2133"/>
              </a:spcBef>
              <a:spcAft>
                <a:spcPts val="0"/>
              </a:spcAft>
              <a:buSzPts val="1400"/>
              <a:buNone/>
              <a:defRPr/>
            </a:lvl8pPr>
            <a:lvl9pPr lvl="8" algn="ctr" rtl="0">
              <a:lnSpc>
                <a:spcPct val="100000"/>
              </a:lnSpc>
              <a:spcBef>
                <a:spcPts val="2133"/>
              </a:spcBef>
              <a:spcAft>
                <a:spcPts val="2133"/>
              </a:spcAft>
              <a:buSzPts val="1400"/>
              <a:buNone/>
              <a:defRPr/>
            </a:lvl9pPr>
          </a:lstStyle>
          <a:p>
            <a:endParaRPr/>
          </a:p>
        </p:txBody>
      </p:sp>
    </p:spTree>
    <p:extLst>
      <p:ext uri="{BB962C8B-B14F-4D97-AF65-F5344CB8AC3E}">
        <p14:creationId xmlns:p14="http://schemas.microsoft.com/office/powerpoint/2010/main" val="1145857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88"/>
        <p:cNvGrpSpPr/>
        <p:nvPr/>
      </p:nvGrpSpPr>
      <p:grpSpPr>
        <a:xfrm>
          <a:off x="0" y="0"/>
          <a:ext cx="0" cy="0"/>
          <a:chOff x="0" y="0"/>
          <a:chExt cx="0" cy="0"/>
        </a:xfrm>
      </p:grpSpPr>
      <p:sp>
        <p:nvSpPr>
          <p:cNvPr id="289" name="Google Shape;289;p13"/>
          <p:cNvSpPr txBox="1">
            <a:spLocks noGrp="1"/>
          </p:cNvSpPr>
          <p:nvPr>
            <p:ph type="title"/>
          </p:nvPr>
        </p:nvSpPr>
        <p:spPr>
          <a:xfrm>
            <a:off x="583156" y="593387"/>
            <a:ext cx="11026016" cy="763666"/>
          </a:xfrm>
          <a:prstGeom prst="rect">
            <a:avLst/>
          </a:prstGeom>
        </p:spPr>
        <p:txBody>
          <a:bodyPr spcFirstLastPara="1" wrap="square" lIns="116050" tIns="116050" rIns="116050" bIns="11605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grpSp>
        <p:nvGrpSpPr>
          <p:cNvPr id="290" name="Google Shape;290;p13"/>
          <p:cNvGrpSpPr/>
          <p:nvPr/>
        </p:nvGrpSpPr>
        <p:grpSpPr>
          <a:xfrm>
            <a:off x="170151" y="141962"/>
            <a:ext cx="11851912" cy="6574370"/>
            <a:chOff x="160282" y="157600"/>
            <a:chExt cx="10393572" cy="7247026"/>
          </a:xfrm>
        </p:grpSpPr>
        <p:sp>
          <p:nvSpPr>
            <p:cNvPr id="291" name="Google Shape;291;p13"/>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2" name="Google Shape;292;p13"/>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3" name="Google Shape;293;p13"/>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4" name="Google Shape;294;p13"/>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5" name="Google Shape;295;p13"/>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6" name="Google Shape;296;p13"/>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7" name="Google Shape;297;p13"/>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8" name="Google Shape;298;p13"/>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9" name="Google Shape;299;p13"/>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0" name="Google Shape;300;p13"/>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1" name="Google Shape;301;p13"/>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2" name="Google Shape;302;p13"/>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3" name="Google Shape;303;p13"/>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4" name="Google Shape;304;p13"/>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5" name="Google Shape;305;p13"/>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6" name="Google Shape;306;p13"/>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7" name="Google Shape;307;p13"/>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8" name="Google Shape;308;p13"/>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9" name="Google Shape;309;p13"/>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0" name="Google Shape;310;p13"/>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1" name="Google Shape;311;p13"/>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2" name="Google Shape;312;p13"/>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3" name="Google Shape;313;p13"/>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4" name="Google Shape;314;p13"/>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315" name="Google Shape;315;p13"/>
          <p:cNvSpPr txBox="1">
            <a:spLocks noGrp="1"/>
          </p:cNvSpPr>
          <p:nvPr>
            <p:ph type="title" idx="2" hasCustomPrompt="1"/>
          </p:nvPr>
        </p:nvSpPr>
        <p:spPr>
          <a:xfrm>
            <a:off x="1835161" y="1922931"/>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16" name="Google Shape;316;p13"/>
          <p:cNvSpPr txBox="1">
            <a:spLocks noGrp="1"/>
          </p:cNvSpPr>
          <p:nvPr>
            <p:ph type="subTitle" idx="1"/>
          </p:nvPr>
        </p:nvSpPr>
        <p:spPr>
          <a:xfrm>
            <a:off x="4870728" y="2537751"/>
            <a:ext cx="5842615" cy="379383"/>
          </a:xfrm>
          <a:prstGeom prst="rect">
            <a:avLst/>
          </a:prstGeom>
        </p:spPr>
        <p:txBody>
          <a:bodyPr spcFirstLastPara="1" wrap="square" lIns="116050" tIns="116050" rIns="116050" bIns="116050" anchor="b"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317" name="Google Shape;317;p13"/>
          <p:cNvSpPr txBox="1">
            <a:spLocks noGrp="1"/>
          </p:cNvSpPr>
          <p:nvPr>
            <p:ph type="subTitle" idx="3"/>
          </p:nvPr>
        </p:nvSpPr>
        <p:spPr>
          <a:xfrm>
            <a:off x="4870728" y="2051093"/>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
        <p:nvSpPr>
          <p:cNvPr id="318" name="Google Shape;318;p13"/>
          <p:cNvSpPr txBox="1">
            <a:spLocks noGrp="1"/>
          </p:cNvSpPr>
          <p:nvPr>
            <p:ph type="title" idx="4" hasCustomPrompt="1"/>
          </p:nvPr>
        </p:nvSpPr>
        <p:spPr>
          <a:xfrm>
            <a:off x="1835161" y="3233660"/>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19" name="Google Shape;319;p13"/>
          <p:cNvSpPr txBox="1">
            <a:spLocks noGrp="1"/>
          </p:cNvSpPr>
          <p:nvPr>
            <p:ph type="subTitle" idx="5"/>
          </p:nvPr>
        </p:nvSpPr>
        <p:spPr>
          <a:xfrm>
            <a:off x="4870728" y="3848480"/>
            <a:ext cx="5842615" cy="379383"/>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0" name="Google Shape;320;p13"/>
          <p:cNvSpPr txBox="1">
            <a:spLocks noGrp="1"/>
          </p:cNvSpPr>
          <p:nvPr>
            <p:ph type="subTitle" idx="6"/>
          </p:nvPr>
        </p:nvSpPr>
        <p:spPr>
          <a:xfrm>
            <a:off x="4870728" y="3361822"/>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
        <p:nvSpPr>
          <p:cNvPr id="321" name="Google Shape;321;p13"/>
          <p:cNvSpPr txBox="1">
            <a:spLocks noGrp="1"/>
          </p:cNvSpPr>
          <p:nvPr>
            <p:ph type="title" idx="7" hasCustomPrompt="1"/>
          </p:nvPr>
        </p:nvSpPr>
        <p:spPr>
          <a:xfrm>
            <a:off x="1835161" y="4547022"/>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22" name="Google Shape;322;p13"/>
          <p:cNvSpPr txBox="1">
            <a:spLocks noGrp="1"/>
          </p:cNvSpPr>
          <p:nvPr>
            <p:ph type="subTitle" idx="8"/>
          </p:nvPr>
        </p:nvSpPr>
        <p:spPr>
          <a:xfrm>
            <a:off x="4870728" y="5161910"/>
            <a:ext cx="5842615" cy="379383"/>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3" name="Google Shape;323;p13"/>
          <p:cNvSpPr txBox="1">
            <a:spLocks noGrp="1"/>
          </p:cNvSpPr>
          <p:nvPr>
            <p:ph type="subTitle" idx="9"/>
          </p:nvPr>
        </p:nvSpPr>
        <p:spPr>
          <a:xfrm>
            <a:off x="4870728" y="4675185"/>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Tree>
    <p:extLst>
      <p:ext uri="{BB962C8B-B14F-4D97-AF65-F5344CB8AC3E}">
        <p14:creationId xmlns:p14="http://schemas.microsoft.com/office/powerpoint/2010/main" val="3706007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3BB39DE-1F4D-4EC3-8FD5-B4F8D40C6791}" type="datetimeFigureOut">
              <a:rPr lang="en-US" smtClean="0"/>
              <a:t>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257810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BB39DE-1F4D-4EC3-8FD5-B4F8D40C6791}" type="datetimeFigureOut">
              <a:rPr lang="en-US" smtClean="0"/>
              <a:t>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17314848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3BB39DE-1F4D-4EC3-8FD5-B4F8D40C6791}" type="datetimeFigureOut">
              <a:rPr lang="en-US" smtClean="0"/>
              <a:t>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8116994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BB39DE-1F4D-4EC3-8FD5-B4F8D40C6791}" type="datetimeFigureOut">
              <a:rPr lang="en-US" smtClean="0"/>
              <a:t>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46349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BB39DE-1F4D-4EC3-8FD5-B4F8D40C6791}" type="datetimeFigureOut">
              <a:rPr lang="en-US" smtClean="0"/>
              <a:t>1/10/22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1330211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BB39DE-1F4D-4EC3-8FD5-B4F8D40C6791}" type="datetimeFigureOut">
              <a:rPr lang="en-US" smtClean="0"/>
              <a:t>1/10/22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6659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B39DE-1F4D-4EC3-8FD5-B4F8D40C6791}" type="datetimeFigureOut">
              <a:rPr lang="en-US" smtClean="0"/>
              <a:t>1/10/22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27463716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BB39DE-1F4D-4EC3-8FD5-B4F8D40C6791}" type="datetimeFigureOut">
              <a:rPr lang="en-US" smtClean="0"/>
              <a:t>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2133835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3BB39DE-1F4D-4EC3-8FD5-B4F8D40C6791}" type="datetimeFigureOut">
              <a:rPr lang="en-US" smtClean="0"/>
              <a:t>1/10/22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37604104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BB39DE-1F4D-4EC3-8FD5-B4F8D40C6791}" type="datetimeFigureOut">
              <a:rPr lang="en-US" smtClean="0"/>
              <a:t>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236790913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BB39DE-1F4D-4EC3-8FD5-B4F8D40C6791}" type="datetimeFigureOut">
              <a:rPr lang="en-US" smtClean="0"/>
              <a:t>1/10/22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F0695-0192-49C0-AF59-53B65A2BAFA6}" type="slidenum">
              <a:rPr lang="en-US" smtClean="0"/>
              <a:t>‹#›</a:t>
            </a:fld>
            <a:endParaRPr lang="en-US"/>
          </a:p>
        </p:txBody>
      </p:sp>
    </p:spTree>
    <p:extLst>
      <p:ext uri="{BB962C8B-B14F-4D97-AF65-F5344CB8AC3E}">
        <p14:creationId xmlns:p14="http://schemas.microsoft.com/office/powerpoint/2010/main" val="141724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0A705-2EE5-A148-9040-BA9072C73126}"/>
              </a:ext>
            </a:extLst>
          </p:cNvPr>
          <p:cNvSpPr>
            <a:spLocks noGrp="1"/>
          </p:cNvSpPr>
          <p:nvPr>
            <p:ph type="title"/>
          </p:nvPr>
        </p:nvSpPr>
        <p:spPr>
          <a:xfrm>
            <a:off x="609600" y="277813"/>
            <a:ext cx="10972800" cy="1143000"/>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8E98F7DF-0841-6D47-A1F6-E9C331301B5D}"/>
              </a:ext>
            </a:extLst>
          </p:cNvPr>
          <p:cNvSpPr>
            <a:spLocks noGrp="1"/>
          </p:cNvSpPr>
          <p:nvPr>
            <p:ph type="body" sz="half" idx="1"/>
          </p:nvPr>
        </p:nvSpPr>
        <p:spPr>
          <a:xfrm>
            <a:off x="609600" y="1600201"/>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96C49989-81E1-8743-A66B-8400867B8B9C}"/>
              </a:ext>
            </a:extLst>
          </p:cNvPr>
          <p:cNvSpPr>
            <a:spLocks noGrp="1"/>
          </p:cNvSpPr>
          <p:nvPr>
            <p:ph sz="quarter" idx="2"/>
          </p:nvPr>
        </p:nvSpPr>
        <p:spPr>
          <a:xfrm>
            <a:off x="6197600" y="1600201"/>
            <a:ext cx="53848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770E2B3F-8734-9B48-A652-639B1655EABF}"/>
              </a:ext>
            </a:extLst>
          </p:cNvPr>
          <p:cNvSpPr>
            <a:spLocks noGrp="1"/>
          </p:cNvSpPr>
          <p:nvPr>
            <p:ph sz="quarter" idx="3"/>
          </p:nvPr>
        </p:nvSpPr>
        <p:spPr>
          <a:xfrm>
            <a:off x="6197600" y="3941763"/>
            <a:ext cx="53848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3DA38CF-F64F-9448-9B30-B949125EE233}"/>
              </a:ext>
            </a:extLst>
          </p:cNvPr>
          <p:cNvSpPr>
            <a:spLocks noGrp="1"/>
          </p:cNvSpPr>
          <p:nvPr>
            <p:ph type="dt" sz="half" idx="10"/>
          </p:nvPr>
        </p:nvSpPr>
        <p:spPr>
          <a:xfrm>
            <a:off x="609600" y="6248400"/>
            <a:ext cx="2844800" cy="4572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F70D2542-AE24-AF45-B856-6CFF8E8DD673}"/>
              </a:ext>
            </a:extLst>
          </p:cNvPr>
          <p:cNvSpPr>
            <a:spLocks noGrp="1"/>
          </p:cNvSpPr>
          <p:nvPr>
            <p:ph type="ftr" sz="quarter" idx="11"/>
          </p:nvPr>
        </p:nvSpPr>
        <p:spPr>
          <a:xfrm>
            <a:off x="4165600" y="6248400"/>
            <a:ext cx="3860800" cy="4572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41F17554-1C58-604D-9106-D567536C9CA9}"/>
              </a:ext>
            </a:extLst>
          </p:cNvPr>
          <p:cNvSpPr>
            <a:spLocks noGrp="1"/>
          </p:cNvSpPr>
          <p:nvPr>
            <p:ph type="sldNum" sz="quarter" idx="12"/>
          </p:nvPr>
        </p:nvSpPr>
        <p:spPr>
          <a:xfrm>
            <a:off x="8737600" y="6248400"/>
            <a:ext cx="2844800" cy="457200"/>
          </a:xfrm>
        </p:spPr>
        <p:txBody>
          <a:bodyPr/>
          <a:lstStyle>
            <a:lvl1pPr>
              <a:defRPr/>
            </a:lvl1pPr>
          </a:lstStyle>
          <a:p>
            <a:fld id="{05F3B1CF-6A7B-714C-8402-C2F1D4FEF903}" type="slidenum">
              <a:rPr lang="en-US" altLang="en-VN"/>
              <a:pPr/>
              <a:t>‹#›</a:t>
            </a:fld>
            <a:endParaRPr lang="en-US" altLang="en-VN"/>
          </a:p>
        </p:txBody>
      </p:sp>
    </p:spTree>
    <p:extLst>
      <p:ext uri="{BB962C8B-B14F-4D97-AF65-F5344CB8AC3E}">
        <p14:creationId xmlns:p14="http://schemas.microsoft.com/office/powerpoint/2010/main" val="13952225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PhAnim="0" type="title">
  <p:cSld name="Title Slide">
    <p:spTree>
      <p:nvGrpSpPr>
        <p:cNvPr id="1" name=""/>
        <p:cNvGrpSpPr/>
        <p:nvPr/>
      </p:nvGrpSpPr>
      <p:grpSpPr>
        <a:xfrm>
          <a:off x="0" y="0"/>
          <a:ext cx="0" cy="0"/>
          <a:chOff x="0" y="0"/>
          <a:chExt cx="0" cy="0"/>
        </a:xfrm>
      </p:grpSpPr>
      <p:grpSp>
        <p:nvGrpSpPr>
          <p:cNvPr id="168962" name="Group 168961"/>
          <p:cNvGrpSpPr/>
          <p:nvPr/>
        </p:nvGrpSpPr>
        <p:grpSpPr>
          <a:xfrm>
            <a:off x="2779185" y="296863"/>
            <a:ext cx="9097433" cy="5353050"/>
            <a:chOff x="1313" y="187"/>
            <a:chExt cx="4298" cy="3372"/>
          </a:xfrm>
        </p:grpSpPr>
        <p:grpSp>
          <p:nvGrpSpPr>
            <p:cNvPr id="168963" name="Group 168962"/>
            <p:cNvGrpSpPr/>
            <p:nvPr/>
          </p:nvGrpSpPr>
          <p:grpSpPr>
            <a:xfrm>
              <a:off x="2194" y="601"/>
              <a:ext cx="596" cy="447"/>
              <a:chOff x="0" y="0"/>
              <a:chExt cx="768" cy="576"/>
            </a:xfrm>
          </p:grpSpPr>
          <p:sp>
            <p:nvSpPr>
              <p:cNvPr id="168964" name="Oval 168963"/>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8965" name="Oval 168964"/>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lstStyle/>
              <a:p>
                <a:endParaRPr lang="en-US" sz="1800"/>
              </a:p>
            </p:txBody>
          </p:sp>
        </p:grpSp>
        <p:grpSp>
          <p:nvGrpSpPr>
            <p:cNvPr id="168966" name="Group 168965"/>
            <p:cNvGrpSpPr/>
            <p:nvPr/>
          </p:nvGrpSpPr>
          <p:grpSpPr>
            <a:xfrm>
              <a:off x="1313" y="187"/>
              <a:ext cx="4298" cy="3372"/>
              <a:chOff x="0" y="0"/>
              <a:chExt cx="5533" cy="4341"/>
            </a:xfrm>
          </p:grpSpPr>
          <p:grpSp>
            <p:nvGrpSpPr>
              <p:cNvPr id="168967" name="Group 168966"/>
              <p:cNvGrpSpPr/>
              <p:nvPr/>
            </p:nvGrpSpPr>
            <p:grpSpPr>
              <a:xfrm>
                <a:off x="0" y="0"/>
                <a:ext cx="5470" cy="4341"/>
                <a:chOff x="0" y="0"/>
                <a:chExt cx="5470" cy="4341"/>
              </a:xfrm>
            </p:grpSpPr>
            <p:grpSp>
              <p:nvGrpSpPr>
                <p:cNvPr id="168968" name="Group 168967"/>
                <p:cNvGrpSpPr/>
                <p:nvPr/>
              </p:nvGrpSpPr>
              <p:grpSpPr>
                <a:xfrm>
                  <a:off x="1339" y="786"/>
                  <a:ext cx="2919" cy="2151"/>
                  <a:chOff x="1265" y="814"/>
                  <a:chExt cx="2919" cy="2151"/>
                </a:xfrm>
              </p:grpSpPr>
              <p:sp>
                <p:nvSpPr>
                  <p:cNvPr id="168969" name="Oval 168968"/>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8970" name="Oval 168969"/>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tileRect/>
                  </a:gradFill>
                  <a:ln w="9525">
                    <a:noFill/>
                  </a:ln>
                </p:spPr>
                <p:txBody>
                  <a:bodyPr/>
                  <a:lstStyle/>
                  <a:p>
                    <a:endParaRPr lang="en-US" sz="1800"/>
                  </a:p>
                </p:txBody>
              </p:sp>
            </p:grpSp>
            <p:grpSp>
              <p:nvGrpSpPr>
                <p:cNvPr id="168971" name="Group 168970"/>
                <p:cNvGrpSpPr/>
                <p:nvPr/>
              </p:nvGrpSpPr>
              <p:grpSpPr>
                <a:xfrm>
                  <a:off x="0" y="0"/>
                  <a:ext cx="5470" cy="4341"/>
                  <a:chOff x="0" y="0"/>
                  <a:chExt cx="5470" cy="4341"/>
                </a:xfrm>
              </p:grpSpPr>
              <p:grpSp>
                <p:nvGrpSpPr>
                  <p:cNvPr id="168972" name="Group 168971"/>
                  <p:cNvGrpSpPr/>
                  <p:nvPr/>
                </p:nvGrpSpPr>
                <p:grpSpPr>
                  <a:xfrm>
                    <a:off x="3545" y="1502"/>
                    <a:ext cx="1258" cy="2327"/>
                    <a:chOff x="3471" y="1530"/>
                    <a:chExt cx="1258" cy="2327"/>
                  </a:xfrm>
                </p:grpSpPr>
                <p:sp>
                  <p:nvSpPr>
                    <p:cNvPr id="168973" name="Freeform 168972"/>
                    <p:cNvSpPr/>
                    <p:nvPr/>
                  </p:nvSpPr>
                  <p:spPr>
                    <a:xfrm rot="2711884">
                      <a:off x="2765" y="2236"/>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8974" name="Freeform 168973"/>
                    <p:cNvSpPr/>
                    <p:nvPr/>
                  </p:nvSpPr>
                  <p:spPr>
                    <a:xfrm rot="2711884">
                      <a:off x="4021" y="3149"/>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975" name="Group 168974"/>
                  <p:cNvGrpSpPr/>
                  <p:nvPr/>
                </p:nvGrpSpPr>
                <p:grpSpPr>
                  <a:xfrm>
                    <a:off x="2938" y="1991"/>
                    <a:ext cx="2463" cy="1332"/>
                    <a:chOff x="2864" y="2019"/>
                    <a:chExt cx="2463" cy="1332"/>
                  </a:xfrm>
                </p:grpSpPr>
                <p:sp>
                  <p:nvSpPr>
                    <p:cNvPr id="168976" name="Freeform 168975"/>
                    <p:cNvSpPr/>
                    <p:nvPr/>
                  </p:nvSpPr>
                  <p:spPr>
                    <a:xfrm rot="2104081">
                      <a:off x="2864" y="2019"/>
                      <a:ext cx="1814" cy="347"/>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77" name="Freeform 168976"/>
                    <p:cNvSpPr/>
                    <p:nvPr/>
                  </p:nvSpPr>
                  <p:spPr>
                    <a:xfrm rot="2104081">
                      <a:off x="4353" y="2806"/>
                      <a:ext cx="974" cy="54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78" name="Group 168977"/>
                  <p:cNvGrpSpPr/>
                  <p:nvPr/>
                </p:nvGrpSpPr>
                <p:grpSpPr>
                  <a:xfrm>
                    <a:off x="2971" y="1804"/>
                    <a:ext cx="2477" cy="1064"/>
                    <a:chOff x="2897" y="1832"/>
                    <a:chExt cx="2477" cy="1064"/>
                  </a:xfrm>
                </p:grpSpPr>
                <p:sp>
                  <p:nvSpPr>
                    <p:cNvPr id="168979" name="Freeform 168978"/>
                    <p:cNvSpPr/>
                    <p:nvPr/>
                  </p:nvSpPr>
                  <p:spPr>
                    <a:xfrm rot="1582915">
                      <a:off x="2897" y="1832"/>
                      <a:ext cx="1736" cy="30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80" name="Freeform 168979"/>
                    <p:cNvSpPr/>
                    <p:nvPr/>
                  </p:nvSpPr>
                  <p:spPr>
                    <a:xfrm rot="1582915">
                      <a:off x="4442" y="2420"/>
                      <a:ext cx="932" cy="47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81" name="Group 168980"/>
                  <p:cNvGrpSpPr/>
                  <p:nvPr/>
                </p:nvGrpSpPr>
                <p:grpSpPr>
                  <a:xfrm>
                    <a:off x="2998" y="1608"/>
                    <a:ext cx="2472" cy="927"/>
                    <a:chOff x="2924" y="1636"/>
                    <a:chExt cx="2472" cy="927"/>
                  </a:xfrm>
                </p:grpSpPr>
                <p:sp>
                  <p:nvSpPr>
                    <p:cNvPr id="168982" name="Freeform 168981"/>
                    <p:cNvSpPr/>
                    <p:nvPr/>
                  </p:nvSpPr>
                  <p:spPr>
                    <a:xfrm rot="1080363">
                      <a:off x="2924" y="1636"/>
                      <a:ext cx="1677" cy="33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83" name="Freeform 168982"/>
                    <p:cNvSpPr/>
                    <p:nvPr/>
                  </p:nvSpPr>
                  <p:spPr>
                    <a:xfrm rot="1080363">
                      <a:off x="4495" y="2037"/>
                      <a:ext cx="901" cy="52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84" name="Group 168983"/>
                  <p:cNvGrpSpPr/>
                  <p:nvPr/>
                </p:nvGrpSpPr>
                <p:grpSpPr>
                  <a:xfrm>
                    <a:off x="3032" y="1386"/>
                    <a:ext cx="2342" cy="657"/>
                    <a:chOff x="2958" y="1414"/>
                    <a:chExt cx="2342" cy="657"/>
                  </a:xfrm>
                </p:grpSpPr>
                <p:sp>
                  <p:nvSpPr>
                    <p:cNvPr id="168985" name="Freeform 168984"/>
                    <p:cNvSpPr/>
                    <p:nvPr/>
                  </p:nvSpPr>
                  <p:spPr>
                    <a:xfrm rot="463793">
                      <a:off x="2958" y="1414"/>
                      <a:ext cx="154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86" name="Freeform 168985"/>
                    <p:cNvSpPr/>
                    <p:nvPr/>
                  </p:nvSpPr>
                  <p:spPr>
                    <a:xfrm rot="463793">
                      <a:off x="4470" y="1582"/>
                      <a:ext cx="830" cy="4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87" name="Group 168986"/>
                  <p:cNvGrpSpPr/>
                  <p:nvPr/>
                </p:nvGrpSpPr>
                <p:grpSpPr>
                  <a:xfrm>
                    <a:off x="3057" y="1241"/>
                    <a:ext cx="2150" cy="343"/>
                    <a:chOff x="2983" y="1269"/>
                    <a:chExt cx="2150" cy="343"/>
                  </a:xfrm>
                </p:grpSpPr>
                <p:sp>
                  <p:nvSpPr>
                    <p:cNvPr id="168988" name="Freeform 168987"/>
                    <p:cNvSpPr/>
                    <p:nvPr/>
                  </p:nvSpPr>
                  <p:spPr>
                    <a:xfrm rot="-84182">
                      <a:off x="2983" y="1289"/>
                      <a:ext cx="1404" cy="21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89" name="Freeform 168988"/>
                    <p:cNvSpPr/>
                    <p:nvPr/>
                  </p:nvSpPr>
                  <p:spPr>
                    <a:xfrm rot="-84182">
                      <a:off x="4379" y="1269"/>
                      <a:ext cx="754" cy="34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90" name="Group 168989"/>
                  <p:cNvGrpSpPr/>
                  <p:nvPr/>
                </p:nvGrpSpPr>
                <p:grpSpPr>
                  <a:xfrm>
                    <a:off x="3012" y="889"/>
                    <a:ext cx="1879" cy="427"/>
                    <a:chOff x="2938" y="917"/>
                    <a:chExt cx="1879" cy="427"/>
                  </a:xfrm>
                </p:grpSpPr>
                <p:sp>
                  <p:nvSpPr>
                    <p:cNvPr id="168991" name="Freeform 168990"/>
                    <p:cNvSpPr/>
                    <p:nvPr/>
                  </p:nvSpPr>
                  <p:spPr>
                    <a:xfrm rot="-802576">
                      <a:off x="2938" y="1129"/>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992" name="Freeform 168991"/>
                    <p:cNvSpPr/>
                    <p:nvPr/>
                  </p:nvSpPr>
                  <p:spPr>
                    <a:xfrm rot="-802576">
                      <a:off x="4155" y="917"/>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993" name="Group 168992"/>
                  <p:cNvGrpSpPr/>
                  <p:nvPr/>
                </p:nvGrpSpPr>
                <p:grpSpPr>
                  <a:xfrm>
                    <a:off x="711" y="1625"/>
                    <a:ext cx="1257" cy="2326"/>
                    <a:chOff x="637" y="1653"/>
                    <a:chExt cx="1257" cy="2326"/>
                  </a:xfrm>
                </p:grpSpPr>
                <p:sp>
                  <p:nvSpPr>
                    <p:cNvPr id="168994" name="Freeform 168993"/>
                    <p:cNvSpPr/>
                    <p:nvPr/>
                  </p:nvSpPr>
                  <p:spPr>
                    <a:xfrm rot="-2711884" flipH="1">
                      <a:off x="876" y="2359"/>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995" name="Freeform 168994"/>
                    <p:cNvSpPr/>
                    <p:nvPr/>
                  </p:nvSpPr>
                  <p:spPr>
                    <a:xfrm rot="-2711884" flipH="1">
                      <a:off x="419" y="3271"/>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996" name="Group 168995"/>
                  <p:cNvGrpSpPr/>
                  <p:nvPr/>
                </p:nvGrpSpPr>
                <p:grpSpPr>
                  <a:xfrm>
                    <a:off x="69" y="2168"/>
                    <a:ext cx="2463" cy="1332"/>
                    <a:chOff x="-5" y="2196"/>
                    <a:chExt cx="2463" cy="1332"/>
                  </a:xfrm>
                </p:grpSpPr>
                <p:sp>
                  <p:nvSpPr>
                    <p:cNvPr id="168997" name="Freeform 168996"/>
                    <p:cNvSpPr/>
                    <p:nvPr/>
                  </p:nvSpPr>
                  <p:spPr>
                    <a:xfrm rot="-2104081" flipH="1">
                      <a:off x="644" y="2196"/>
                      <a:ext cx="1814" cy="347"/>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998" name="Freeform 168997"/>
                    <p:cNvSpPr/>
                    <p:nvPr/>
                  </p:nvSpPr>
                  <p:spPr>
                    <a:xfrm rot="-2104081" flipH="1">
                      <a:off x="-5" y="2983"/>
                      <a:ext cx="974" cy="54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999" name="Group 168998"/>
                  <p:cNvGrpSpPr/>
                  <p:nvPr/>
                </p:nvGrpSpPr>
                <p:grpSpPr>
                  <a:xfrm>
                    <a:off x="22" y="1981"/>
                    <a:ext cx="2477" cy="1064"/>
                    <a:chOff x="-52" y="2009"/>
                    <a:chExt cx="2477" cy="1064"/>
                  </a:xfrm>
                </p:grpSpPr>
                <p:sp>
                  <p:nvSpPr>
                    <p:cNvPr id="169000" name="Freeform 168999"/>
                    <p:cNvSpPr/>
                    <p:nvPr/>
                  </p:nvSpPr>
                  <p:spPr>
                    <a:xfrm rot="-1582915" flipH="1">
                      <a:off x="689" y="2009"/>
                      <a:ext cx="1736" cy="30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01" name="Freeform 169000"/>
                    <p:cNvSpPr/>
                    <p:nvPr/>
                  </p:nvSpPr>
                  <p:spPr>
                    <a:xfrm rot="-1582915" flipH="1">
                      <a:off x="-52" y="2597"/>
                      <a:ext cx="932" cy="47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9002" name="Group 169001"/>
                  <p:cNvGrpSpPr/>
                  <p:nvPr/>
                </p:nvGrpSpPr>
                <p:grpSpPr>
                  <a:xfrm>
                    <a:off x="0" y="1785"/>
                    <a:ext cx="2472" cy="927"/>
                    <a:chOff x="-74" y="1813"/>
                    <a:chExt cx="2472" cy="927"/>
                  </a:xfrm>
                </p:grpSpPr>
                <p:sp>
                  <p:nvSpPr>
                    <p:cNvPr id="169003" name="Freeform 169002"/>
                    <p:cNvSpPr/>
                    <p:nvPr/>
                  </p:nvSpPr>
                  <p:spPr>
                    <a:xfrm rot="-1080363" flipH="1">
                      <a:off x="721" y="1813"/>
                      <a:ext cx="1677" cy="33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04" name="Freeform 169003"/>
                    <p:cNvSpPr/>
                    <p:nvPr/>
                  </p:nvSpPr>
                  <p:spPr>
                    <a:xfrm rot="-1080363" flipH="1">
                      <a:off x="-74" y="2214"/>
                      <a:ext cx="901" cy="52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9005" name="Group 169004"/>
                  <p:cNvGrpSpPr/>
                  <p:nvPr/>
                </p:nvGrpSpPr>
                <p:grpSpPr>
                  <a:xfrm>
                    <a:off x="96" y="1563"/>
                    <a:ext cx="2342" cy="657"/>
                    <a:chOff x="22" y="1591"/>
                    <a:chExt cx="2342" cy="657"/>
                  </a:xfrm>
                </p:grpSpPr>
                <p:sp>
                  <p:nvSpPr>
                    <p:cNvPr id="169006" name="Freeform 169005"/>
                    <p:cNvSpPr/>
                    <p:nvPr/>
                  </p:nvSpPr>
                  <p:spPr>
                    <a:xfrm rot="-463793" flipH="1">
                      <a:off x="819" y="1591"/>
                      <a:ext cx="154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07" name="Freeform 169006"/>
                    <p:cNvSpPr/>
                    <p:nvPr/>
                  </p:nvSpPr>
                  <p:spPr>
                    <a:xfrm rot="-463793" flipH="1">
                      <a:off x="22" y="1759"/>
                      <a:ext cx="830" cy="4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9008" name="Group 169007"/>
                  <p:cNvGrpSpPr/>
                  <p:nvPr/>
                </p:nvGrpSpPr>
                <p:grpSpPr>
                  <a:xfrm>
                    <a:off x="263" y="1418"/>
                    <a:ext cx="2150" cy="343"/>
                    <a:chOff x="189" y="1446"/>
                    <a:chExt cx="2150" cy="343"/>
                  </a:xfrm>
                </p:grpSpPr>
                <p:sp>
                  <p:nvSpPr>
                    <p:cNvPr id="169009" name="Freeform 169008"/>
                    <p:cNvSpPr/>
                    <p:nvPr/>
                  </p:nvSpPr>
                  <p:spPr>
                    <a:xfrm rot="84182" flipH="1">
                      <a:off x="935" y="1466"/>
                      <a:ext cx="1404" cy="21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10" name="Freeform 169009"/>
                    <p:cNvSpPr/>
                    <p:nvPr/>
                  </p:nvSpPr>
                  <p:spPr>
                    <a:xfrm rot="84182" flipH="1">
                      <a:off x="189" y="1446"/>
                      <a:ext cx="754" cy="34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9011" name="Group 169010"/>
                  <p:cNvGrpSpPr/>
                  <p:nvPr/>
                </p:nvGrpSpPr>
                <p:grpSpPr>
                  <a:xfrm>
                    <a:off x="579" y="1066"/>
                    <a:ext cx="1879" cy="427"/>
                    <a:chOff x="505" y="1094"/>
                    <a:chExt cx="1879" cy="427"/>
                  </a:xfrm>
                </p:grpSpPr>
                <p:sp>
                  <p:nvSpPr>
                    <p:cNvPr id="169012" name="Freeform 169011"/>
                    <p:cNvSpPr/>
                    <p:nvPr/>
                  </p:nvSpPr>
                  <p:spPr>
                    <a:xfrm rot="802576" flipH="1">
                      <a:off x="1151" y="1306"/>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13" name="Freeform 169012"/>
                    <p:cNvSpPr/>
                    <p:nvPr/>
                  </p:nvSpPr>
                  <p:spPr>
                    <a:xfrm rot="802576" flipH="1">
                      <a:off x="505" y="1094"/>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14" name="Group 169013"/>
                  <p:cNvGrpSpPr/>
                  <p:nvPr/>
                </p:nvGrpSpPr>
                <p:grpSpPr>
                  <a:xfrm>
                    <a:off x="690" y="871"/>
                    <a:ext cx="1850" cy="554"/>
                    <a:chOff x="616" y="899"/>
                    <a:chExt cx="1850" cy="554"/>
                  </a:xfrm>
                </p:grpSpPr>
                <p:sp>
                  <p:nvSpPr>
                    <p:cNvPr id="169015" name="Freeform 169014"/>
                    <p:cNvSpPr/>
                    <p:nvPr/>
                  </p:nvSpPr>
                  <p:spPr>
                    <a:xfrm rot="1277471" flipH="1">
                      <a:off x="1233" y="1238"/>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16" name="Freeform 169015"/>
                    <p:cNvSpPr/>
                    <p:nvPr/>
                  </p:nvSpPr>
                  <p:spPr>
                    <a:xfrm rot="1277471" flipH="1">
                      <a:off x="616" y="899"/>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17" name="Group 169016"/>
                  <p:cNvGrpSpPr/>
                  <p:nvPr/>
                </p:nvGrpSpPr>
                <p:grpSpPr>
                  <a:xfrm>
                    <a:off x="911" y="589"/>
                    <a:ext cx="1767" cy="743"/>
                    <a:chOff x="911" y="589"/>
                    <a:chExt cx="1767" cy="743"/>
                  </a:xfrm>
                </p:grpSpPr>
                <p:sp>
                  <p:nvSpPr>
                    <p:cNvPr id="169018" name="Freeform 169017"/>
                    <p:cNvSpPr/>
                    <p:nvPr/>
                  </p:nvSpPr>
                  <p:spPr>
                    <a:xfrm rot="2028410" flipH="1">
                      <a:off x="1445" y="1117"/>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19" name="Freeform 169018"/>
                    <p:cNvSpPr/>
                    <p:nvPr/>
                  </p:nvSpPr>
                  <p:spPr>
                    <a:xfrm rot="2028410" flipH="1">
                      <a:off x="911" y="589"/>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20" name="Group 169019"/>
                  <p:cNvGrpSpPr/>
                  <p:nvPr/>
                </p:nvGrpSpPr>
                <p:grpSpPr>
                  <a:xfrm>
                    <a:off x="1120" y="300"/>
                    <a:ext cx="1693" cy="892"/>
                    <a:chOff x="1120" y="300"/>
                    <a:chExt cx="1693" cy="892"/>
                  </a:xfrm>
                </p:grpSpPr>
                <p:sp>
                  <p:nvSpPr>
                    <p:cNvPr id="169021" name="Freeform 169020"/>
                    <p:cNvSpPr/>
                    <p:nvPr/>
                  </p:nvSpPr>
                  <p:spPr>
                    <a:xfrm rot="2664424" flipH="1">
                      <a:off x="1562" y="977"/>
                      <a:ext cx="1251"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22" name="Freeform 169021"/>
                    <p:cNvSpPr/>
                    <p:nvPr/>
                  </p:nvSpPr>
                  <p:spPr>
                    <a:xfrm rot="2664424" flipH="1">
                      <a:off x="1120" y="300"/>
                      <a:ext cx="67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23" name="Group 169022"/>
                  <p:cNvGrpSpPr/>
                  <p:nvPr/>
                </p:nvGrpSpPr>
                <p:grpSpPr>
                  <a:xfrm>
                    <a:off x="1707" y="76"/>
                    <a:ext cx="778" cy="1512"/>
                    <a:chOff x="1633" y="104"/>
                    <a:chExt cx="778" cy="1512"/>
                  </a:xfrm>
                </p:grpSpPr>
                <p:sp>
                  <p:nvSpPr>
                    <p:cNvPr id="169024" name="Freeform 169023"/>
                    <p:cNvSpPr/>
                    <p:nvPr/>
                  </p:nvSpPr>
                  <p:spPr>
                    <a:xfrm rot="3473776" flipH="1">
                      <a:off x="1753" y="958"/>
                      <a:ext cx="1100"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25" name="Freeform 169024"/>
                    <p:cNvSpPr/>
                    <p:nvPr/>
                  </p:nvSpPr>
                  <p:spPr>
                    <a:xfrm rot="3473776" flipH="1">
                      <a:off x="1506" y="230"/>
                      <a:ext cx="591"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26" name="Group 169025"/>
                  <p:cNvGrpSpPr/>
                  <p:nvPr/>
                </p:nvGrpSpPr>
                <p:grpSpPr>
                  <a:xfrm>
                    <a:off x="2009" y="0"/>
                    <a:ext cx="634" cy="1534"/>
                    <a:chOff x="1935" y="28"/>
                    <a:chExt cx="634" cy="1534"/>
                  </a:xfrm>
                </p:grpSpPr>
                <p:sp>
                  <p:nvSpPr>
                    <p:cNvPr id="169027" name="Freeform 169026"/>
                    <p:cNvSpPr/>
                    <p:nvPr/>
                  </p:nvSpPr>
                  <p:spPr>
                    <a:xfrm rot="4126480" flipH="1">
                      <a:off x="1931" y="924"/>
                      <a:ext cx="1061"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28" name="Freeform 169027"/>
                    <p:cNvSpPr/>
                    <p:nvPr/>
                  </p:nvSpPr>
                  <p:spPr>
                    <a:xfrm rot="4126480" flipH="1">
                      <a:off x="1819" y="144"/>
                      <a:ext cx="570"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9029" name="Group 169028"/>
                  <p:cNvGrpSpPr/>
                  <p:nvPr/>
                </p:nvGrpSpPr>
                <p:grpSpPr>
                  <a:xfrm>
                    <a:off x="2896" y="644"/>
                    <a:ext cx="1845" cy="566"/>
                    <a:chOff x="2822" y="672"/>
                    <a:chExt cx="1845" cy="566"/>
                  </a:xfrm>
                </p:grpSpPr>
                <p:sp>
                  <p:nvSpPr>
                    <p:cNvPr id="169030" name="Freeform 169029"/>
                    <p:cNvSpPr/>
                    <p:nvPr/>
                  </p:nvSpPr>
                  <p:spPr>
                    <a:xfrm rot="-1325434">
                      <a:off x="2822" y="1023"/>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9031" name="Freeform 169030"/>
                    <p:cNvSpPr/>
                    <p:nvPr/>
                  </p:nvSpPr>
                  <p:spPr>
                    <a:xfrm rot="-1325434">
                      <a:off x="4005" y="672"/>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9032" name="Group 169031"/>
                  <p:cNvGrpSpPr/>
                  <p:nvPr/>
                </p:nvGrpSpPr>
                <p:grpSpPr>
                  <a:xfrm>
                    <a:off x="2757" y="417"/>
                    <a:ext cx="1781" cy="717"/>
                    <a:chOff x="2683" y="445"/>
                    <a:chExt cx="1781" cy="717"/>
                  </a:xfrm>
                </p:grpSpPr>
                <p:sp>
                  <p:nvSpPr>
                    <p:cNvPr id="169033" name="Freeform 169032"/>
                    <p:cNvSpPr/>
                    <p:nvPr/>
                  </p:nvSpPr>
                  <p:spPr>
                    <a:xfrm rot="-1921064">
                      <a:off x="2683" y="947"/>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9034" name="Freeform 169033"/>
                    <p:cNvSpPr/>
                    <p:nvPr/>
                  </p:nvSpPr>
                  <p:spPr>
                    <a:xfrm rot="-1921064">
                      <a:off x="3802" y="445"/>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sp>
                <p:nvSpPr>
                  <p:cNvPr id="169035" name="Freeform 169034"/>
                  <p:cNvSpPr/>
                  <p:nvPr/>
                </p:nvSpPr>
                <p:spPr>
                  <a:xfrm rot="4578755" flipH="1">
                    <a:off x="2175" y="949"/>
                    <a:ext cx="1027" cy="14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tileRect/>
                  </a:gradFill>
                  <a:ln w="9525">
                    <a:noFill/>
                  </a:ln>
                </p:spPr>
                <p:txBody>
                  <a:bodyPr/>
                  <a:lstStyle/>
                  <a:p>
                    <a:endParaRPr lang="en-US" sz="1800"/>
                  </a:p>
                </p:txBody>
              </p:sp>
              <p:sp>
                <p:nvSpPr>
                  <p:cNvPr id="169036" name="Freeform 169035"/>
                  <p:cNvSpPr/>
                  <p:nvPr/>
                </p:nvSpPr>
                <p:spPr>
                  <a:xfrm rot="4578755" flipH="1">
                    <a:off x="2198" y="196"/>
                    <a:ext cx="552" cy="22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nvGrpSpPr>
                  <p:cNvPr id="169037" name="Group 169036"/>
                  <p:cNvGrpSpPr/>
                  <p:nvPr/>
                </p:nvGrpSpPr>
                <p:grpSpPr>
                  <a:xfrm>
                    <a:off x="2874" y="13"/>
                    <a:ext cx="640" cy="1520"/>
                    <a:chOff x="2800" y="41"/>
                    <a:chExt cx="640" cy="1520"/>
                  </a:xfrm>
                </p:grpSpPr>
                <p:sp>
                  <p:nvSpPr>
                    <p:cNvPr id="169038" name="Freeform 169037"/>
                    <p:cNvSpPr/>
                    <p:nvPr/>
                  </p:nvSpPr>
                  <p:spPr>
                    <a:xfrm rot="-3857755">
                      <a:off x="2361" y="938"/>
                      <a:ext cx="1062" cy="18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9039" name="Freeform 169038"/>
                    <p:cNvSpPr/>
                    <p:nvPr/>
                  </p:nvSpPr>
                  <p:spPr>
                    <a:xfrm rot="-3857755">
                      <a:off x="3010" y="181"/>
                      <a:ext cx="570" cy="2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9040" name="Group 169039"/>
                  <p:cNvGrpSpPr/>
                  <p:nvPr/>
                </p:nvGrpSpPr>
                <p:grpSpPr>
                  <a:xfrm>
                    <a:off x="3008" y="135"/>
                    <a:ext cx="1017" cy="1464"/>
                    <a:chOff x="2934" y="163"/>
                    <a:chExt cx="1017" cy="1464"/>
                  </a:xfrm>
                </p:grpSpPr>
                <p:sp>
                  <p:nvSpPr>
                    <p:cNvPr id="169041" name="Freeform 169040"/>
                    <p:cNvSpPr/>
                    <p:nvPr/>
                  </p:nvSpPr>
                  <p:spPr>
                    <a:xfrm rot="-2777260">
                      <a:off x="2491" y="914"/>
                      <a:ext cx="1155" cy="270"/>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9042" name="Freeform 169041"/>
                    <p:cNvSpPr/>
                    <p:nvPr/>
                  </p:nvSpPr>
                  <p:spPr>
                    <a:xfrm rot="-2777260">
                      <a:off x="3429" y="261"/>
                      <a:ext cx="620" cy="42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9043" name="Group 169042"/>
                  <p:cNvGrpSpPr/>
                  <p:nvPr/>
                </p:nvGrpSpPr>
                <p:grpSpPr>
                  <a:xfrm>
                    <a:off x="2804" y="4"/>
                    <a:ext cx="243" cy="1448"/>
                    <a:chOff x="2730" y="32"/>
                    <a:chExt cx="243" cy="1448"/>
                  </a:xfrm>
                </p:grpSpPr>
                <p:sp>
                  <p:nvSpPr>
                    <p:cNvPr id="169044" name="Freeform 169043"/>
                    <p:cNvSpPr/>
                    <p:nvPr/>
                  </p:nvSpPr>
                  <p:spPr>
                    <a:xfrm rot="-4903748">
                      <a:off x="2296" y="960"/>
                      <a:ext cx="954" cy="8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9045" name="Freeform 169044"/>
                    <p:cNvSpPr/>
                    <p:nvPr/>
                  </p:nvSpPr>
                  <p:spPr>
                    <a:xfrm rot="-4903748">
                      <a:off x="2649" y="220"/>
                      <a:ext cx="512" cy="13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9046" name="Group 169045"/>
                  <p:cNvGrpSpPr/>
                  <p:nvPr/>
                </p:nvGrpSpPr>
                <p:grpSpPr>
                  <a:xfrm>
                    <a:off x="1017" y="1741"/>
                    <a:ext cx="1085" cy="2450"/>
                    <a:chOff x="943" y="1769"/>
                    <a:chExt cx="1085" cy="2450"/>
                  </a:xfrm>
                </p:grpSpPr>
                <p:sp>
                  <p:nvSpPr>
                    <p:cNvPr id="169047" name="Freeform 169046"/>
                    <p:cNvSpPr/>
                    <p:nvPr/>
                  </p:nvSpPr>
                  <p:spPr>
                    <a:xfrm rot="-3264308" flipH="1">
                      <a:off x="1010" y="2475"/>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48" name="Freeform 169047"/>
                    <p:cNvSpPr/>
                    <p:nvPr/>
                  </p:nvSpPr>
                  <p:spPr>
                    <a:xfrm rot="-3264308" flipH="1">
                      <a:off x="725" y="3511"/>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9049" name="Group 169048"/>
                  <p:cNvGrpSpPr/>
                  <p:nvPr/>
                </p:nvGrpSpPr>
                <p:grpSpPr>
                  <a:xfrm>
                    <a:off x="1529" y="1908"/>
                    <a:ext cx="766" cy="2373"/>
                    <a:chOff x="1455" y="1936"/>
                    <a:chExt cx="766" cy="2373"/>
                  </a:xfrm>
                </p:grpSpPr>
                <p:sp>
                  <p:nvSpPr>
                    <p:cNvPr id="169050" name="Freeform 169049"/>
                    <p:cNvSpPr/>
                    <p:nvPr/>
                  </p:nvSpPr>
                  <p:spPr>
                    <a:xfrm rot="-4057115" flipH="1">
                      <a:off x="1267" y="2577"/>
                      <a:ext cx="159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51" name="Freeform 169050"/>
                    <p:cNvSpPr/>
                    <p:nvPr/>
                  </p:nvSpPr>
                  <p:spPr>
                    <a:xfrm rot="-4057115" flipH="1">
                      <a:off x="1272" y="3636"/>
                      <a:ext cx="856"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9052" name="Group 169051"/>
                  <p:cNvGrpSpPr/>
                  <p:nvPr/>
                </p:nvGrpSpPr>
                <p:grpSpPr>
                  <a:xfrm rot="88588">
                    <a:off x="2061" y="1962"/>
                    <a:ext cx="459" cy="2329"/>
                    <a:chOff x="1956" y="1990"/>
                    <a:chExt cx="492" cy="2604"/>
                  </a:xfrm>
                </p:grpSpPr>
                <p:sp>
                  <p:nvSpPr>
                    <p:cNvPr id="169053" name="Freeform 169052"/>
                    <p:cNvSpPr/>
                    <p:nvPr/>
                  </p:nvSpPr>
                  <p:spPr>
                    <a:xfrm rot="-4817938" flipH="1">
                      <a:off x="1442" y="2695"/>
                      <a:ext cx="1711" cy="301"/>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9054" name="Freeform 169053"/>
                    <p:cNvSpPr/>
                    <p:nvPr/>
                  </p:nvSpPr>
                  <p:spPr>
                    <a:xfrm rot="-4817938" flipH="1">
                      <a:off x="1733" y="3898"/>
                      <a:ext cx="918" cy="47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9055" name="Group 169054"/>
                  <p:cNvGrpSpPr/>
                  <p:nvPr/>
                </p:nvGrpSpPr>
                <p:grpSpPr>
                  <a:xfrm>
                    <a:off x="3408" y="1689"/>
                    <a:ext cx="1125" cy="2426"/>
                    <a:chOff x="3334" y="1717"/>
                    <a:chExt cx="1125" cy="2426"/>
                  </a:xfrm>
                </p:grpSpPr>
                <p:sp>
                  <p:nvSpPr>
                    <p:cNvPr id="169056" name="Freeform 169055"/>
                    <p:cNvSpPr/>
                    <p:nvPr/>
                  </p:nvSpPr>
                  <p:spPr>
                    <a:xfrm rot="3144576">
                      <a:off x="2628" y="2423"/>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9057" name="Freeform 169056"/>
                    <p:cNvSpPr/>
                    <p:nvPr/>
                  </p:nvSpPr>
                  <p:spPr>
                    <a:xfrm rot="3144576">
                      <a:off x="3751" y="3435"/>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9058" name="Group 169057"/>
                  <p:cNvGrpSpPr/>
                  <p:nvPr/>
                </p:nvGrpSpPr>
                <p:grpSpPr>
                  <a:xfrm>
                    <a:off x="3255" y="1838"/>
                    <a:ext cx="883" cy="2426"/>
                    <a:chOff x="3181" y="1866"/>
                    <a:chExt cx="883" cy="2426"/>
                  </a:xfrm>
                </p:grpSpPr>
                <p:sp>
                  <p:nvSpPr>
                    <p:cNvPr id="169059" name="Freeform 169058"/>
                    <p:cNvSpPr/>
                    <p:nvPr/>
                  </p:nvSpPr>
                  <p:spPr>
                    <a:xfrm rot="3745735">
                      <a:off x="2505" y="2541"/>
                      <a:ext cx="1650" cy="29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9060" name="Freeform 169059"/>
                    <p:cNvSpPr/>
                    <p:nvPr/>
                  </p:nvSpPr>
                  <p:spPr>
                    <a:xfrm rot="3745735">
                      <a:off x="3387" y="3615"/>
                      <a:ext cx="885" cy="46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9061" name="Group 169060"/>
                  <p:cNvGrpSpPr/>
                  <p:nvPr/>
                </p:nvGrpSpPr>
                <p:grpSpPr>
                  <a:xfrm>
                    <a:off x="3080" y="1955"/>
                    <a:ext cx="619" cy="2386"/>
                    <a:chOff x="3006" y="1983"/>
                    <a:chExt cx="619" cy="2386"/>
                  </a:xfrm>
                </p:grpSpPr>
                <p:sp>
                  <p:nvSpPr>
                    <p:cNvPr id="169062" name="Freeform 169061"/>
                    <p:cNvSpPr/>
                    <p:nvPr/>
                  </p:nvSpPr>
                  <p:spPr>
                    <a:xfrm rot="4286818">
                      <a:off x="2328" y="2660"/>
                      <a:ext cx="1601" cy="24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9063" name="Freeform 169062"/>
                    <p:cNvSpPr/>
                    <p:nvPr/>
                  </p:nvSpPr>
                  <p:spPr>
                    <a:xfrm rot="4286818">
                      <a:off x="3002" y="3746"/>
                      <a:ext cx="859" cy="38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nvGrpSpPr>
                  <p:cNvPr id="169064" name="Group 169063"/>
                  <p:cNvGrpSpPr/>
                  <p:nvPr/>
                </p:nvGrpSpPr>
                <p:grpSpPr>
                  <a:xfrm>
                    <a:off x="2893" y="2073"/>
                    <a:ext cx="405" cy="2219"/>
                    <a:chOff x="2819" y="2101"/>
                    <a:chExt cx="405" cy="2219"/>
                  </a:xfrm>
                </p:grpSpPr>
                <p:sp>
                  <p:nvSpPr>
                    <p:cNvPr id="169065" name="Freeform 169064"/>
                    <p:cNvSpPr/>
                    <p:nvPr/>
                  </p:nvSpPr>
                  <p:spPr>
                    <a:xfrm rot="4898956">
                      <a:off x="2206" y="2713"/>
                      <a:ext cx="1471" cy="24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9066" name="Freeform 169065"/>
                    <p:cNvSpPr/>
                    <p:nvPr/>
                  </p:nvSpPr>
                  <p:spPr>
                    <a:xfrm rot="4898956">
                      <a:off x="2636" y="3732"/>
                      <a:ext cx="790" cy="38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nvGrpSpPr>
                  <p:cNvPr id="169067" name="Group 169066"/>
                  <p:cNvGrpSpPr/>
                  <p:nvPr/>
                </p:nvGrpSpPr>
                <p:grpSpPr>
                  <a:xfrm>
                    <a:off x="2372" y="2107"/>
                    <a:ext cx="426" cy="2185"/>
                    <a:chOff x="2287" y="2135"/>
                    <a:chExt cx="426" cy="2185"/>
                  </a:xfrm>
                </p:grpSpPr>
                <p:sp>
                  <p:nvSpPr>
                    <p:cNvPr id="169068" name="Freeform 169067"/>
                    <p:cNvSpPr/>
                    <p:nvPr/>
                  </p:nvSpPr>
                  <p:spPr>
                    <a:xfrm rot="5755659">
                      <a:off x="1900" y="2759"/>
                      <a:ext cx="1437" cy="188"/>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tileRect/>
                    </a:gradFill>
                    <a:ln w="9525">
                      <a:noFill/>
                    </a:ln>
                  </p:spPr>
                  <p:txBody>
                    <a:bodyPr/>
                    <a:lstStyle/>
                    <a:p>
                      <a:endParaRPr lang="en-US" sz="1800"/>
                    </a:p>
                  </p:txBody>
                </p:sp>
                <p:sp>
                  <p:nvSpPr>
                    <p:cNvPr id="169069" name="Freeform 169068"/>
                    <p:cNvSpPr/>
                    <p:nvPr/>
                  </p:nvSpPr>
                  <p:spPr>
                    <a:xfrm rot="5755659">
                      <a:off x="2049" y="3787"/>
                      <a:ext cx="771" cy="29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grpSp>
          <p:grpSp>
            <p:nvGrpSpPr>
              <p:cNvPr id="169070" name="Group 169069"/>
              <p:cNvGrpSpPr/>
              <p:nvPr/>
            </p:nvGrpSpPr>
            <p:grpSpPr>
              <a:xfrm>
                <a:off x="74" y="313"/>
                <a:ext cx="5459" cy="3667"/>
                <a:chOff x="74" y="313"/>
                <a:chExt cx="5459" cy="3667"/>
              </a:xfrm>
            </p:grpSpPr>
            <p:grpSp>
              <p:nvGrpSpPr>
                <p:cNvPr id="169071" name="Group 169070"/>
                <p:cNvGrpSpPr/>
                <p:nvPr/>
              </p:nvGrpSpPr>
              <p:grpSpPr>
                <a:xfrm>
                  <a:off x="74" y="313"/>
                  <a:ext cx="5459" cy="3667"/>
                  <a:chOff x="74" y="313"/>
                  <a:chExt cx="5459" cy="3667"/>
                </a:xfrm>
              </p:grpSpPr>
              <p:sp>
                <p:nvSpPr>
                  <p:cNvPr id="169072" name="Freeform 169071"/>
                  <p:cNvSpPr/>
                  <p:nvPr/>
                </p:nvSpPr>
                <p:spPr>
                  <a:xfrm flipV="1">
                    <a:off x="2966" y="456"/>
                    <a:ext cx="2567" cy="2046"/>
                  </a:xfrm>
                  <a:custGeom>
                    <a:avLst/>
                    <a:gdLst>
                      <a:gd name="txL" fmla="*/ 0 w 36729"/>
                      <a:gd name="txT" fmla="*/ 0 h 21600"/>
                      <a:gd name="txR" fmla="*/ 36729 w 36729"/>
                      <a:gd name="txB" fmla="*/ 21600 h 21600"/>
                    </a:gdLst>
                    <a:ah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73" name="Freeform 169072"/>
                  <p:cNvSpPr/>
                  <p:nvPr/>
                </p:nvSpPr>
                <p:spPr>
                  <a:xfrm flipH="1">
                    <a:off x="388" y="1601"/>
                    <a:ext cx="2016" cy="2379"/>
                  </a:xfrm>
                  <a:custGeom>
                    <a:avLst/>
                    <a:gdLst>
                      <a:gd name="txL" fmla="*/ 0 w 30473"/>
                      <a:gd name="txT" fmla="*/ 0 h 22305"/>
                      <a:gd name="txR" fmla="*/ 30473 w 30473"/>
                      <a:gd name="txB" fmla="*/ 22305 h 22305"/>
                    </a:gdLst>
                    <a:ah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74" name="Freeform 169073"/>
                  <p:cNvSpPr/>
                  <p:nvPr/>
                </p:nvSpPr>
                <p:spPr>
                  <a:xfrm>
                    <a:off x="3029" y="1181"/>
                    <a:ext cx="1426"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75" name="Freeform 169074"/>
                  <p:cNvSpPr/>
                  <p:nvPr/>
                </p:nvSpPr>
                <p:spPr>
                  <a:xfrm flipH="1">
                    <a:off x="74" y="813"/>
                    <a:ext cx="2540" cy="2379"/>
                  </a:xfrm>
                  <a:custGeom>
                    <a:avLst/>
                    <a:gdLst>
                      <a:gd name="txL" fmla="*/ 0 w 36830"/>
                      <a:gd name="txT" fmla="*/ 0 h 22305"/>
                      <a:gd name="txR" fmla="*/ 36830 w 36830"/>
                      <a:gd name="txB" fmla="*/ 22305 h 22305"/>
                    </a:gdLst>
                    <a:ah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76" name="Freeform 169075"/>
                  <p:cNvSpPr/>
                  <p:nvPr/>
                </p:nvSpPr>
                <p:spPr>
                  <a:xfrm flipH="1">
                    <a:off x="790" y="313"/>
                    <a:ext cx="1850" cy="2304"/>
                  </a:xfrm>
                  <a:custGeom>
                    <a:avLst/>
                    <a:gdLst>
                      <a:gd name="txL" fmla="*/ 0 w 31881"/>
                      <a:gd name="txT" fmla="*/ 0 h 21600"/>
                      <a:gd name="txR" fmla="*/ 31881 w 31881"/>
                      <a:gd name="txB" fmla="*/ 21600 h 21600"/>
                    </a:gdLst>
                    <a:ahLst/>
                    <a:cxnLst>
                      <a:cxn ang="180">
                        <a:pos x="0" y="10015"/>
                      </a:cxn>
                      <a:cxn ang="0">
                        <a:pos x="31880" y="4859"/>
                      </a:cxn>
                      <a:cxn ang="90">
                        <a:pos x="18231" y="21600"/>
                      </a:cxn>
                    </a:cxnLst>
                    <a:rect l="txL" t="txT" r="txR" b="txB"/>
                    <a:pathLst>
                      <a:path w="31881" h="21600" fill="none">
                        <a:moveTo>
                          <a:pt x="0" y="10015"/>
                        </a:moveTo>
                        <a:arcTo wR="21600" hR="21600" stAng="-8853950" swAng="5805379"/>
                      </a:path>
                      <a:path w="31881"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77" name="Freeform 169076"/>
                  <p:cNvSpPr/>
                  <p:nvPr/>
                </p:nvSpPr>
                <p:spPr>
                  <a:xfrm>
                    <a:off x="2763" y="1281"/>
                    <a:ext cx="764" cy="2304"/>
                  </a:xfrm>
                  <a:custGeom>
                    <a:avLst/>
                    <a:gdLst>
                      <a:gd name="txL" fmla="*/ 0 w 31146"/>
                      <a:gd name="txT" fmla="*/ 0 h 21600"/>
                      <a:gd name="txR" fmla="*/ 31146 w 31146"/>
                      <a:gd name="txB" fmla="*/ 21600 h 21600"/>
                    </a:gdLst>
                    <a:ah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lstStyle/>
                  <a:p>
                    <a:endParaRPr lang="en-US" sz="1800"/>
                  </a:p>
                </p:txBody>
              </p:sp>
              <p:sp>
                <p:nvSpPr>
                  <p:cNvPr id="169078" name="Freeform 169077"/>
                  <p:cNvSpPr/>
                  <p:nvPr/>
                </p:nvSpPr>
                <p:spPr>
                  <a:xfrm flipH="1">
                    <a:off x="1800" y="438"/>
                    <a:ext cx="418" cy="1524"/>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grpSp>
            <p:sp>
              <p:nvSpPr>
                <p:cNvPr id="169079" name="Freeform 169078"/>
                <p:cNvSpPr/>
                <p:nvPr/>
              </p:nvSpPr>
              <p:spPr>
                <a:xfrm rot="20253369">
                  <a:off x="3280" y="1529"/>
                  <a:ext cx="442" cy="83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grpSp>
        </p:grpSp>
        <p:grpSp>
          <p:nvGrpSpPr>
            <p:cNvPr id="169080" name="Group 169079"/>
            <p:cNvGrpSpPr/>
            <p:nvPr/>
          </p:nvGrpSpPr>
          <p:grpSpPr>
            <a:xfrm>
              <a:off x="1476" y="449"/>
              <a:ext cx="4038" cy="2966"/>
              <a:chOff x="210" y="337"/>
              <a:chExt cx="5198" cy="3818"/>
            </a:xfrm>
          </p:grpSpPr>
          <p:sp>
            <p:nvSpPr>
              <p:cNvPr id="169081" name="Freeform 169080"/>
              <p:cNvSpPr/>
              <p:nvPr/>
            </p:nvSpPr>
            <p:spPr>
              <a:xfrm flipH="1">
                <a:off x="1934" y="2382"/>
                <a:ext cx="485" cy="1479"/>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82" name="Freeform 169081"/>
              <p:cNvSpPr/>
              <p:nvPr/>
            </p:nvSpPr>
            <p:spPr>
              <a:xfrm flipH="1">
                <a:off x="1054" y="1851"/>
                <a:ext cx="2122" cy="2304"/>
              </a:xfrm>
              <a:custGeom>
                <a:avLst/>
                <a:gdLst>
                  <a:gd name="txL" fmla="*/ 0 w 21600"/>
                  <a:gd name="txT" fmla="*/ 0 h 21602"/>
                  <a:gd name="txR" fmla="*/ 21600 w 21600"/>
                  <a:gd name="txB" fmla="*/ 21602 h 21602"/>
                </a:gdLst>
                <a:ah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83" name="Freeform 169082"/>
              <p:cNvSpPr/>
              <p:nvPr/>
            </p:nvSpPr>
            <p:spPr>
              <a:xfrm flipH="1">
                <a:off x="1266" y="1480"/>
                <a:ext cx="1244" cy="2379"/>
              </a:xfrm>
              <a:custGeom>
                <a:avLst/>
                <a:gdLst>
                  <a:gd name="txL" fmla="*/ 0 w 28940"/>
                  <a:gd name="txT" fmla="*/ 0 h 22305"/>
                  <a:gd name="txR" fmla="*/ 28940 w 28940"/>
                  <a:gd name="txB" fmla="*/ 22305 h 22305"/>
                </a:gdLst>
                <a:ah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84" name="Freeform 169083"/>
              <p:cNvSpPr/>
              <p:nvPr/>
            </p:nvSpPr>
            <p:spPr>
              <a:xfrm flipH="1">
                <a:off x="210" y="1168"/>
                <a:ext cx="2376" cy="2379"/>
              </a:xfrm>
              <a:custGeom>
                <a:avLst/>
                <a:gdLst>
                  <a:gd name="txL" fmla="*/ 0 w 34455"/>
                  <a:gd name="txT" fmla="*/ 0 h 22305"/>
                  <a:gd name="txR" fmla="*/ 34455 w 34455"/>
                  <a:gd name="txB" fmla="*/ 22305 h 22305"/>
                </a:gdLst>
                <a:ah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85" name="Freeform 169084"/>
              <p:cNvSpPr/>
              <p:nvPr/>
            </p:nvSpPr>
            <p:spPr>
              <a:xfrm>
                <a:off x="2840" y="1503"/>
                <a:ext cx="381"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86" name="Freeform 169085"/>
              <p:cNvSpPr/>
              <p:nvPr/>
            </p:nvSpPr>
            <p:spPr>
              <a:xfrm>
                <a:off x="2940" y="1492"/>
                <a:ext cx="1004" cy="2379"/>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87" name="Freeform 169086"/>
              <p:cNvSpPr/>
              <p:nvPr/>
            </p:nvSpPr>
            <p:spPr>
              <a:xfrm>
                <a:off x="3301" y="2635"/>
                <a:ext cx="485" cy="1479"/>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88" name="Freeform 169087"/>
              <p:cNvSpPr/>
              <p:nvPr/>
            </p:nvSpPr>
            <p:spPr>
              <a:xfrm rot="-1939245" flipV="1">
                <a:off x="2546" y="2150"/>
                <a:ext cx="442" cy="83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sp>
            <p:nvSpPr>
              <p:cNvPr id="169089" name="Freeform 169088"/>
              <p:cNvSpPr/>
              <p:nvPr/>
            </p:nvSpPr>
            <p:spPr>
              <a:xfrm flipH="1">
                <a:off x="489" y="2504"/>
                <a:ext cx="1085" cy="1524"/>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90" name="Freeform 169089"/>
              <p:cNvSpPr/>
              <p:nvPr/>
            </p:nvSpPr>
            <p:spPr>
              <a:xfrm flipH="1">
                <a:off x="1000" y="893"/>
                <a:ext cx="696" cy="1524"/>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91" name="Freeform 169090"/>
              <p:cNvSpPr/>
              <p:nvPr/>
            </p:nvSpPr>
            <p:spPr>
              <a:xfrm>
                <a:off x="4401" y="2280"/>
                <a:ext cx="1007" cy="1601"/>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9092" name="Freeform 169091"/>
              <p:cNvSpPr/>
              <p:nvPr/>
            </p:nvSpPr>
            <p:spPr>
              <a:xfrm>
                <a:off x="3878" y="1470"/>
                <a:ext cx="1518" cy="106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93" name="Freeform 169092"/>
              <p:cNvSpPr/>
              <p:nvPr/>
            </p:nvSpPr>
            <p:spPr>
              <a:xfrm>
                <a:off x="3934" y="337"/>
                <a:ext cx="663" cy="1434"/>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9094" name="Freeform 169093"/>
              <p:cNvSpPr/>
              <p:nvPr/>
            </p:nvSpPr>
            <p:spPr>
              <a:xfrm rot="-20253369" flipH="1">
                <a:off x="1702" y="1506"/>
                <a:ext cx="442" cy="83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grpSp>
      </p:grpSp>
      <p:sp>
        <p:nvSpPr>
          <p:cNvPr id="169095" name="Title 169094"/>
          <p:cNvSpPr>
            <a:spLocks noGrp="1"/>
          </p:cNvSpPr>
          <p:nvPr>
            <p:ph type="ctrTitle" sz="quarter"/>
          </p:nvPr>
        </p:nvSpPr>
        <p:spPr>
          <a:xfrm>
            <a:off x="914400" y="1827214"/>
            <a:ext cx="10363200" cy="1627187"/>
          </a:xfrm>
          <a:prstGeom prst="rect">
            <a:avLst/>
          </a:prstGeom>
          <a:noFill/>
          <a:ln w="9525">
            <a:noFill/>
          </a:ln>
        </p:spPr>
        <p:txBody>
          <a:bodyPr anchor="ctr" anchorCtr="0"/>
          <a:lstStyle>
            <a:lvl1pPr lvl="0">
              <a:buClrTx/>
              <a:buSzTx/>
              <a:buFontTx/>
              <a:defRPr/>
            </a:lvl1pPr>
          </a:lstStyle>
          <a:p>
            <a:pPr lvl="0"/>
            <a:r>
              <a:rPr dirty="0"/>
              <a:t>Click to edit Master title style</a:t>
            </a:r>
          </a:p>
        </p:txBody>
      </p:sp>
      <p:sp>
        <p:nvSpPr>
          <p:cNvPr id="169096" name="Subtitle 169095"/>
          <p:cNvSpPr>
            <a:spLocks noGrp="1"/>
          </p:cNvSpPr>
          <p:nvPr>
            <p:ph type="subTitle" sz="quarter" idx="1"/>
          </p:nvPr>
        </p:nvSpPr>
        <p:spPr>
          <a:xfrm>
            <a:off x="1828800" y="3886200"/>
            <a:ext cx="8534400" cy="1752600"/>
          </a:xfrm>
          <a:prstGeom prst="rect">
            <a:avLst/>
          </a:prstGeom>
          <a:noFill/>
          <a:ln w="9525">
            <a:noFill/>
          </a:ln>
        </p:spPr>
        <p:txBody>
          <a:bodyPr anchor="t" anchorCtr="0"/>
          <a:lstStyle>
            <a:lvl1pPr marL="0" lvl="0" indent="0" algn="ctr">
              <a:buClr>
                <a:schemeClr val="hlink"/>
              </a:buClr>
              <a:buSzTx/>
              <a:buFontTx/>
              <a:buNone/>
              <a:defRPr/>
            </a:lvl1pPr>
            <a:lvl2pPr marL="457200" lvl="1" indent="0" algn="ctr">
              <a:buClr>
                <a:schemeClr val="folHlink"/>
              </a:buClr>
              <a:buSzTx/>
              <a:buFontTx/>
              <a:buNone/>
              <a:defRPr/>
            </a:lvl2pPr>
            <a:lvl3pPr marL="914400" lvl="2" indent="0" algn="ctr">
              <a:buClrTx/>
              <a:buSzTx/>
              <a:buFontTx/>
              <a:buNone/>
              <a:defRPr/>
            </a:lvl3pPr>
            <a:lvl4pPr marL="1371600" lvl="3" indent="0" algn="ctr">
              <a:buClrTx/>
              <a:buSzTx/>
              <a:buFont typeface="Times New Roman" panose="02020603050405020304" pitchFamily="18" charset="0"/>
              <a:buNone/>
              <a:defRPr/>
            </a:lvl4pPr>
            <a:lvl5pPr marL="1828800" lvl="4" indent="0" algn="ctr">
              <a:buClrTx/>
              <a:buSzTx/>
              <a:buFont typeface="Times New Roman" panose="02020603050405020304" pitchFamily="18" charset="0"/>
              <a:buNone/>
              <a:defRPr/>
            </a:lvl5pPr>
          </a:lstStyle>
          <a:p>
            <a:pPr lvl="0"/>
            <a:r>
              <a:rPr dirty="0"/>
              <a:t>Click to edit Master subtitle style</a:t>
            </a:r>
          </a:p>
        </p:txBody>
      </p:sp>
      <p:sp>
        <p:nvSpPr>
          <p:cNvPr id="169097" name="Date Placeholder 169096"/>
          <p:cNvSpPr>
            <a:spLocks noGrp="1"/>
          </p:cNvSpPr>
          <p:nvPr>
            <p:ph type="dt" sz="quarter" idx="2"/>
          </p:nvPr>
        </p:nvSpPr>
        <p:spPr>
          <a:xfrm>
            <a:off x="914400" y="6248400"/>
            <a:ext cx="2540000" cy="457200"/>
          </a:xfrm>
          <a:prstGeom prst="rect">
            <a:avLst/>
          </a:prstGeom>
          <a:noFill/>
          <a:ln w="9525">
            <a:noFill/>
          </a:ln>
        </p:spPr>
        <p:txBody>
          <a:bodyPr anchor="t" anchorCtr="0"/>
          <a:lstStyle>
            <a:lvl1pPr>
              <a:defRPr sz="1400">
                <a:latin typeface="Arial Black" panose="020B0A04020102020204" pitchFamily="34" charset="0"/>
              </a:defRPr>
            </a:lvl1pPr>
          </a:lstStyle>
          <a:p>
            <a:pPr eaLnBrk="1" hangingPunct="1"/>
            <a:endParaRPr lang="en-US" dirty="0">
              <a:latin typeface="Arial" panose="020B0604020202020204" pitchFamily="34" charset="0"/>
            </a:endParaRPr>
          </a:p>
        </p:txBody>
      </p:sp>
      <p:sp>
        <p:nvSpPr>
          <p:cNvPr id="169098" name="Footer Placeholder 169097"/>
          <p:cNvSpPr>
            <a:spLocks noGrp="1"/>
          </p:cNvSpPr>
          <p:nvPr>
            <p:ph type="ftr" sz="quarter" idx="3"/>
          </p:nvPr>
        </p:nvSpPr>
        <p:spPr>
          <a:xfrm>
            <a:off x="4165600" y="6248400"/>
            <a:ext cx="3860800" cy="457200"/>
          </a:xfrm>
          <a:prstGeom prst="rect">
            <a:avLst/>
          </a:prstGeom>
          <a:noFill/>
          <a:ln w="9525">
            <a:noFill/>
          </a:ln>
        </p:spPr>
        <p:txBody>
          <a:bodyPr anchor="t" anchorCtr="0"/>
          <a:lstStyle>
            <a:lvl1pPr algn="ctr">
              <a:defRPr sz="1400">
                <a:latin typeface="Arial Black" panose="020B0A04020102020204" pitchFamily="34" charset="0"/>
              </a:defRPr>
            </a:lvl1pPr>
          </a:lstStyle>
          <a:p>
            <a:pPr eaLnBrk="1" hangingPunct="1"/>
            <a:endParaRPr lang="en-US" dirty="0"/>
          </a:p>
        </p:txBody>
      </p:sp>
      <p:sp>
        <p:nvSpPr>
          <p:cNvPr id="169099" name="Slide Number Placeholder 169098"/>
          <p:cNvSpPr>
            <a:spLocks noGrp="1"/>
          </p:cNvSpPr>
          <p:nvPr>
            <p:ph type="sldNum" sz="quarter" idx="4"/>
          </p:nvPr>
        </p:nvSpPr>
        <p:spPr>
          <a:xfrm>
            <a:off x="8737600" y="6248400"/>
            <a:ext cx="2540000" cy="457200"/>
          </a:xfrm>
          <a:prstGeom prst="rect">
            <a:avLst/>
          </a:prstGeom>
          <a:noFill/>
          <a:ln w="9525">
            <a:noFill/>
          </a:ln>
        </p:spPr>
        <p:txBody>
          <a:bodyPr anchor="t" anchorCtr="0"/>
          <a:lstStyle>
            <a:lvl1pPr algn="r">
              <a:defRPr sz="1400">
                <a:latin typeface="Arial Black" panose="020B0A04020102020204" pitchFamily="34" charset="0"/>
              </a:defRPr>
            </a:lvl1pPr>
          </a:lstStyle>
          <a:p>
            <a:pPr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002572994"/>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5" name="Footer Placeholder 4"/>
          <p:cNvSpPr>
            <a:spLocks noGrp="1"/>
          </p:cNvSpPr>
          <p:nvPr>
            <p:ph type="ftr" sz="quarter" idx="11"/>
          </p:nvPr>
        </p:nvSpPr>
        <p:spPr/>
        <p:txBody>
          <a:bodyPr/>
          <a:lstStyle/>
          <a:p>
            <a:pPr lvl="0" eaLnBrk="1" hangingPunct="1"/>
            <a:endParaRPr lang="en-US" dirty="0"/>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9557428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5" name="Footer Placeholder 4"/>
          <p:cNvSpPr>
            <a:spLocks noGrp="1"/>
          </p:cNvSpPr>
          <p:nvPr>
            <p:ph type="ftr" sz="quarter" idx="11"/>
          </p:nvPr>
        </p:nvSpPr>
        <p:spPr/>
        <p:txBody>
          <a:bodyPr/>
          <a:lstStyle/>
          <a:p>
            <a:pPr lvl="0" eaLnBrk="1" hangingPunct="1"/>
            <a:endParaRPr lang="en-US" dirty="0"/>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6058833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981200"/>
            <a:ext cx="5077968"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9632" y="1981200"/>
            <a:ext cx="5077968"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6" name="Footer Placeholder 5"/>
          <p:cNvSpPr>
            <a:spLocks noGrp="1"/>
          </p:cNvSpPr>
          <p:nvPr>
            <p:ph type="ftr" sz="quarter" idx="11"/>
          </p:nvPr>
        </p:nvSpPr>
        <p:spPr/>
        <p:txBody>
          <a:bodyPr/>
          <a:lstStyle/>
          <a:p>
            <a:pPr lvl="0" eaLnBrk="1" hangingPunct="1"/>
            <a:endParaRPr lang="en-US" dirty="0"/>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7209285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8" name="Footer Placeholder 7"/>
          <p:cNvSpPr>
            <a:spLocks noGrp="1"/>
          </p:cNvSpPr>
          <p:nvPr>
            <p:ph type="ftr" sz="quarter" idx="11"/>
          </p:nvPr>
        </p:nvSpPr>
        <p:spPr/>
        <p:txBody>
          <a:bodyPr/>
          <a:lstStyle/>
          <a:p>
            <a:pPr lvl="0" eaLnBrk="1" hangingPunct="1"/>
            <a:endParaRPr lang="en-US" dirty="0"/>
          </a:p>
        </p:txBody>
      </p:sp>
      <p:sp>
        <p:nvSpPr>
          <p:cNvPr id="9" name="Slide Number Placeholder 8"/>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8584646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4" name="Footer Placeholder 3"/>
          <p:cNvSpPr>
            <a:spLocks noGrp="1"/>
          </p:cNvSpPr>
          <p:nvPr>
            <p:ph type="ftr" sz="quarter" idx="11"/>
          </p:nvPr>
        </p:nvSpPr>
        <p:spPr/>
        <p:txBody>
          <a:bodyPr/>
          <a:lstStyle/>
          <a:p>
            <a:pPr lvl="0" eaLnBrk="1" hangingPunct="1"/>
            <a:endParaRPr lang="en-US" dirty="0"/>
          </a:p>
        </p:txBody>
      </p:sp>
      <p:sp>
        <p:nvSpPr>
          <p:cNvPr id="5" name="Slide Number Placeholder 4"/>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8602887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lvl="0" eaLnBrk="1" hangingPunct="1"/>
            <a:fld id="{BB962C8B-B14F-4D97-AF65-F5344CB8AC3E}" type="datetime1">
              <a:rPr lang="en-US" dirty="0"/>
              <a:t>1/10/22</a:t>
            </a:fld>
            <a:endParaRPr lang="en-US" dirty="0">
              <a:latin typeface="Arial" panose="020B0604020202020204" pitchFamily="34" charset="0"/>
            </a:endParaRPr>
          </a:p>
        </p:txBody>
      </p:sp>
      <p:sp>
        <p:nvSpPr>
          <p:cNvPr id="3" name="Footer Placeholder 2"/>
          <p:cNvSpPr>
            <a:spLocks noGrp="1"/>
          </p:cNvSpPr>
          <p:nvPr>
            <p:ph type="ftr" sz="quarter" idx="11"/>
          </p:nvPr>
        </p:nvSpPr>
        <p:spPr/>
        <p:txBody>
          <a:bodyPr/>
          <a:lstStyle/>
          <a:p>
            <a:pPr lvl="0" eaLnBrk="1" hangingPunct="1"/>
            <a:endParaRPr lang="en-US" dirty="0"/>
          </a:p>
        </p:txBody>
      </p:sp>
      <p:sp>
        <p:nvSpPr>
          <p:cNvPr id="4" name="Slide Number Placeholder 3"/>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6409375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6" name="Footer Placeholder 5"/>
          <p:cNvSpPr>
            <a:spLocks noGrp="1"/>
          </p:cNvSpPr>
          <p:nvPr>
            <p:ph type="ftr" sz="quarter" idx="11"/>
          </p:nvPr>
        </p:nvSpPr>
        <p:spPr/>
        <p:txBody>
          <a:bodyPr/>
          <a:lstStyle/>
          <a:p>
            <a:pPr lvl="0" eaLnBrk="1" hangingPunct="1"/>
            <a:endParaRPr lang="en-US" dirty="0"/>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9934445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6" name="Footer Placeholder 5"/>
          <p:cNvSpPr>
            <a:spLocks noGrp="1"/>
          </p:cNvSpPr>
          <p:nvPr>
            <p:ph type="ftr" sz="quarter" idx="11"/>
          </p:nvPr>
        </p:nvSpPr>
        <p:spPr/>
        <p:txBody>
          <a:bodyPr/>
          <a:lstStyle/>
          <a:p>
            <a:pPr lvl="0" eaLnBrk="1" hangingPunct="1"/>
            <a:endParaRPr lang="en-US" dirty="0"/>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5042272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5" name="Footer Placeholder 4"/>
          <p:cNvSpPr>
            <a:spLocks noGrp="1"/>
          </p:cNvSpPr>
          <p:nvPr>
            <p:ph type="ftr" sz="quarter" idx="11"/>
          </p:nvPr>
        </p:nvSpPr>
        <p:spPr/>
        <p:txBody>
          <a:bodyPr/>
          <a:lstStyle/>
          <a:p>
            <a:pPr lvl="0" eaLnBrk="1" hangingPunct="1"/>
            <a:endParaRPr lang="en-US" dirty="0"/>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45644640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301626"/>
            <a:ext cx="2590800" cy="57943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301626"/>
            <a:ext cx="7622209" cy="57943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5" name="Footer Placeholder 4"/>
          <p:cNvSpPr>
            <a:spLocks noGrp="1"/>
          </p:cNvSpPr>
          <p:nvPr>
            <p:ph type="ftr" sz="quarter" idx="11"/>
          </p:nvPr>
        </p:nvSpPr>
        <p:spPr/>
        <p:txBody>
          <a:bodyPr/>
          <a:lstStyle/>
          <a:p>
            <a:pPr lvl="0" eaLnBrk="1" hangingPunct="1"/>
            <a:endParaRPr lang="en-US" dirty="0"/>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41392697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301626"/>
            <a:ext cx="10363200" cy="5794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p:txBody>
          <a:bodyPr/>
          <a:lstStyle/>
          <a:p>
            <a:pPr lvl="0" eaLnBrk="1" hangingPunct="1"/>
            <a:endParaRPr lang="en-US" dirty="0">
              <a:latin typeface="Arial" panose="020B0604020202020204" pitchFamily="34" charset="0"/>
            </a:endParaRPr>
          </a:p>
        </p:txBody>
      </p:sp>
      <p:sp>
        <p:nvSpPr>
          <p:cNvPr id="4" name="Footer Placeholder 3"/>
          <p:cNvSpPr>
            <a:spLocks noGrp="1"/>
          </p:cNvSpPr>
          <p:nvPr>
            <p:ph type="ftr" sz="quarter" idx="11"/>
          </p:nvPr>
        </p:nvSpPr>
        <p:spPr/>
        <p:txBody>
          <a:bodyPr/>
          <a:lstStyle/>
          <a:p>
            <a:pPr lvl="0" eaLnBrk="1" hangingPunct="1"/>
            <a:endParaRPr lang="en-US" dirty="0"/>
          </a:p>
        </p:txBody>
      </p:sp>
      <p:sp>
        <p:nvSpPr>
          <p:cNvPr id="5" name="Slide Number Placeholder 4"/>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14256076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lvl="0" eaLnBrk="1" hangingPunct="1"/>
            <a:fld id="{BB962C8B-B14F-4D97-AF65-F5344CB8AC3E}" type="datetime1">
              <a:rPr lang="en-US" dirty="0"/>
              <a:t>1/10/22</a:t>
            </a:fld>
            <a:endParaRPr lang="en-US" dirty="0">
              <a:latin typeface="Arial" panose="020B0604020202020204" pitchFamily="34" charset="0"/>
            </a:endParaRPr>
          </a:p>
        </p:txBody>
      </p:sp>
      <p:sp>
        <p:nvSpPr>
          <p:cNvPr id="6" name="Footer Placeholder 5"/>
          <p:cNvSpPr>
            <a:spLocks noGrp="1"/>
          </p:cNvSpPr>
          <p:nvPr>
            <p:ph type="ftr" sz="quarter" idx="11"/>
          </p:nvPr>
        </p:nvSpPr>
        <p:spPr/>
        <p:txBody>
          <a:bodyPr/>
          <a:lstStyle/>
          <a:p>
            <a:pPr lvl="0" eaLnBrk="1" hangingPunct="1"/>
            <a:endParaRPr lang="en-US" dirty="0"/>
          </a:p>
        </p:txBody>
      </p:sp>
      <p:sp>
        <p:nvSpPr>
          <p:cNvPr id="7" name="Slide Number Placeholder 6"/>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40736622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able Placeholder 2"/>
          <p:cNvSpPr>
            <a:spLocks noGrp="1"/>
          </p:cNvSpPr>
          <p:nvPr>
            <p:ph type="tbl" idx="1"/>
          </p:nvPr>
        </p:nvSpPr>
        <p:spPr/>
        <p:txBody>
          <a:bodyPr/>
          <a:lstStyle/>
          <a:p>
            <a:endParaRPr lang="en-US"/>
          </a:p>
        </p:txBody>
      </p:sp>
      <p:sp>
        <p:nvSpPr>
          <p:cNvPr id="4" name="Date Placeholder 3"/>
          <p:cNvSpPr>
            <a:spLocks noGrp="1"/>
          </p:cNvSpPr>
          <p:nvPr>
            <p:ph type="dt" sz="half" idx="10"/>
          </p:nvPr>
        </p:nvSpPr>
        <p:spPr/>
        <p:txBody>
          <a:bodyPr/>
          <a:lstStyle/>
          <a:p>
            <a:pPr lvl="0" eaLnBrk="1" hangingPunct="1"/>
            <a:fld id="{BB962C8B-B14F-4D97-AF65-F5344CB8AC3E}" type="datetime1">
              <a:rPr lang="en-US" dirty="0"/>
              <a:t>1/10/22</a:t>
            </a:fld>
            <a:endParaRPr lang="en-US" dirty="0">
              <a:latin typeface="Arial" panose="020B0604020202020204" pitchFamily="34" charset="0"/>
            </a:endParaRPr>
          </a:p>
        </p:txBody>
      </p:sp>
      <p:sp>
        <p:nvSpPr>
          <p:cNvPr id="5" name="Footer Placeholder 4"/>
          <p:cNvSpPr>
            <a:spLocks noGrp="1"/>
          </p:cNvSpPr>
          <p:nvPr>
            <p:ph type="ftr" sz="quarter" idx="11"/>
          </p:nvPr>
        </p:nvSpPr>
        <p:spPr/>
        <p:txBody>
          <a:bodyPr/>
          <a:lstStyle/>
          <a:p>
            <a:pPr lvl="0" eaLnBrk="1" hangingPunct="1"/>
            <a:endParaRPr lang="en-US" dirty="0"/>
          </a:p>
        </p:txBody>
      </p:sp>
      <p:sp>
        <p:nvSpPr>
          <p:cNvPr id="6" name="Slide Number Placeholder 5"/>
          <p:cNvSpPr>
            <a:spLocks noGrp="1"/>
          </p:cNvSpPr>
          <p:nvPr>
            <p:ph type="sldNum" sz="quarter" idx="12"/>
          </p:nvPr>
        </p:nvSpPr>
        <p:spPr/>
        <p:txBody>
          <a:body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7424130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5382090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1086089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421738580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721728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2025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7220407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7771813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87027487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64788947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34704439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51986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32886491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5175508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9759908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998856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2859099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5"/>
        <p:cNvGrpSpPr/>
        <p:nvPr/>
      </p:nvGrpSpPr>
      <p:grpSpPr>
        <a:xfrm>
          <a:off x="0" y="0"/>
          <a:ext cx="0" cy="0"/>
          <a:chOff x="0" y="0"/>
          <a:chExt cx="0" cy="0"/>
        </a:xfrm>
      </p:grpSpPr>
      <p:sp>
        <p:nvSpPr>
          <p:cNvPr id="66" name="Google Shape;66;p4"/>
          <p:cNvSpPr txBox="1">
            <a:spLocks noGrp="1"/>
          </p:cNvSpPr>
          <p:nvPr>
            <p:ph type="title"/>
          </p:nvPr>
        </p:nvSpPr>
        <p:spPr>
          <a:xfrm>
            <a:off x="583156" y="593387"/>
            <a:ext cx="11026016" cy="763666"/>
          </a:xfrm>
          <a:prstGeom prst="rect">
            <a:avLst/>
          </a:prstGeom>
        </p:spPr>
        <p:txBody>
          <a:bodyPr spcFirstLastPara="1" wrap="square" lIns="116050" tIns="116050" rIns="116050" bIns="116050" anchor="t"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67" name="Google Shape;67;p4"/>
          <p:cNvSpPr txBox="1">
            <a:spLocks noGrp="1"/>
          </p:cNvSpPr>
          <p:nvPr>
            <p:ph type="body" idx="1"/>
          </p:nvPr>
        </p:nvSpPr>
        <p:spPr>
          <a:xfrm>
            <a:off x="583156" y="1536698"/>
            <a:ext cx="9903265" cy="4395024"/>
          </a:xfrm>
          <a:prstGeom prst="rect">
            <a:avLst/>
          </a:prstGeom>
        </p:spPr>
        <p:txBody>
          <a:bodyPr spcFirstLastPara="1" wrap="square" lIns="116050" tIns="116050" rIns="116050" bIns="116050" anchor="t" anchorCtr="0">
            <a:noAutofit/>
          </a:bodyPr>
          <a:lstStyle>
            <a:lvl1pPr marL="414772" lvl="0" indent="-299557">
              <a:lnSpc>
                <a:spcPct val="100000"/>
              </a:lnSpc>
              <a:spcBef>
                <a:spcPts val="0"/>
              </a:spcBef>
              <a:spcAft>
                <a:spcPts val="0"/>
              </a:spcAft>
              <a:buClr>
                <a:srgbClr val="020202"/>
              </a:buClr>
              <a:buSzPts val="1600"/>
              <a:buAutoNum type="arabicPeriod"/>
              <a:defRPr/>
            </a:lvl1pPr>
            <a:lvl2pPr marL="829544" lvl="1" indent="-276515">
              <a:spcBef>
                <a:spcPts val="0"/>
              </a:spcBef>
              <a:spcAft>
                <a:spcPts val="0"/>
              </a:spcAft>
              <a:buClr>
                <a:srgbClr val="020202"/>
              </a:buClr>
              <a:buSzPts val="1200"/>
              <a:buFont typeface="Abel"/>
              <a:buAutoNum type="alphaLcPeriod"/>
              <a:defRPr/>
            </a:lvl2pPr>
            <a:lvl3pPr marL="1244316" lvl="2" indent="-276515">
              <a:spcBef>
                <a:spcPts val="0"/>
              </a:spcBef>
              <a:spcAft>
                <a:spcPts val="0"/>
              </a:spcAft>
              <a:buClr>
                <a:srgbClr val="020202"/>
              </a:buClr>
              <a:buSzPts val="1200"/>
              <a:buFont typeface="Abel"/>
              <a:buAutoNum type="romanLcPeriod"/>
              <a:defRPr/>
            </a:lvl3pPr>
            <a:lvl4pPr marL="1659087" lvl="3" indent="-276515">
              <a:spcBef>
                <a:spcPts val="0"/>
              </a:spcBef>
              <a:spcAft>
                <a:spcPts val="0"/>
              </a:spcAft>
              <a:buClr>
                <a:srgbClr val="020202"/>
              </a:buClr>
              <a:buSzPts val="1200"/>
              <a:buFont typeface="Abel"/>
              <a:buAutoNum type="arabicPeriod"/>
              <a:defRPr/>
            </a:lvl4pPr>
            <a:lvl5pPr marL="2073859" lvl="4" indent="-276515">
              <a:spcBef>
                <a:spcPts val="0"/>
              </a:spcBef>
              <a:spcAft>
                <a:spcPts val="0"/>
              </a:spcAft>
              <a:buClr>
                <a:srgbClr val="020202"/>
              </a:buClr>
              <a:buSzPts val="1200"/>
              <a:buFont typeface="Abel"/>
              <a:buAutoNum type="alphaLcPeriod"/>
              <a:defRPr/>
            </a:lvl5pPr>
            <a:lvl6pPr marL="2488631" lvl="5" indent="-276515">
              <a:spcBef>
                <a:spcPts val="0"/>
              </a:spcBef>
              <a:spcAft>
                <a:spcPts val="0"/>
              </a:spcAft>
              <a:buClr>
                <a:srgbClr val="020202"/>
              </a:buClr>
              <a:buSzPts val="1200"/>
              <a:buFont typeface="Abel"/>
              <a:buAutoNum type="romanLcPeriod"/>
              <a:defRPr/>
            </a:lvl6pPr>
            <a:lvl7pPr marL="2903403" lvl="6" indent="-276515">
              <a:spcBef>
                <a:spcPts val="0"/>
              </a:spcBef>
              <a:spcAft>
                <a:spcPts val="0"/>
              </a:spcAft>
              <a:buClr>
                <a:srgbClr val="020202"/>
              </a:buClr>
              <a:buSzPts val="1200"/>
              <a:buFont typeface="Abel"/>
              <a:buAutoNum type="arabicPeriod"/>
              <a:defRPr/>
            </a:lvl7pPr>
            <a:lvl8pPr marL="3318175" lvl="7" indent="-276515">
              <a:spcBef>
                <a:spcPts val="0"/>
              </a:spcBef>
              <a:spcAft>
                <a:spcPts val="0"/>
              </a:spcAft>
              <a:buClr>
                <a:srgbClr val="020202"/>
              </a:buClr>
              <a:buSzPts val="1200"/>
              <a:buFont typeface="Abel"/>
              <a:buAutoNum type="alphaLcPeriod"/>
              <a:defRPr/>
            </a:lvl8pPr>
            <a:lvl9pPr marL="3732947" lvl="8" indent="-276515">
              <a:spcBef>
                <a:spcPts val="0"/>
              </a:spcBef>
              <a:spcAft>
                <a:spcPts val="0"/>
              </a:spcAft>
              <a:buClr>
                <a:srgbClr val="020202"/>
              </a:buClr>
              <a:buSzPts val="1200"/>
              <a:buFont typeface="Abel"/>
              <a:buAutoNum type="romanLcPeriod"/>
              <a:defRPr/>
            </a:lvl9pPr>
          </a:lstStyle>
          <a:p>
            <a:endParaRPr/>
          </a:p>
        </p:txBody>
      </p:sp>
      <p:grpSp>
        <p:nvGrpSpPr>
          <p:cNvPr id="68" name="Google Shape;68;p4"/>
          <p:cNvGrpSpPr/>
          <p:nvPr/>
        </p:nvGrpSpPr>
        <p:grpSpPr>
          <a:xfrm>
            <a:off x="170151" y="141962"/>
            <a:ext cx="11851912" cy="6574370"/>
            <a:chOff x="160282" y="157600"/>
            <a:chExt cx="10393572" cy="7247026"/>
          </a:xfrm>
        </p:grpSpPr>
        <p:sp>
          <p:nvSpPr>
            <p:cNvPr id="69" name="Google Shape;69;p4"/>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0" name="Google Shape;70;p4"/>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1" name="Google Shape;71;p4"/>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2" name="Google Shape;72;p4"/>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3" name="Google Shape;73;p4"/>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4" name="Google Shape;74;p4"/>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5" name="Google Shape;75;p4"/>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6" name="Google Shape;76;p4"/>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7" name="Google Shape;77;p4"/>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8" name="Google Shape;78;p4"/>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79" name="Google Shape;79;p4"/>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0" name="Google Shape;80;p4"/>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1" name="Google Shape;81;p4"/>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2" name="Google Shape;82;p4"/>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3" name="Google Shape;83;p4"/>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4" name="Google Shape;84;p4"/>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5" name="Google Shape;85;p4"/>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6" name="Google Shape;86;p4"/>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7" name="Google Shape;87;p4"/>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8" name="Google Shape;88;p4"/>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89" name="Google Shape;89;p4"/>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0" name="Google Shape;90;p4"/>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1" name="Google Shape;91;p4"/>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92" name="Google Shape;92;p4"/>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Tree>
    <p:extLst>
      <p:ext uri="{BB962C8B-B14F-4D97-AF65-F5344CB8AC3E}">
        <p14:creationId xmlns:p14="http://schemas.microsoft.com/office/powerpoint/2010/main" val="400460871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88"/>
        <p:cNvGrpSpPr/>
        <p:nvPr/>
      </p:nvGrpSpPr>
      <p:grpSpPr>
        <a:xfrm>
          <a:off x="0" y="0"/>
          <a:ext cx="0" cy="0"/>
          <a:chOff x="0" y="0"/>
          <a:chExt cx="0" cy="0"/>
        </a:xfrm>
      </p:grpSpPr>
      <p:sp>
        <p:nvSpPr>
          <p:cNvPr id="289" name="Google Shape;289;p13"/>
          <p:cNvSpPr txBox="1">
            <a:spLocks noGrp="1"/>
          </p:cNvSpPr>
          <p:nvPr>
            <p:ph type="title"/>
          </p:nvPr>
        </p:nvSpPr>
        <p:spPr>
          <a:xfrm>
            <a:off x="583156" y="593387"/>
            <a:ext cx="11026016" cy="763666"/>
          </a:xfrm>
          <a:prstGeom prst="rect">
            <a:avLst/>
          </a:prstGeom>
        </p:spPr>
        <p:txBody>
          <a:bodyPr spcFirstLastPara="1" wrap="square" lIns="116050" tIns="116050" rIns="116050" bIns="11605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grpSp>
        <p:nvGrpSpPr>
          <p:cNvPr id="290" name="Google Shape;290;p13"/>
          <p:cNvGrpSpPr/>
          <p:nvPr/>
        </p:nvGrpSpPr>
        <p:grpSpPr>
          <a:xfrm>
            <a:off x="170151" y="141962"/>
            <a:ext cx="11851912" cy="6574370"/>
            <a:chOff x="160282" y="157600"/>
            <a:chExt cx="10393572" cy="7247026"/>
          </a:xfrm>
        </p:grpSpPr>
        <p:sp>
          <p:nvSpPr>
            <p:cNvPr id="291" name="Google Shape;291;p13"/>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2" name="Google Shape;292;p13"/>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3" name="Google Shape;293;p13"/>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4" name="Google Shape;294;p13"/>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5" name="Google Shape;295;p13"/>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6" name="Google Shape;296;p13"/>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7" name="Google Shape;297;p13"/>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8" name="Google Shape;298;p13"/>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299" name="Google Shape;299;p13"/>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0" name="Google Shape;300;p13"/>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1" name="Google Shape;301;p13"/>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2" name="Google Shape;302;p13"/>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3" name="Google Shape;303;p13"/>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4" name="Google Shape;304;p13"/>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5" name="Google Shape;305;p13"/>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6" name="Google Shape;306;p13"/>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7" name="Google Shape;307;p13"/>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8" name="Google Shape;308;p13"/>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09" name="Google Shape;309;p13"/>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0" name="Google Shape;310;p13"/>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1" name="Google Shape;311;p13"/>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2" name="Google Shape;312;p13"/>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3" name="Google Shape;313;p13"/>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14" name="Google Shape;314;p13"/>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315" name="Google Shape;315;p13"/>
          <p:cNvSpPr txBox="1">
            <a:spLocks noGrp="1"/>
          </p:cNvSpPr>
          <p:nvPr>
            <p:ph type="title" idx="2" hasCustomPrompt="1"/>
          </p:nvPr>
        </p:nvSpPr>
        <p:spPr>
          <a:xfrm>
            <a:off x="1835161" y="1922931"/>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16" name="Google Shape;316;p13"/>
          <p:cNvSpPr txBox="1">
            <a:spLocks noGrp="1"/>
          </p:cNvSpPr>
          <p:nvPr>
            <p:ph type="subTitle" idx="1"/>
          </p:nvPr>
        </p:nvSpPr>
        <p:spPr>
          <a:xfrm>
            <a:off x="4870728" y="2537751"/>
            <a:ext cx="5842615" cy="379383"/>
          </a:xfrm>
          <a:prstGeom prst="rect">
            <a:avLst/>
          </a:prstGeom>
        </p:spPr>
        <p:txBody>
          <a:bodyPr spcFirstLastPara="1" wrap="square" lIns="116050" tIns="116050" rIns="116050" bIns="116050" anchor="b" anchorCtr="0">
            <a:noAutofit/>
          </a:bodyPr>
          <a:lstStyle>
            <a:lvl1pPr lvl="0">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317" name="Google Shape;317;p13"/>
          <p:cNvSpPr txBox="1">
            <a:spLocks noGrp="1"/>
          </p:cNvSpPr>
          <p:nvPr>
            <p:ph type="subTitle" idx="3"/>
          </p:nvPr>
        </p:nvSpPr>
        <p:spPr>
          <a:xfrm>
            <a:off x="4870728" y="2051093"/>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
        <p:nvSpPr>
          <p:cNvPr id="318" name="Google Shape;318;p13"/>
          <p:cNvSpPr txBox="1">
            <a:spLocks noGrp="1"/>
          </p:cNvSpPr>
          <p:nvPr>
            <p:ph type="title" idx="4" hasCustomPrompt="1"/>
          </p:nvPr>
        </p:nvSpPr>
        <p:spPr>
          <a:xfrm>
            <a:off x="1835161" y="3233660"/>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19" name="Google Shape;319;p13"/>
          <p:cNvSpPr txBox="1">
            <a:spLocks noGrp="1"/>
          </p:cNvSpPr>
          <p:nvPr>
            <p:ph type="subTitle" idx="5"/>
          </p:nvPr>
        </p:nvSpPr>
        <p:spPr>
          <a:xfrm>
            <a:off x="4870728" y="3848480"/>
            <a:ext cx="5842615" cy="379383"/>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0" name="Google Shape;320;p13"/>
          <p:cNvSpPr txBox="1">
            <a:spLocks noGrp="1"/>
          </p:cNvSpPr>
          <p:nvPr>
            <p:ph type="subTitle" idx="6"/>
          </p:nvPr>
        </p:nvSpPr>
        <p:spPr>
          <a:xfrm>
            <a:off x="4870728" y="3361822"/>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
        <p:nvSpPr>
          <p:cNvPr id="321" name="Google Shape;321;p13"/>
          <p:cNvSpPr txBox="1">
            <a:spLocks noGrp="1"/>
          </p:cNvSpPr>
          <p:nvPr>
            <p:ph type="title" idx="7" hasCustomPrompt="1"/>
          </p:nvPr>
        </p:nvSpPr>
        <p:spPr>
          <a:xfrm>
            <a:off x="1835161" y="4547022"/>
            <a:ext cx="2302289"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22" name="Google Shape;322;p13"/>
          <p:cNvSpPr txBox="1">
            <a:spLocks noGrp="1"/>
          </p:cNvSpPr>
          <p:nvPr>
            <p:ph type="subTitle" idx="8"/>
          </p:nvPr>
        </p:nvSpPr>
        <p:spPr>
          <a:xfrm>
            <a:off x="4870728" y="5161910"/>
            <a:ext cx="5842615" cy="379383"/>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23" name="Google Shape;323;p13"/>
          <p:cNvSpPr txBox="1">
            <a:spLocks noGrp="1"/>
          </p:cNvSpPr>
          <p:nvPr>
            <p:ph type="subTitle" idx="9"/>
          </p:nvPr>
        </p:nvSpPr>
        <p:spPr>
          <a:xfrm>
            <a:off x="4870728" y="4675185"/>
            <a:ext cx="5842615" cy="509473"/>
          </a:xfrm>
          <a:prstGeom prst="rect">
            <a:avLst/>
          </a:prstGeom>
        </p:spPr>
        <p:txBody>
          <a:bodyPr spcFirstLastPara="1" wrap="square" lIns="116050" tIns="116050" rIns="116050" bIns="116050" anchor="b" anchorCtr="0">
            <a:noAutofit/>
          </a:bodyPr>
          <a:lstStyle>
            <a:lvl1pPr lvl="0" rtl="0">
              <a:spcBef>
                <a:spcPts val="0"/>
              </a:spcBef>
              <a:spcAft>
                <a:spcPts val="0"/>
              </a:spcAft>
              <a:buSzPts val="2100"/>
              <a:buFont typeface="Marcellus"/>
              <a:buNone/>
              <a:defRPr sz="2449" b="1">
                <a:latin typeface="Marcellus"/>
                <a:ea typeface="Marcellus"/>
                <a:cs typeface="Marcellus"/>
                <a:sym typeface="Marcellus"/>
              </a:defRPr>
            </a:lvl1pPr>
            <a:lvl2pPr lvl="1" rtl="0">
              <a:spcBef>
                <a:spcPts val="0"/>
              </a:spcBef>
              <a:spcAft>
                <a:spcPts val="0"/>
              </a:spcAft>
              <a:buSzPts val="2100"/>
              <a:buFont typeface="Marcellus"/>
              <a:buNone/>
              <a:defRPr sz="1905" b="1">
                <a:latin typeface="Marcellus"/>
                <a:ea typeface="Marcellus"/>
                <a:cs typeface="Marcellus"/>
                <a:sym typeface="Marcellus"/>
              </a:defRPr>
            </a:lvl2pPr>
            <a:lvl3pPr lvl="2" rtl="0">
              <a:spcBef>
                <a:spcPts val="0"/>
              </a:spcBef>
              <a:spcAft>
                <a:spcPts val="0"/>
              </a:spcAft>
              <a:buSzPts val="2100"/>
              <a:buFont typeface="Marcellus"/>
              <a:buNone/>
              <a:defRPr sz="1905" b="1">
                <a:latin typeface="Marcellus"/>
                <a:ea typeface="Marcellus"/>
                <a:cs typeface="Marcellus"/>
                <a:sym typeface="Marcellus"/>
              </a:defRPr>
            </a:lvl3pPr>
            <a:lvl4pPr lvl="3" rtl="0">
              <a:spcBef>
                <a:spcPts val="0"/>
              </a:spcBef>
              <a:spcAft>
                <a:spcPts val="0"/>
              </a:spcAft>
              <a:buSzPts val="2100"/>
              <a:buFont typeface="Marcellus"/>
              <a:buNone/>
              <a:defRPr sz="1905" b="1">
                <a:latin typeface="Marcellus"/>
                <a:ea typeface="Marcellus"/>
                <a:cs typeface="Marcellus"/>
                <a:sym typeface="Marcellus"/>
              </a:defRPr>
            </a:lvl4pPr>
            <a:lvl5pPr lvl="4" rtl="0">
              <a:spcBef>
                <a:spcPts val="0"/>
              </a:spcBef>
              <a:spcAft>
                <a:spcPts val="0"/>
              </a:spcAft>
              <a:buSzPts val="2100"/>
              <a:buFont typeface="Marcellus"/>
              <a:buNone/>
              <a:defRPr sz="1905" b="1">
                <a:latin typeface="Marcellus"/>
                <a:ea typeface="Marcellus"/>
                <a:cs typeface="Marcellus"/>
                <a:sym typeface="Marcellus"/>
              </a:defRPr>
            </a:lvl5pPr>
            <a:lvl6pPr lvl="5" rtl="0">
              <a:spcBef>
                <a:spcPts val="0"/>
              </a:spcBef>
              <a:spcAft>
                <a:spcPts val="0"/>
              </a:spcAft>
              <a:buSzPts val="2100"/>
              <a:buFont typeface="Marcellus"/>
              <a:buNone/>
              <a:defRPr sz="1905" b="1">
                <a:latin typeface="Marcellus"/>
                <a:ea typeface="Marcellus"/>
                <a:cs typeface="Marcellus"/>
                <a:sym typeface="Marcellus"/>
              </a:defRPr>
            </a:lvl6pPr>
            <a:lvl7pPr lvl="6" rtl="0">
              <a:spcBef>
                <a:spcPts val="0"/>
              </a:spcBef>
              <a:spcAft>
                <a:spcPts val="0"/>
              </a:spcAft>
              <a:buSzPts val="2100"/>
              <a:buFont typeface="Marcellus"/>
              <a:buNone/>
              <a:defRPr sz="1905" b="1">
                <a:latin typeface="Marcellus"/>
                <a:ea typeface="Marcellus"/>
                <a:cs typeface="Marcellus"/>
                <a:sym typeface="Marcellus"/>
              </a:defRPr>
            </a:lvl7pPr>
            <a:lvl8pPr lvl="7" rtl="0">
              <a:spcBef>
                <a:spcPts val="0"/>
              </a:spcBef>
              <a:spcAft>
                <a:spcPts val="0"/>
              </a:spcAft>
              <a:buSzPts val="2100"/>
              <a:buFont typeface="Marcellus"/>
              <a:buNone/>
              <a:defRPr sz="1905" b="1">
                <a:latin typeface="Marcellus"/>
                <a:ea typeface="Marcellus"/>
                <a:cs typeface="Marcellus"/>
                <a:sym typeface="Marcellus"/>
              </a:defRPr>
            </a:lvl8pPr>
            <a:lvl9pPr lvl="8" rtl="0">
              <a:spcBef>
                <a:spcPts val="0"/>
              </a:spcBef>
              <a:spcAft>
                <a:spcPts val="0"/>
              </a:spcAft>
              <a:buSzPts val="2100"/>
              <a:buFont typeface="Marcellus"/>
              <a:buNone/>
              <a:defRPr sz="1905" b="1">
                <a:latin typeface="Marcellus"/>
                <a:ea typeface="Marcellus"/>
                <a:cs typeface="Marcellus"/>
                <a:sym typeface="Marcellus"/>
              </a:defRPr>
            </a:lvl9pPr>
          </a:lstStyle>
          <a:p>
            <a:endParaRPr/>
          </a:p>
        </p:txBody>
      </p:sp>
    </p:spTree>
    <p:extLst>
      <p:ext uri="{BB962C8B-B14F-4D97-AF65-F5344CB8AC3E}">
        <p14:creationId xmlns:p14="http://schemas.microsoft.com/office/powerpoint/2010/main" val="25716488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36"/>
        <p:cNvGrpSpPr/>
        <p:nvPr/>
      </p:nvGrpSpPr>
      <p:grpSpPr>
        <a:xfrm>
          <a:off x="0" y="0"/>
          <a:ext cx="0" cy="0"/>
          <a:chOff x="0" y="0"/>
          <a:chExt cx="0" cy="0"/>
        </a:xfrm>
      </p:grpSpPr>
      <p:sp>
        <p:nvSpPr>
          <p:cNvPr id="37" name="Google Shape;37;p3"/>
          <p:cNvSpPr txBox="1">
            <a:spLocks noGrp="1"/>
          </p:cNvSpPr>
          <p:nvPr>
            <p:ph type="title"/>
          </p:nvPr>
        </p:nvSpPr>
        <p:spPr>
          <a:xfrm>
            <a:off x="3326607" y="2867920"/>
            <a:ext cx="5538836" cy="1122365"/>
          </a:xfrm>
          <a:prstGeom prst="rect">
            <a:avLst/>
          </a:prstGeom>
        </p:spPr>
        <p:txBody>
          <a:bodyPr spcFirstLastPara="1" wrap="square" lIns="116050" tIns="116050" rIns="116050" bIns="116050" anchor="ctr" anchorCtr="0">
            <a:noAutofit/>
          </a:bodyPr>
          <a:lstStyle>
            <a:lvl1pPr lvl="0" algn="ctr">
              <a:spcBef>
                <a:spcPts val="0"/>
              </a:spcBef>
              <a:spcAft>
                <a:spcPts val="0"/>
              </a:spcAft>
              <a:buSzPts val="4600"/>
              <a:buNone/>
              <a:defRPr sz="4173"/>
            </a:lvl1pPr>
            <a:lvl2pPr lvl="1" algn="ctr">
              <a:spcBef>
                <a:spcPts val="0"/>
              </a:spcBef>
              <a:spcAft>
                <a:spcPts val="0"/>
              </a:spcAft>
              <a:buSzPts val="4600"/>
              <a:buNone/>
              <a:defRPr sz="4173"/>
            </a:lvl2pPr>
            <a:lvl3pPr lvl="2" algn="ctr">
              <a:spcBef>
                <a:spcPts val="0"/>
              </a:spcBef>
              <a:spcAft>
                <a:spcPts val="0"/>
              </a:spcAft>
              <a:buSzPts val="4600"/>
              <a:buNone/>
              <a:defRPr sz="4173"/>
            </a:lvl3pPr>
            <a:lvl4pPr lvl="3" algn="ctr">
              <a:spcBef>
                <a:spcPts val="0"/>
              </a:spcBef>
              <a:spcAft>
                <a:spcPts val="0"/>
              </a:spcAft>
              <a:buSzPts val="4600"/>
              <a:buNone/>
              <a:defRPr sz="4173"/>
            </a:lvl4pPr>
            <a:lvl5pPr lvl="4" algn="ctr">
              <a:spcBef>
                <a:spcPts val="0"/>
              </a:spcBef>
              <a:spcAft>
                <a:spcPts val="0"/>
              </a:spcAft>
              <a:buSzPts val="4600"/>
              <a:buNone/>
              <a:defRPr sz="4173"/>
            </a:lvl5pPr>
            <a:lvl6pPr lvl="5" algn="ctr">
              <a:spcBef>
                <a:spcPts val="0"/>
              </a:spcBef>
              <a:spcAft>
                <a:spcPts val="0"/>
              </a:spcAft>
              <a:buSzPts val="4600"/>
              <a:buNone/>
              <a:defRPr sz="4173"/>
            </a:lvl6pPr>
            <a:lvl7pPr lvl="6" algn="ctr">
              <a:spcBef>
                <a:spcPts val="0"/>
              </a:spcBef>
              <a:spcAft>
                <a:spcPts val="0"/>
              </a:spcAft>
              <a:buSzPts val="4600"/>
              <a:buNone/>
              <a:defRPr sz="4173"/>
            </a:lvl7pPr>
            <a:lvl8pPr lvl="7" algn="ctr">
              <a:spcBef>
                <a:spcPts val="0"/>
              </a:spcBef>
              <a:spcAft>
                <a:spcPts val="0"/>
              </a:spcAft>
              <a:buSzPts val="4600"/>
              <a:buNone/>
              <a:defRPr sz="4173"/>
            </a:lvl8pPr>
            <a:lvl9pPr lvl="8" algn="ctr">
              <a:spcBef>
                <a:spcPts val="0"/>
              </a:spcBef>
              <a:spcAft>
                <a:spcPts val="0"/>
              </a:spcAft>
              <a:buSzPts val="4600"/>
              <a:buNone/>
              <a:defRPr sz="4173"/>
            </a:lvl9pPr>
          </a:lstStyle>
          <a:p>
            <a:endParaRPr/>
          </a:p>
        </p:txBody>
      </p:sp>
      <p:grpSp>
        <p:nvGrpSpPr>
          <p:cNvPr id="38" name="Google Shape;38;p3"/>
          <p:cNvGrpSpPr/>
          <p:nvPr/>
        </p:nvGrpSpPr>
        <p:grpSpPr>
          <a:xfrm>
            <a:off x="170151" y="141962"/>
            <a:ext cx="11851912" cy="6574370"/>
            <a:chOff x="160282" y="157600"/>
            <a:chExt cx="10393572" cy="7247026"/>
          </a:xfrm>
        </p:grpSpPr>
        <p:sp>
          <p:nvSpPr>
            <p:cNvPr id="39" name="Google Shape;39;p3"/>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0" name="Google Shape;40;p3"/>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 name="Google Shape;41;p3"/>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 name="Google Shape;42;p3"/>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 name="Google Shape;43;p3"/>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 name="Google Shape;44;p3"/>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 name="Google Shape;45;p3"/>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 name="Google Shape;46;p3"/>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7" name="Google Shape;47;p3"/>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8" name="Google Shape;48;p3"/>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9" name="Google Shape;49;p3"/>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0" name="Google Shape;50;p3"/>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1" name="Google Shape;51;p3"/>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2" name="Google Shape;52;p3"/>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3" name="Google Shape;53;p3"/>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4" name="Google Shape;54;p3"/>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5" name="Google Shape;55;p3"/>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6" name="Google Shape;56;p3"/>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7" name="Google Shape;57;p3"/>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8" name="Google Shape;58;p3"/>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59" name="Google Shape;59;p3"/>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60" name="Google Shape;60;p3"/>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61" name="Google Shape;61;p3"/>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62" name="Google Shape;62;p3"/>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63" name="Google Shape;63;p3"/>
          <p:cNvSpPr txBox="1">
            <a:spLocks noGrp="1"/>
          </p:cNvSpPr>
          <p:nvPr>
            <p:ph type="title" idx="2" hasCustomPrompt="1"/>
          </p:nvPr>
        </p:nvSpPr>
        <p:spPr>
          <a:xfrm>
            <a:off x="4508764" y="1503654"/>
            <a:ext cx="3174628"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64" name="Google Shape;64;p3"/>
          <p:cNvSpPr txBox="1">
            <a:spLocks noGrp="1"/>
          </p:cNvSpPr>
          <p:nvPr>
            <p:ph type="subTitle" idx="1"/>
          </p:nvPr>
        </p:nvSpPr>
        <p:spPr>
          <a:xfrm>
            <a:off x="4472673" y="4300042"/>
            <a:ext cx="3323097" cy="679570"/>
          </a:xfrm>
          <a:prstGeom prst="rect">
            <a:avLst/>
          </a:prstGeom>
        </p:spPr>
        <p:txBody>
          <a:bodyPr spcFirstLastPara="1" wrap="square" lIns="116050" tIns="116050" rIns="116050" bIns="116050" anchor="b" anchorCtr="0">
            <a:noAutofit/>
          </a:bodyPr>
          <a:lstStyle>
            <a:lvl1pPr lvl="0" algn="ctr">
              <a:spcBef>
                <a:spcPts val="0"/>
              </a:spcBef>
              <a:spcAft>
                <a:spcPts val="0"/>
              </a:spcAft>
              <a:buSzPts val="1600"/>
              <a:buNone/>
              <a:defRPr sz="1633"/>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Tree>
    <p:extLst>
      <p:ext uri="{BB962C8B-B14F-4D97-AF65-F5344CB8AC3E}">
        <p14:creationId xmlns:p14="http://schemas.microsoft.com/office/powerpoint/2010/main" val="347847336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24"/>
        <p:cNvGrpSpPr/>
        <p:nvPr/>
      </p:nvGrpSpPr>
      <p:grpSpPr>
        <a:xfrm>
          <a:off x="0" y="0"/>
          <a:ext cx="0" cy="0"/>
          <a:chOff x="0" y="0"/>
          <a:chExt cx="0" cy="0"/>
        </a:xfrm>
      </p:grpSpPr>
      <p:sp>
        <p:nvSpPr>
          <p:cNvPr id="325" name="Google Shape;325;p14"/>
          <p:cNvSpPr txBox="1">
            <a:spLocks noGrp="1"/>
          </p:cNvSpPr>
          <p:nvPr>
            <p:ph type="title"/>
          </p:nvPr>
        </p:nvSpPr>
        <p:spPr>
          <a:xfrm>
            <a:off x="1563553" y="3072829"/>
            <a:ext cx="4463978" cy="1122365"/>
          </a:xfrm>
          <a:prstGeom prst="rect">
            <a:avLst/>
          </a:prstGeom>
        </p:spPr>
        <p:txBody>
          <a:bodyPr spcFirstLastPara="1" wrap="square" lIns="116050" tIns="116050" rIns="116050" bIns="116050" anchor="ctr" anchorCtr="0">
            <a:noAutofit/>
          </a:bodyPr>
          <a:lstStyle>
            <a:lvl1pPr lvl="0" algn="r" rtl="0">
              <a:spcBef>
                <a:spcPts val="0"/>
              </a:spcBef>
              <a:spcAft>
                <a:spcPts val="0"/>
              </a:spcAft>
              <a:buSzPts val="4600"/>
              <a:buNone/>
              <a:defRPr sz="4173"/>
            </a:lvl1pPr>
            <a:lvl2pPr lvl="1" algn="ctr" rtl="0">
              <a:spcBef>
                <a:spcPts val="0"/>
              </a:spcBef>
              <a:spcAft>
                <a:spcPts val="0"/>
              </a:spcAft>
              <a:buSzPts val="4600"/>
              <a:buNone/>
              <a:defRPr sz="4173"/>
            </a:lvl2pPr>
            <a:lvl3pPr lvl="2" algn="ctr" rtl="0">
              <a:spcBef>
                <a:spcPts val="0"/>
              </a:spcBef>
              <a:spcAft>
                <a:spcPts val="0"/>
              </a:spcAft>
              <a:buSzPts val="4600"/>
              <a:buNone/>
              <a:defRPr sz="4173"/>
            </a:lvl3pPr>
            <a:lvl4pPr lvl="3" algn="ctr" rtl="0">
              <a:spcBef>
                <a:spcPts val="0"/>
              </a:spcBef>
              <a:spcAft>
                <a:spcPts val="0"/>
              </a:spcAft>
              <a:buSzPts val="4600"/>
              <a:buNone/>
              <a:defRPr sz="4173"/>
            </a:lvl4pPr>
            <a:lvl5pPr lvl="4" algn="ctr" rtl="0">
              <a:spcBef>
                <a:spcPts val="0"/>
              </a:spcBef>
              <a:spcAft>
                <a:spcPts val="0"/>
              </a:spcAft>
              <a:buSzPts val="4600"/>
              <a:buNone/>
              <a:defRPr sz="4173"/>
            </a:lvl5pPr>
            <a:lvl6pPr lvl="5" algn="ctr" rtl="0">
              <a:spcBef>
                <a:spcPts val="0"/>
              </a:spcBef>
              <a:spcAft>
                <a:spcPts val="0"/>
              </a:spcAft>
              <a:buSzPts val="4600"/>
              <a:buNone/>
              <a:defRPr sz="4173"/>
            </a:lvl6pPr>
            <a:lvl7pPr lvl="6" algn="ctr" rtl="0">
              <a:spcBef>
                <a:spcPts val="0"/>
              </a:spcBef>
              <a:spcAft>
                <a:spcPts val="0"/>
              </a:spcAft>
              <a:buSzPts val="4600"/>
              <a:buNone/>
              <a:defRPr sz="4173"/>
            </a:lvl7pPr>
            <a:lvl8pPr lvl="7" algn="ctr" rtl="0">
              <a:spcBef>
                <a:spcPts val="0"/>
              </a:spcBef>
              <a:spcAft>
                <a:spcPts val="0"/>
              </a:spcAft>
              <a:buSzPts val="4600"/>
              <a:buNone/>
              <a:defRPr sz="4173"/>
            </a:lvl8pPr>
            <a:lvl9pPr lvl="8" algn="ctr" rtl="0">
              <a:spcBef>
                <a:spcPts val="0"/>
              </a:spcBef>
              <a:spcAft>
                <a:spcPts val="0"/>
              </a:spcAft>
              <a:buSzPts val="4600"/>
              <a:buNone/>
              <a:defRPr sz="4173"/>
            </a:lvl9pPr>
          </a:lstStyle>
          <a:p>
            <a:endParaRPr/>
          </a:p>
        </p:txBody>
      </p:sp>
      <p:grpSp>
        <p:nvGrpSpPr>
          <p:cNvPr id="326" name="Google Shape;326;p14"/>
          <p:cNvGrpSpPr/>
          <p:nvPr/>
        </p:nvGrpSpPr>
        <p:grpSpPr>
          <a:xfrm>
            <a:off x="170151" y="141962"/>
            <a:ext cx="11851912" cy="6574370"/>
            <a:chOff x="160282" y="157600"/>
            <a:chExt cx="10393572" cy="7247026"/>
          </a:xfrm>
        </p:grpSpPr>
        <p:sp>
          <p:nvSpPr>
            <p:cNvPr id="327" name="Google Shape;327;p14"/>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28" name="Google Shape;328;p14"/>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29" name="Google Shape;329;p14"/>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0" name="Google Shape;330;p14"/>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1" name="Google Shape;331;p14"/>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2" name="Google Shape;332;p14"/>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3" name="Google Shape;333;p14"/>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4" name="Google Shape;334;p14"/>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5" name="Google Shape;335;p14"/>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6" name="Google Shape;336;p14"/>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7" name="Google Shape;337;p14"/>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8" name="Google Shape;338;p14"/>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39" name="Google Shape;339;p14"/>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0" name="Google Shape;340;p14"/>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1" name="Google Shape;341;p14"/>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2" name="Google Shape;342;p14"/>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3" name="Google Shape;343;p14"/>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4" name="Google Shape;344;p14"/>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5" name="Google Shape;345;p14"/>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6" name="Google Shape;346;p14"/>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7" name="Google Shape;347;p14"/>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8" name="Google Shape;348;p14"/>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49" name="Google Shape;349;p14"/>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50" name="Google Shape;350;p14"/>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351" name="Google Shape;351;p14"/>
          <p:cNvSpPr txBox="1">
            <a:spLocks noGrp="1"/>
          </p:cNvSpPr>
          <p:nvPr>
            <p:ph type="title" idx="2" hasCustomPrompt="1"/>
          </p:nvPr>
        </p:nvSpPr>
        <p:spPr>
          <a:xfrm>
            <a:off x="3785108" y="1673773"/>
            <a:ext cx="2242423"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52" name="Google Shape;352;p14"/>
          <p:cNvSpPr txBox="1">
            <a:spLocks noGrp="1"/>
          </p:cNvSpPr>
          <p:nvPr>
            <p:ph type="subTitle" idx="1"/>
          </p:nvPr>
        </p:nvSpPr>
        <p:spPr>
          <a:xfrm>
            <a:off x="2704494" y="4504952"/>
            <a:ext cx="3323097" cy="679570"/>
          </a:xfrm>
          <a:prstGeom prst="rect">
            <a:avLst/>
          </a:prstGeom>
        </p:spPr>
        <p:txBody>
          <a:bodyPr spcFirstLastPara="1" wrap="square" lIns="116050" tIns="116050" rIns="116050" bIns="116050" anchor="b" anchorCtr="0">
            <a:noAutofit/>
          </a:bodyPr>
          <a:lstStyle>
            <a:lvl1pPr lvl="0" algn="r" rtl="0">
              <a:spcBef>
                <a:spcPts val="0"/>
              </a:spcBef>
              <a:spcAft>
                <a:spcPts val="0"/>
              </a:spcAft>
              <a:buSzPts val="1600"/>
              <a:buNone/>
              <a:defRPr sz="1633"/>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39712491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353"/>
        <p:cNvGrpSpPr/>
        <p:nvPr/>
      </p:nvGrpSpPr>
      <p:grpSpPr>
        <a:xfrm>
          <a:off x="0" y="0"/>
          <a:ext cx="0" cy="0"/>
          <a:chOff x="0" y="0"/>
          <a:chExt cx="0" cy="0"/>
        </a:xfrm>
      </p:grpSpPr>
      <p:sp>
        <p:nvSpPr>
          <p:cNvPr id="354" name="Google Shape;354;p15"/>
          <p:cNvSpPr txBox="1">
            <a:spLocks noGrp="1"/>
          </p:cNvSpPr>
          <p:nvPr>
            <p:ph type="title"/>
          </p:nvPr>
        </p:nvSpPr>
        <p:spPr>
          <a:xfrm>
            <a:off x="4508749" y="2540722"/>
            <a:ext cx="6080028" cy="1122365"/>
          </a:xfrm>
          <a:prstGeom prst="rect">
            <a:avLst/>
          </a:prstGeom>
        </p:spPr>
        <p:txBody>
          <a:bodyPr spcFirstLastPara="1" wrap="square" lIns="116050" tIns="116050" rIns="116050" bIns="116050" anchor="ctr" anchorCtr="0">
            <a:noAutofit/>
          </a:bodyPr>
          <a:lstStyle>
            <a:lvl1pPr lvl="0" algn="l" rtl="0">
              <a:spcBef>
                <a:spcPts val="0"/>
              </a:spcBef>
              <a:spcAft>
                <a:spcPts val="0"/>
              </a:spcAft>
              <a:buSzPts val="4600"/>
              <a:buNone/>
              <a:defRPr sz="4173"/>
            </a:lvl1pPr>
            <a:lvl2pPr lvl="1" algn="ctr" rtl="0">
              <a:spcBef>
                <a:spcPts val="0"/>
              </a:spcBef>
              <a:spcAft>
                <a:spcPts val="0"/>
              </a:spcAft>
              <a:buSzPts val="4600"/>
              <a:buNone/>
              <a:defRPr sz="4173"/>
            </a:lvl2pPr>
            <a:lvl3pPr lvl="2" algn="ctr" rtl="0">
              <a:spcBef>
                <a:spcPts val="0"/>
              </a:spcBef>
              <a:spcAft>
                <a:spcPts val="0"/>
              </a:spcAft>
              <a:buSzPts val="4600"/>
              <a:buNone/>
              <a:defRPr sz="4173"/>
            </a:lvl3pPr>
            <a:lvl4pPr lvl="3" algn="ctr" rtl="0">
              <a:spcBef>
                <a:spcPts val="0"/>
              </a:spcBef>
              <a:spcAft>
                <a:spcPts val="0"/>
              </a:spcAft>
              <a:buSzPts val="4600"/>
              <a:buNone/>
              <a:defRPr sz="4173"/>
            </a:lvl4pPr>
            <a:lvl5pPr lvl="4" algn="ctr" rtl="0">
              <a:spcBef>
                <a:spcPts val="0"/>
              </a:spcBef>
              <a:spcAft>
                <a:spcPts val="0"/>
              </a:spcAft>
              <a:buSzPts val="4600"/>
              <a:buNone/>
              <a:defRPr sz="4173"/>
            </a:lvl5pPr>
            <a:lvl6pPr lvl="5" algn="ctr" rtl="0">
              <a:spcBef>
                <a:spcPts val="0"/>
              </a:spcBef>
              <a:spcAft>
                <a:spcPts val="0"/>
              </a:spcAft>
              <a:buSzPts val="4600"/>
              <a:buNone/>
              <a:defRPr sz="4173"/>
            </a:lvl6pPr>
            <a:lvl7pPr lvl="6" algn="ctr" rtl="0">
              <a:spcBef>
                <a:spcPts val="0"/>
              </a:spcBef>
              <a:spcAft>
                <a:spcPts val="0"/>
              </a:spcAft>
              <a:buSzPts val="4600"/>
              <a:buNone/>
              <a:defRPr sz="4173"/>
            </a:lvl7pPr>
            <a:lvl8pPr lvl="7" algn="ctr" rtl="0">
              <a:spcBef>
                <a:spcPts val="0"/>
              </a:spcBef>
              <a:spcAft>
                <a:spcPts val="0"/>
              </a:spcAft>
              <a:buSzPts val="4600"/>
              <a:buNone/>
              <a:defRPr sz="4173"/>
            </a:lvl8pPr>
            <a:lvl9pPr lvl="8" algn="ctr" rtl="0">
              <a:spcBef>
                <a:spcPts val="0"/>
              </a:spcBef>
              <a:spcAft>
                <a:spcPts val="0"/>
              </a:spcAft>
              <a:buSzPts val="4600"/>
              <a:buNone/>
              <a:defRPr sz="4173"/>
            </a:lvl9pPr>
          </a:lstStyle>
          <a:p>
            <a:endParaRPr/>
          </a:p>
        </p:txBody>
      </p:sp>
      <p:grpSp>
        <p:nvGrpSpPr>
          <p:cNvPr id="355" name="Google Shape;355;p15"/>
          <p:cNvGrpSpPr/>
          <p:nvPr/>
        </p:nvGrpSpPr>
        <p:grpSpPr>
          <a:xfrm>
            <a:off x="170151" y="141962"/>
            <a:ext cx="11851912" cy="6574370"/>
            <a:chOff x="160282" y="157600"/>
            <a:chExt cx="10393572" cy="7247026"/>
          </a:xfrm>
        </p:grpSpPr>
        <p:sp>
          <p:nvSpPr>
            <p:cNvPr id="356" name="Google Shape;356;p15"/>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57" name="Google Shape;357;p15"/>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58" name="Google Shape;358;p15"/>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59" name="Google Shape;359;p15"/>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0" name="Google Shape;360;p15"/>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1" name="Google Shape;361;p15"/>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2" name="Google Shape;362;p15"/>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3" name="Google Shape;363;p15"/>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4" name="Google Shape;364;p15"/>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5" name="Google Shape;365;p15"/>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6" name="Google Shape;366;p15"/>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7" name="Google Shape;367;p15"/>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8" name="Google Shape;368;p15"/>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69" name="Google Shape;369;p15"/>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0" name="Google Shape;370;p15"/>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1" name="Google Shape;371;p15"/>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2" name="Google Shape;372;p15"/>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3" name="Google Shape;373;p15"/>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4" name="Google Shape;374;p15"/>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5" name="Google Shape;375;p15"/>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6" name="Google Shape;376;p15"/>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7" name="Google Shape;377;p15"/>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8" name="Google Shape;378;p15"/>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379" name="Google Shape;379;p15"/>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380" name="Google Shape;380;p15"/>
          <p:cNvSpPr txBox="1">
            <a:spLocks noGrp="1"/>
          </p:cNvSpPr>
          <p:nvPr>
            <p:ph type="title" idx="2" hasCustomPrompt="1"/>
          </p:nvPr>
        </p:nvSpPr>
        <p:spPr>
          <a:xfrm>
            <a:off x="1603436" y="2540721"/>
            <a:ext cx="2219845" cy="1191493"/>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8000"/>
              <a:buNone/>
              <a:defRPr sz="7258"/>
            </a:lvl1pPr>
            <a:lvl2pPr lvl="1" algn="ctr" rtl="0">
              <a:spcBef>
                <a:spcPts val="0"/>
              </a:spcBef>
              <a:spcAft>
                <a:spcPts val="0"/>
              </a:spcAft>
              <a:buSzPts val="8000"/>
              <a:buNone/>
              <a:defRPr sz="7258"/>
            </a:lvl2pPr>
            <a:lvl3pPr lvl="2" algn="ctr" rtl="0">
              <a:spcBef>
                <a:spcPts val="0"/>
              </a:spcBef>
              <a:spcAft>
                <a:spcPts val="0"/>
              </a:spcAft>
              <a:buSzPts val="8000"/>
              <a:buNone/>
              <a:defRPr sz="7258"/>
            </a:lvl3pPr>
            <a:lvl4pPr lvl="3" algn="ctr" rtl="0">
              <a:spcBef>
                <a:spcPts val="0"/>
              </a:spcBef>
              <a:spcAft>
                <a:spcPts val="0"/>
              </a:spcAft>
              <a:buSzPts val="8000"/>
              <a:buNone/>
              <a:defRPr sz="7258"/>
            </a:lvl4pPr>
            <a:lvl5pPr lvl="4" algn="ctr" rtl="0">
              <a:spcBef>
                <a:spcPts val="0"/>
              </a:spcBef>
              <a:spcAft>
                <a:spcPts val="0"/>
              </a:spcAft>
              <a:buSzPts val="8000"/>
              <a:buNone/>
              <a:defRPr sz="7258"/>
            </a:lvl5pPr>
            <a:lvl6pPr lvl="5" algn="ctr" rtl="0">
              <a:spcBef>
                <a:spcPts val="0"/>
              </a:spcBef>
              <a:spcAft>
                <a:spcPts val="0"/>
              </a:spcAft>
              <a:buSzPts val="8000"/>
              <a:buNone/>
              <a:defRPr sz="7258"/>
            </a:lvl6pPr>
            <a:lvl7pPr lvl="6" algn="ctr" rtl="0">
              <a:spcBef>
                <a:spcPts val="0"/>
              </a:spcBef>
              <a:spcAft>
                <a:spcPts val="0"/>
              </a:spcAft>
              <a:buSzPts val="8000"/>
              <a:buNone/>
              <a:defRPr sz="7258"/>
            </a:lvl7pPr>
            <a:lvl8pPr lvl="7" algn="ctr" rtl="0">
              <a:spcBef>
                <a:spcPts val="0"/>
              </a:spcBef>
              <a:spcAft>
                <a:spcPts val="0"/>
              </a:spcAft>
              <a:buSzPts val="8000"/>
              <a:buNone/>
              <a:defRPr sz="7258"/>
            </a:lvl8pPr>
            <a:lvl9pPr lvl="8" algn="ctr" rtl="0">
              <a:spcBef>
                <a:spcPts val="0"/>
              </a:spcBef>
              <a:spcAft>
                <a:spcPts val="0"/>
              </a:spcAft>
              <a:buSzPts val="8000"/>
              <a:buNone/>
              <a:defRPr sz="7258"/>
            </a:lvl9pPr>
          </a:lstStyle>
          <a:p>
            <a:r>
              <a:t>xx%</a:t>
            </a:r>
          </a:p>
        </p:txBody>
      </p:sp>
      <p:sp>
        <p:nvSpPr>
          <p:cNvPr id="381" name="Google Shape;381;p15"/>
          <p:cNvSpPr txBox="1">
            <a:spLocks noGrp="1"/>
          </p:cNvSpPr>
          <p:nvPr>
            <p:ph type="subTitle" idx="1"/>
          </p:nvPr>
        </p:nvSpPr>
        <p:spPr>
          <a:xfrm>
            <a:off x="4508749" y="3845657"/>
            <a:ext cx="3323097" cy="679570"/>
          </a:xfrm>
          <a:prstGeom prst="rect">
            <a:avLst/>
          </a:prstGeom>
        </p:spPr>
        <p:txBody>
          <a:bodyPr spcFirstLastPara="1" wrap="square" lIns="116050" tIns="116050" rIns="116050" bIns="116050" anchor="b" anchorCtr="0">
            <a:noAutofit/>
          </a:bodyPr>
          <a:lstStyle>
            <a:lvl1pPr lvl="0" rtl="0">
              <a:spcBef>
                <a:spcPts val="0"/>
              </a:spcBef>
              <a:spcAft>
                <a:spcPts val="0"/>
              </a:spcAft>
              <a:buSzPts val="1600"/>
              <a:buNone/>
              <a:defRPr sz="1633"/>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169354650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439"/>
        <p:cNvGrpSpPr/>
        <p:nvPr/>
      </p:nvGrpSpPr>
      <p:grpSpPr>
        <a:xfrm>
          <a:off x="0" y="0"/>
          <a:ext cx="0" cy="0"/>
          <a:chOff x="0" y="0"/>
          <a:chExt cx="0" cy="0"/>
        </a:xfrm>
      </p:grpSpPr>
      <p:sp>
        <p:nvSpPr>
          <p:cNvPr id="440" name="Google Shape;440;p18"/>
          <p:cNvSpPr txBox="1">
            <a:spLocks noGrp="1"/>
          </p:cNvSpPr>
          <p:nvPr>
            <p:ph type="ctrTitle"/>
          </p:nvPr>
        </p:nvSpPr>
        <p:spPr>
          <a:xfrm>
            <a:off x="1715633" y="1294866"/>
            <a:ext cx="8761015" cy="1371115"/>
          </a:xfrm>
          <a:prstGeom prst="rect">
            <a:avLst/>
          </a:prstGeom>
        </p:spPr>
        <p:txBody>
          <a:bodyPr spcFirstLastPara="1" wrap="square" lIns="116050" tIns="116050" rIns="116050" bIns="116050" anchor="b" anchorCtr="0">
            <a:noAutofit/>
          </a:bodyPr>
          <a:lstStyle>
            <a:lvl1pPr lvl="0" algn="ctr" rtl="0">
              <a:spcBef>
                <a:spcPts val="0"/>
              </a:spcBef>
              <a:spcAft>
                <a:spcPts val="0"/>
              </a:spcAft>
              <a:buSzPts val="6600"/>
              <a:buNone/>
              <a:defRPr sz="8891"/>
            </a:lvl1pPr>
            <a:lvl2pPr lvl="1" algn="ctr" rtl="0">
              <a:spcBef>
                <a:spcPts val="0"/>
              </a:spcBef>
              <a:spcAft>
                <a:spcPts val="0"/>
              </a:spcAft>
              <a:buSzPts val="6600"/>
              <a:buNone/>
              <a:defRPr sz="5988"/>
            </a:lvl2pPr>
            <a:lvl3pPr lvl="2" algn="ctr" rtl="0">
              <a:spcBef>
                <a:spcPts val="0"/>
              </a:spcBef>
              <a:spcAft>
                <a:spcPts val="0"/>
              </a:spcAft>
              <a:buSzPts val="6600"/>
              <a:buNone/>
              <a:defRPr sz="5988"/>
            </a:lvl3pPr>
            <a:lvl4pPr lvl="3" algn="ctr" rtl="0">
              <a:spcBef>
                <a:spcPts val="0"/>
              </a:spcBef>
              <a:spcAft>
                <a:spcPts val="0"/>
              </a:spcAft>
              <a:buSzPts val="6600"/>
              <a:buNone/>
              <a:defRPr sz="5988"/>
            </a:lvl4pPr>
            <a:lvl5pPr lvl="4" algn="ctr" rtl="0">
              <a:spcBef>
                <a:spcPts val="0"/>
              </a:spcBef>
              <a:spcAft>
                <a:spcPts val="0"/>
              </a:spcAft>
              <a:buSzPts val="6600"/>
              <a:buNone/>
              <a:defRPr sz="5988"/>
            </a:lvl5pPr>
            <a:lvl6pPr lvl="5" algn="ctr" rtl="0">
              <a:spcBef>
                <a:spcPts val="0"/>
              </a:spcBef>
              <a:spcAft>
                <a:spcPts val="0"/>
              </a:spcAft>
              <a:buSzPts val="6600"/>
              <a:buNone/>
              <a:defRPr sz="5988"/>
            </a:lvl6pPr>
            <a:lvl7pPr lvl="6" algn="ctr" rtl="0">
              <a:spcBef>
                <a:spcPts val="0"/>
              </a:spcBef>
              <a:spcAft>
                <a:spcPts val="0"/>
              </a:spcAft>
              <a:buSzPts val="6600"/>
              <a:buNone/>
              <a:defRPr sz="5988"/>
            </a:lvl7pPr>
            <a:lvl8pPr lvl="7" algn="ctr" rtl="0">
              <a:spcBef>
                <a:spcPts val="0"/>
              </a:spcBef>
              <a:spcAft>
                <a:spcPts val="0"/>
              </a:spcAft>
              <a:buSzPts val="6600"/>
              <a:buNone/>
              <a:defRPr sz="5988"/>
            </a:lvl8pPr>
            <a:lvl9pPr lvl="8" algn="ctr" rtl="0">
              <a:spcBef>
                <a:spcPts val="0"/>
              </a:spcBef>
              <a:spcAft>
                <a:spcPts val="0"/>
              </a:spcAft>
              <a:buSzPts val="6600"/>
              <a:buNone/>
              <a:defRPr sz="5988"/>
            </a:lvl9pPr>
          </a:lstStyle>
          <a:p>
            <a:endParaRPr/>
          </a:p>
        </p:txBody>
      </p:sp>
      <p:sp>
        <p:nvSpPr>
          <p:cNvPr id="441" name="Google Shape;441;p18"/>
          <p:cNvSpPr txBox="1">
            <a:spLocks noGrp="1"/>
          </p:cNvSpPr>
          <p:nvPr>
            <p:ph type="subTitle" idx="1"/>
          </p:nvPr>
        </p:nvSpPr>
        <p:spPr>
          <a:xfrm>
            <a:off x="1715626" y="3420711"/>
            <a:ext cx="8761015" cy="1056776"/>
          </a:xfrm>
          <a:prstGeom prst="rect">
            <a:avLst/>
          </a:prstGeom>
        </p:spPr>
        <p:txBody>
          <a:bodyPr spcFirstLastPara="1" wrap="square" lIns="116050" tIns="116050" rIns="116050" bIns="116050" anchor="t" anchorCtr="0">
            <a:noAutofit/>
          </a:bodyPr>
          <a:lstStyle>
            <a:lvl1pPr lvl="0" algn="ctr" rtl="0">
              <a:lnSpc>
                <a:spcPct val="100000"/>
              </a:lnSpc>
              <a:spcBef>
                <a:spcPts val="0"/>
              </a:spcBef>
              <a:spcAft>
                <a:spcPts val="0"/>
              </a:spcAft>
              <a:buSzPts val="1600"/>
              <a:buNone/>
              <a:defRPr sz="1633"/>
            </a:lvl1pPr>
            <a:lvl2pPr lvl="1" algn="ctr" rtl="0">
              <a:lnSpc>
                <a:spcPct val="100000"/>
              </a:lnSpc>
              <a:spcBef>
                <a:spcPts val="0"/>
              </a:spcBef>
              <a:spcAft>
                <a:spcPts val="0"/>
              </a:spcAft>
              <a:buSzPts val="1600"/>
              <a:buNone/>
              <a:defRPr/>
            </a:lvl2pPr>
            <a:lvl3pPr lvl="2" algn="ctr" rtl="0">
              <a:lnSpc>
                <a:spcPct val="100000"/>
              </a:lnSpc>
              <a:spcBef>
                <a:spcPts val="0"/>
              </a:spcBef>
              <a:spcAft>
                <a:spcPts val="0"/>
              </a:spcAft>
              <a:buSzPts val="1600"/>
              <a:buNone/>
              <a:defRPr/>
            </a:lvl3pPr>
            <a:lvl4pPr lvl="3" algn="ctr" rtl="0">
              <a:lnSpc>
                <a:spcPct val="100000"/>
              </a:lnSpc>
              <a:spcBef>
                <a:spcPts val="0"/>
              </a:spcBef>
              <a:spcAft>
                <a:spcPts val="0"/>
              </a:spcAft>
              <a:buSzPts val="1600"/>
              <a:buNone/>
              <a:defRPr/>
            </a:lvl4pPr>
            <a:lvl5pPr lvl="4" algn="ctr" rtl="0">
              <a:lnSpc>
                <a:spcPct val="100000"/>
              </a:lnSpc>
              <a:spcBef>
                <a:spcPts val="0"/>
              </a:spcBef>
              <a:spcAft>
                <a:spcPts val="0"/>
              </a:spcAft>
              <a:buSzPts val="1600"/>
              <a:buNone/>
              <a:defRPr/>
            </a:lvl5pPr>
            <a:lvl6pPr lvl="5" algn="ctr" rtl="0">
              <a:lnSpc>
                <a:spcPct val="100000"/>
              </a:lnSpc>
              <a:spcBef>
                <a:spcPts val="0"/>
              </a:spcBef>
              <a:spcAft>
                <a:spcPts val="0"/>
              </a:spcAft>
              <a:buSzPts val="1600"/>
              <a:buNone/>
              <a:defRPr/>
            </a:lvl6pPr>
            <a:lvl7pPr lvl="6" algn="ctr" rtl="0">
              <a:lnSpc>
                <a:spcPct val="100000"/>
              </a:lnSpc>
              <a:spcBef>
                <a:spcPts val="0"/>
              </a:spcBef>
              <a:spcAft>
                <a:spcPts val="0"/>
              </a:spcAft>
              <a:buSzPts val="1600"/>
              <a:buNone/>
              <a:defRPr/>
            </a:lvl7pPr>
            <a:lvl8pPr lvl="7" algn="ctr" rtl="0">
              <a:lnSpc>
                <a:spcPct val="100000"/>
              </a:lnSpc>
              <a:spcBef>
                <a:spcPts val="0"/>
              </a:spcBef>
              <a:spcAft>
                <a:spcPts val="0"/>
              </a:spcAft>
              <a:buSzPts val="1600"/>
              <a:buNone/>
              <a:defRPr/>
            </a:lvl8pPr>
            <a:lvl9pPr lvl="8" algn="ctr" rtl="0">
              <a:lnSpc>
                <a:spcPct val="100000"/>
              </a:lnSpc>
              <a:spcBef>
                <a:spcPts val="0"/>
              </a:spcBef>
              <a:spcAft>
                <a:spcPts val="0"/>
              </a:spcAft>
              <a:buSzPts val="1600"/>
              <a:buNone/>
              <a:defRPr/>
            </a:lvl9pPr>
          </a:lstStyle>
          <a:p>
            <a:endParaRPr/>
          </a:p>
        </p:txBody>
      </p:sp>
      <p:grpSp>
        <p:nvGrpSpPr>
          <p:cNvPr id="442" name="Google Shape;442;p18"/>
          <p:cNvGrpSpPr/>
          <p:nvPr/>
        </p:nvGrpSpPr>
        <p:grpSpPr>
          <a:xfrm>
            <a:off x="170151" y="141962"/>
            <a:ext cx="11851912" cy="6574370"/>
            <a:chOff x="160282" y="157600"/>
            <a:chExt cx="10393572" cy="7247026"/>
          </a:xfrm>
        </p:grpSpPr>
        <p:sp>
          <p:nvSpPr>
            <p:cNvPr id="443" name="Google Shape;443;p18"/>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4" name="Google Shape;444;p18"/>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5" name="Google Shape;445;p18"/>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6" name="Google Shape;446;p18"/>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7" name="Google Shape;447;p18"/>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8" name="Google Shape;448;p18"/>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49" name="Google Shape;449;p18"/>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0" name="Google Shape;450;p18"/>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1" name="Google Shape;451;p18"/>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2" name="Google Shape;452;p18"/>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3" name="Google Shape;453;p18"/>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4" name="Google Shape;454;p18"/>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5" name="Google Shape;455;p18"/>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6" name="Google Shape;456;p18"/>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7" name="Google Shape;457;p18"/>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8" name="Google Shape;458;p18"/>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59" name="Google Shape;459;p18"/>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0" name="Google Shape;460;p18"/>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1" name="Google Shape;461;p18"/>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2" name="Google Shape;462;p18"/>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3" name="Google Shape;463;p18"/>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4" name="Google Shape;464;p18"/>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5" name="Google Shape;465;p18"/>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66" name="Google Shape;466;p18"/>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467" name="Google Shape;467;p18"/>
          <p:cNvSpPr txBox="1">
            <a:spLocks noGrp="1"/>
          </p:cNvSpPr>
          <p:nvPr>
            <p:ph type="subTitle" idx="2"/>
          </p:nvPr>
        </p:nvSpPr>
        <p:spPr>
          <a:xfrm>
            <a:off x="1715633" y="2755273"/>
            <a:ext cx="8761015" cy="576151"/>
          </a:xfrm>
          <a:prstGeom prst="rect">
            <a:avLst/>
          </a:prstGeom>
        </p:spPr>
        <p:txBody>
          <a:bodyPr spcFirstLastPara="1" wrap="square" lIns="116050" tIns="116050" rIns="116050" bIns="116050" anchor="t" anchorCtr="0">
            <a:noAutofit/>
          </a:bodyPr>
          <a:lstStyle>
            <a:lvl1pPr lvl="0" algn="ctr" rtl="0">
              <a:lnSpc>
                <a:spcPct val="100000"/>
              </a:lnSpc>
              <a:spcBef>
                <a:spcPts val="0"/>
              </a:spcBef>
              <a:spcAft>
                <a:spcPts val="0"/>
              </a:spcAft>
              <a:buSzPts val="2800"/>
              <a:buFont typeface="Marcellus"/>
              <a:buNone/>
              <a:defRPr sz="2540">
                <a:latin typeface="Marcellus"/>
                <a:ea typeface="Marcellus"/>
                <a:cs typeface="Marcellus"/>
                <a:sym typeface="Marcellus"/>
              </a:defRPr>
            </a:lvl1pPr>
            <a:lvl2pPr lvl="1" algn="ctr" rtl="0">
              <a:lnSpc>
                <a:spcPct val="100000"/>
              </a:lnSpc>
              <a:spcBef>
                <a:spcPts val="0"/>
              </a:spcBef>
              <a:spcAft>
                <a:spcPts val="0"/>
              </a:spcAft>
              <a:buSzPts val="2800"/>
              <a:buFont typeface="Marcellus"/>
              <a:buNone/>
              <a:defRPr sz="2540">
                <a:latin typeface="Marcellus"/>
                <a:ea typeface="Marcellus"/>
                <a:cs typeface="Marcellus"/>
                <a:sym typeface="Marcellus"/>
              </a:defRPr>
            </a:lvl2pPr>
            <a:lvl3pPr lvl="2" algn="ctr" rtl="0">
              <a:lnSpc>
                <a:spcPct val="100000"/>
              </a:lnSpc>
              <a:spcBef>
                <a:spcPts val="0"/>
              </a:spcBef>
              <a:spcAft>
                <a:spcPts val="0"/>
              </a:spcAft>
              <a:buSzPts val="2800"/>
              <a:buFont typeface="Marcellus"/>
              <a:buNone/>
              <a:defRPr sz="2540">
                <a:latin typeface="Marcellus"/>
                <a:ea typeface="Marcellus"/>
                <a:cs typeface="Marcellus"/>
                <a:sym typeface="Marcellus"/>
              </a:defRPr>
            </a:lvl3pPr>
            <a:lvl4pPr lvl="3" algn="ctr" rtl="0">
              <a:lnSpc>
                <a:spcPct val="100000"/>
              </a:lnSpc>
              <a:spcBef>
                <a:spcPts val="0"/>
              </a:spcBef>
              <a:spcAft>
                <a:spcPts val="0"/>
              </a:spcAft>
              <a:buSzPts val="2800"/>
              <a:buFont typeface="Marcellus"/>
              <a:buNone/>
              <a:defRPr sz="2540">
                <a:latin typeface="Marcellus"/>
                <a:ea typeface="Marcellus"/>
                <a:cs typeface="Marcellus"/>
                <a:sym typeface="Marcellus"/>
              </a:defRPr>
            </a:lvl4pPr>
            <a:lvl5pPr lvl="4" algn="ctr" rtl="0">
              <a:lnSpc>
                <a:spcPct val="100000"/>
              </a:lnSpc>
              <a:spcBef>
                <a:spcPts val="0"/>
              </a:spcBef>
              <a:spcAft>
                <a:spcPts val="0"/>
              </a:spcAft>
              <a:buSzPts val="2800"/>
              <a:buFont typeface="Marcellus"/>
              <a:buNone/>
              <a:defRPr sz="2540">
                <a:latin typeface="Marcellus"/>
                <a:ea typeface="Marcellus"/>
                <a:cs typeface="Marcellus"/>
                <a:sym typeface="Marcellus"/>
              </a:defRPr>
            </a:lvl5pPr>
            <a:lvl6pPr lvl="5" algn="ctr" rtl="0">
              <a:lnSpc>
                <a:spcPct val="100000"/>
              </a:lnSpc>
              <a:spcBef>
                <a:spcPts val="0"/>
              </a:spcBef>
              <a:spcAft>
                <a:spcPts val="0"/>
              </a:spcAft>
              <a:buSzPts val="2800"/>
              <a:buFont typeface="Marcellus"/>
              <a:buNone/>
              <a:defRPr sz="2540">
                <a:latin typeface="Marcellus"/>
                <a:ea typeface="Marcellus"/>
                <a:cs typeface="Marcellus"/>
                <a:sym typeface="Marcellus"/>
              </a:defRPr>
            </a:lvl6pPr>
            <a:lvl7pPr lvl="6" algn="ctr" rtl="0">
              <a:lnSpc>
                <a:spcPct val="100000"/>
              </a:lnSpc>
              <a:spcBef>
                <a:spcPts val="0"/>
              </a:spcBef>
              <a:spcAft>
                <a:spcPts val="0"/>
              </a:spcAft>
              <a:buSzPts val="2800"/>
              <a:buFont typeface="Marcellus"/>
              <a:buNone/>
              <a:defRPr sz="2540">
                <a:latin typeface="Marcellus"/>
                <a:ea typeface="Marcellus"/>
                <a:cs typeface="Marcellus"/>
                <a:sym typeface="Marcellus"/>
              </a:defRPr>
            </a:lvl7pPr>
            <a:lvl8pPr lvl="7" algn="ctr" rtl="0">
              <a:lnSpc>
                <a:spcPct val="100000"/>
              </a:lnSpc>
              <a:spcBef>
                <a:spcPts val="0"/>
              </a:spcBef>
              <a:spcAft>
                <a:spcPts val="0"/>
              </a:spcAft>
              <a:buSzPts val="2800"/>
              <a:buFont typeface="Marcellus"/>
              <a:buNone/>
              <a:defRPr sz="2540">
                <a:latin typeface="Marcellus"/>
                <a:ea typeface="Marcellus"/>
                <a:cs typeface="Marcellus"/>
                <a:sym typeface="Marcellus"/>
              </a:defRPr>
            </a:lvl8pPr>
            <a:lvl9pPr lvl="8" algn="ctr" rtl="0">
              <a:lnSpc>
                <a:spcPct val="100000"/>
              </a:lnSpc>
              <a:spcBef>
                <a:spcPts val="0"/>
              </a:spcBef>
              <a:spcAft>
                <a:spcPts val="0"/>
              </a:spcAft>
              <a:buSzPts val="2800"/>
              <a:buFont typeface="Marcellus"/>
              <a:buNone/>
              <a:defRPr sz="2540">
                <a:latin typeface="Marcellus"/>
                <a:ea typeface="Marcellus"/>
                <a:cs typeface="Marcellus"/>
                <a:sym typeface="Marcellus"/>
              </a:defRPr>
            </a:lvl9pPr>
          </a:lstStyle>
          <a:p>
            <a:endParaRPr/>
          </a:p>
        </p:txBody>
      </p:sp>
      <p:sp>
        <p:nvSpPr>
          <p:cNvPr id="468" name="Google Shape;468;p18"/>
          <p:cNvSpPr txBox="1"/>
          <p:nvPr/>
        </p:nvSpPr>
        <p:spPr>
          <a:xfrm>
            <a:off x="2935106" y="5020390"/>
            <a:ext cx="6321888" cy="558461"/>
          </a:xfrm>
          <a:prstGeom prst="rect">
            <a:avLst/>
          </a:prstGeom>
          <a:noFill/>
          <a:ln>
            <a:noFill/>
          </a:ln>
        </p:spPr>
        <p:txBody>
          <a:bodyPr spcFirstLastPara="1" wrap="square" lIns="82939" tIns="82939" rIns="82939" bIns="82939" anchor="b" anchorCtr="0">
            <a:noAutofit/>
          </a:bodyPr>
          <a:lstStyle/>
          <a:p>
            <a:pPr marL="0" lvl="0" indent="0" algn="ctr" rtl="0">
              <a:lnSpc>
                <a:spcPct val="100000"/>
              </a:lnSpc>
              <a:spcBef>
                <a:spcPts val="272"/>
              </a:spcBef>
              <a:spcAft>
                <a:spcPts val="0"/>
              </a:spcAft>
              <a:buNone/>
            </a:pPr>
            <a:r>
              <a:rPr lang="en" sz="1089" b="1">
                <a:solidFill>
                  <a:schemeClr val="dk1"/>
                </a:solidFill>
                <a:latin typeface="Cantarell"/>
                <a:ea typeface="Cantarell"/>
                <a:cs typeface="Cantarell"/>
                <a:sym typeface="Cantarell"/>
              </a:rPr>
              <a:t>CREDITS: </a:t>
            </a:r>
            <a:r>
              <a:rPr lang="en" sz="1089">
                <a:solidFill>
                  <a:schemeClr val="dk1"/>
                </a:solidFill>
                <a:latin typeface="Cantarell"/>
                <a:ea typeface="Cantarell"/>
                <a:cs typeface="Cantarell"/>
                <a:sym typeface="Cantarell"/>
              </a:rPr>
              <a:t>This presentation template was created by </a:t>
            </a:r>
            <a:r>
              <a:rPr lang="en" sz="1089" b="1">
                <a:solidFill>
                  <a:schemeClr val="dk1"/>
                </a:solidFill>
                <a:uFill>
                  <a:noFill/>
                </a:uFill>
                <a:latin typeface="Cantarell"/>
                <a:ea typeface="Cantarell"/>
                <a:cs typeface="Cantarell"/>
                <a:sym typeface="Cantarell"/>
                <a:hlinkClick r:id="rId2">
                  <a:extLst>
                    <a:ext uri="{A12FA001-AC4F-418D-AE19-62706E023703}">
                      <ahyp:hlinkClr xmlns:ahyp="http://schemas.microsoft.com/office/drawing/2018/hyperlinkcolor" val="tx"/>
                    </a:ext>
                  </a:extLst>
                </a:hlinkClick>
              </a:rPr>
              <a:t>Slidesgo</a:t>
            </a:r>
            <a:r>
              <a:rPr lang="en" sz="1089">
                <a:solidFill>
                  <a:schemeClr val="dk1"/>
                </a:solidFill>
                <a:latin typeface="Cantarell"/>
                <a:ea typeface="Cantarell"/>
                <a:cs typeface="Cantarell"/>
                <a:sym typeface="Cantarell"/>
              </a:rPr>
              <a:t>, including icons by </a:t>
            </a:r>
            <a:r>
              <a:rPr lang="en" sz="1089" b="1">
                <a:solidFill>
                  <a:schemeClr val="dk1"/>
                </a:solidFill>
                <a:uFill>
                  <a:noFill/>
                </a:uFill>
                <a:latin typeface="Cantarell"/>
                <a:ea typeface="Cantarell"/>
                <a:cs typeface="Cantarell"/>
                <a:sym typeface="Cantarell"/>
                <a:hlinkClick r:id="rId3">
                  <a:extLst>
                    <a:ext uri="{A12FA001-AC4F-418D-AE19-62706E023703}">
                      <ahyp:hlinkClr xmlns:ahyp="http://schemas.microsoft.com/office/drawing/2018/hyperlinkcolor" val="tx"/>
                    </a:ext>
                  </a:extLst>
                </a:hlinkClick>
              </a:rPr>
              <a:t>Flaticon</a:t>
            </a:r>
            <a:r>
              <a:rPr lang="en" sz="1089">
                <a:solidFill>
                  <a:schemeClr val="dk1"/>
                </a:solidFill>
                <a:latin typeface="Cantarell"/>
                <a:ea typeface="Cantarell"/>
                <a:cs typeface="Cantarell"/>
                <a:sym typeface="Cantarell"/>
              </a:rPr>
              <a:t> and infographics &amp; images by </a:t>
            </a:r>
            <a:r>
              <a:rPr lang="en" sz="1089" b="1">
                <a:solidFill>
                  <a:schemeClr val="dk1"/>
                </a:solidFill>
                <a:uFill>
                  <a:noFill/>
                </a:uFill>
                <a:latin typeface="Cantarell"/>
                <a:ea typeface="Cantarell"/>
                <a:cs typeface="Cantarell"/>
                <a:sym typeface="Cantarell"/>
                <a:hlinkClick r:id="rId4">
                  <a:extLst>
                    <a:ext uri="{A12FA001-AC4F-418D-AE19-62706E023703}">
                      <ahyp:hlinkClr xmlns:ahyp="http://schemas.microsoft.com/office/drawing/2018/hyperlinkcolor" val="tx"/>
                    </a:ext>
                  </a:extLst>
                </a:hlinkClick>
              </a:rPr>
              <a:t>Freepik</a:t>
            </a:r>
            <a:endParaRPr sz="1089" b="1">
              <a:solidFill>
                <a:schemeClr val="dk1"/>
              </a:solidFill>
              <a:latin typeface="Cantarell"/>
              <a:ea typeface="Cantarell"/>
              <a:cs typeface="Cantarell"/>
              <a:sym typeface="Cantarell"/>
            </a:endParaRPr>
          </a:p>
        </p:txBody>
      </p:sp>
    </p:spTree>
    <p:extLst>
      <p:ext uri="{BB962C8B-B14F-4D97-AF65-F5344CB8AC3E}">
        <p14:creationId xmlns:p14="http://schemas.microsoft.com/office/powerpoint/2010/main" val="21920544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410"/>
        <p:cNvGrpSpPr/>
        <p:nvPr/>
      </p:nvGrpSpPr>
      <p:grpSpPr>
        <a:xfrm>
          <a:off x="0" y="0"/>
          <a:ext cx="0" cy="0"/>
          <a:chOff x="0" y="0"/>
          <a:chExt cx="0" cy="0"/>
        </a:xfrm>
      </p:grpSpPr>
      <p:sp>
        <p:nvSpPr>
          <p:cNvPr id="411" name="Google Shape;411;p17"/>
          <p:cNvSpPr txBox="1">
            <a:spLocks noGrp="1"/>
          </p:cNvSpPr>
          <p:nvPr>
            <p:ph type="title"/>
          </p:nvPr>
        </p:nvSpPr>
        <p:spPr>
          <a:xfrm>
            <a:off x="583156" y="593387"/>
            <a:ext cx="11026016" cy="763666"/>
          </a:xfrm>
          <a:prstGeom prst="rect">
            <a:avLst/>
          </a:prstGeom>
        </p:spPr>
        <p:txBody>
          <a:bodyPr spcFirstLastPara="1" wrap="square" lIns="116050" tIns="116050" rIns="116050" bIns="116050" anchor="t"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412" name="Google Shape;412;p17"/>
          <p:cNvSpPr txBox="1">
            <a:spLocks noGrp="1"/>
          </p:cNvSpPr>
          <p:nvPr>
            <p:ph type="body" idx="1"/>
          </p:nvPr>
        </p:nvSpPr>
        <p:spPr>
          <a:xfrm>
            <a:off x="944193" y="1536698"/>
            <a:ext cx="5109509" cy="4452176"/>
          </a:xfrm>
          <a:prstGeom prst="rect">
            <a:avLst/>
          </a:prstGeom>
        </p:spPr>
        <p:txBody>
          <a:bodyPr spcFirstLastPara="1" wrap="square" lIns="116050" tIns="116050" rIns="116050" bIns="116050" anchor="t" anchorCtr="0">
            <a:noAutofit/>
          </a:bodyPr>
          <a:lstStyle>
            <a:lvl1pPr marL="414772" lvl="0" indent="-276515" rtl="0">
              <a:lnSpc>
                <a:spcPct val="100000"/>
              </a:lnSpc>
              <a:spcBef>
                <a:spcPts val="0"/>
              </a:spcBef>
              <a:spcAft>
                <a:spcPts val="0"/>
              </a:spcAft>
              <a:buClr>
                <a:srgbClr val="434343"/>
              </a:buClr>
              <a:buSzPts val="1200"/>
              <a:buChar char="●"/>
              <a:defRPr/>
            </a:lvl1pPr>
            <a:lvl2pPr marL="829544" lvl="1" indent="-276515" rtl="0">
              <a:spcBef>
                <a:spcPts val="0"/>
              </a:spcBef>
              <a:spcAft>
                <a:spcPts val="0"/>
              </a:spcAft>
              <a:buClr>
                <a:srgbClr val="434343"/>
              </a:buClr>
              <a:buSzPts val="1200"/>
              <a:buFont typeface="Roboto Condensed Light"/>
              <a:buChar char="○"/>
              <a:defRPr/>
            </a:lvl2pPr>
            <a:lvl3pPr marL="1244316" lvl="2" indent="-276515" rtl="0">
              <a:spcBef>
                <a:spcPts val="0"/>
              </a:spcBef>
              <a:spcAft>
                <a:spcPts val="0"/>
              </a:spcAft>
              <a:buClr>
                <a:srgbClr val="434343"/>
              </a:buClr>
              <a:buSzPts val="1200"/>
              <a:buFont typeface="Roboto Condensed Light"/>
              <a:buChar char="■"/>
              <a:defRPr/>
            </a:lvl3pPr>
            <a:lvl4pPr marL="1659087" lvl="3" indent="-276515" rtl="0">
              <a:spcBef>
                <a:spcPts val="0"/>
              </a:spcBef>
              <a:spcAft>
                <a:spcPts val="0"/>
              </a:spcAft>
              <a:buClr>
                <a:srgbClr val="434343"/>
              </a:buClr>
              <a:buSzPts val="1200"/>
              <a:buFont typeface="Roboto Condensed Light"/>
              <a:buChar char="●"/>
              <a:defRPr/>
            </a:lvl4pPr>
            <a:lvl5pPr marL="2073859" lvl="4" indent="-276515" rtl="0">
              <a:spcBef>
                <a:spcPts val="0"/>
              </a:spcBef>
              <a:spcAft>
                <a:spcPts val="0"/>
              </a:spcAft>
              <a:buClr>
                <a:srgbClr val="434343"/>
              </a:buClr>
              <a:buSzPts val="1200"/>
              <a:buFont typeface="Roboto Condensed Light"/>
              <a:buChar char="○"/>
              <a:defRPr/>
            </a:lvl5pPr>
            <a:lvl6pPr marL="2488631" lvl="5" indent="-276515" rtl="0">
              <a:spcBef>
                <a:spcPts val="0"/>
              </a:spcBef>
              <a:spcAft>
                <a:spcPts val="0"/>
              </a:spcAft>
              <a:buClr>
                <a:srgbClr val="434343"/>
              </a:buClr>
              <a:buSzPts val="1200"/>
              <a:buFont typeface="Roboto Condensed Light"/>
              <a:buChar char="■"/>
              <a:defRPr/>
            </a:lvl6pPr>
            <a:lvl7pPr marL="2903403" lvl="6" indent="-276515" rtl="0">
              <a:spcBef>
                <a:spcPts val="0"/>
              </a:spcBef>
              <a:spcAft>
                <a:spcPts val="0"/>
              </a:spcAft>
              <a:buClr>
                <a:srgbClr val="434343"/>
              </a:buClr>
              <a:buSzPts val="1200"/>
              <a:buFont typeface="Roboto Condensed Light"/>
              <a:buChar char="●"/>
              <a:defRPr/>
            </a:lvl7pPr>
            <a:lvl8pPr marL="3318175" lvl="7" indent="-276515" rtl="0">
              <a:spcBef>
                <a:spcPts val="0"/>
              </a:spcBef>
              <a:spcAft>
                <a:spcPts val="0"/>
              </a:spcAft>
              <a:buClr>
                <a:srgbClr val="434343"/>
              </a:buClr>
              <a:buSzPts val="1200"/>
              <a:buFont typeface="Roboto Condensed Light"/>
              <a:buChar char="○"/>
              <a:defRPr/>
            </a:lvl8pPr>
            <a:lvl9pPr marL="3732947" lvl="8" indent="-276515" rtl="0">
              <a:spcBef>
                <a:spcPts val="0"/>
              </a:spcBef>
              <a:spcAft>
                <a:spcPts val="0"/>
              </a:spcAft>
              <a:buClr>
                <a:srgbClr val="434343"/>
              </a:buClr>
              <a:buSzPts val="1200"/>
              <a:buFont typeface="Roboto Condensed Light"/>
              <a:buChar char="■"/>
              <a:defRPr/>
            </a:lvl9pPr>
          </a:lstStyle>
          <a:p>
            <a:endParaRPr/>
          </a:p>
        </p:txBody>
      </p:sp>
      <p:grpSp>
        <p:nvGrpSpPr>
          <p:cNvPr id="413" name="Google Shape;413;p17"/>
          <p:cNvGrpSpPr/>
          <p:nvPr/>
        </p:nvGrpSpPr>
        <p:grpSpPr>
          <a:xfrm>
            <a:off x="170151" y="141962"/>
            <a:ext cx="11851912" cy="6574370"/>
            <a:chOff x="160282" y="157600"/>
            <a:chExt cx="10393572" cy="7247026"/>
          </a:xfrm>
        </p:grpSpPr>
        <p:sp>
          <p:nvSpPr>
            <p:cNvPr id="414" name="Google Shape;414;p17"/>
            <p:cNvSpPr/>
            <p:nvPr/>
          </p:nvSpPr>
          <p:spPr>
            <a:xfrm>
              <a:off x="160282" y="157600"/>
              <a:ext cx="262976" cy="262778"/>
            </a:xfrm>
            <a:custGeom>
              <a:avLst/>
              <a:gdLst/>
              <a:ahLst/>
              <a:cxnLst/>
              <a:rect l="l" t="t" r="r" b="b"/>
              <a:pathLst>
                <a:path w="1324" h="1323" extrusionOk="0">
                  <a:moveTo>
                    <a:pt x="1203" y="120"/>
                  </a:moveTo>
                  <a:lnTo>
                    <a:pt x="1203" y="1203"/>
                  </a:lnTo>
                  <a:lnTo>
                    <a:pt x="121" y="1203"/>
                  </a:lnTo>
                  <a:lnTo>
                    <a:pt x="121"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5" name="Google Shape;415;p17"/>
            <p:cNvSpPr/>
            <p:nvPr/>
          </p:nvSpPr>
          <p:spPr>
            <a:xfrm>
              <a:off x="643919"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6" name="Google Shape;416;p17"/>
            <p:cNvSpPr/>
            <p:nvPr/>
          </p:nvSpPr>
          <p:spPr>
            <a:xfrm>
              <a:off x="160282" y="635279"/>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7" name="Google Shape;417;p17"/>
            <p:cNvSpPr/>
            <p:nvPr/>
          </p:nvSpPr>
          <p:spPr>
            <a:xfrm>
              <a:off x="399022" y="396340"/>
              <a:ext cx="262976" cy="262976"/>
            </a:xfrm>
            <a:custGeom>
              <a:avLst/>
              <a:gdLst/>
              <a:ahLst/>
              <a:cxnLst/>
              <a:rect l="l" t="t" r="r" b="b"/>
              <a:pathLst>
                <a:path w="1324" h="1324" extrusionOk="0">
                  <a:moveTo>
                    <a:pt x="1204" y="121"/>
                  </a:moveTo>
                  <a:lnTo>
                    <a:pt x="1204"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8" name="Google Shape;418;p17"/>
            <p:cNvSpPr/>
            <p:nvPr/>
          </p:nvSpPr>
          <p:spPr>
            <a:xfrm>
              <a:off x="643919"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19" name="Google Shape;419;p17"/>
            <p:cNvSpPr/>
            <p:nvPr/>
          </p:nvSpPr>
          <p:spPr>
            <a:xfrm>
              <a:off x="9807240" y="157600"/>
              <a:ext cx="262976" cy="262778"/>
            </a:xfrm>
            <a:custGeom>
              <a:avLst/>
              <a:gdLst/>
              <a:ahLst/>
              <a:cxnLst/>
              <a:rect l="l" t="t" r="r" b="b"/>
              <a:pathLst>
                <a:path w="1324" h="1323" extrusionOk="0">
                  <a:moveTo>
                    <a:pt x="1203" y="120"/>
                  </a:moveTo>
                  <a:lnTo>
                    <a:pt x="1203" y="1203"/>
                  </a:lnTo>
                  <a:lnTo>
                    <a:pt x="120" y="1203"/>
                  </a:lnTo>
                  <a:lnTo>
                    <a:pt x="120" y="120"/>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0" name="Google Shape;420;p17"/>
            <p:cNvSpPr/>
            <p:nvPr/>
          </p:nvSpPr>
          <p:spPr>
            <a:xfrm>
              <a:off x="10290878" y="157600"/>
              <a:ext cx="262976" cy="262778"/>
            </a:xfrm>
            <a:custGeom>
              <a:avLst/>
              <a:gdLst/>
              <a:ahLst/>
              <a:cxnLst/>
              <a:rect l="l" t="t" r="r" b="b"/>
              <a:pathLst>
                <a:path w="1324" h="1323" extrusionOk="0">
                  <a:moveTo>
                    <a:pt x="1203" y="120"/>
                  </a:moveTo>
                  <a:lnTo>
                    <a:pt x="1203" y="1203"/>
                  </a:lnTo>
                  <a:lnTo>
                    <a:pt x="121" y="1203"/>
                  </a:lnTo>
                  <a:lnTo>
                    <a:pt x="121" y="120"/>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1" name="Google Shape;421;p17"/>
            <p:cNvSpPr/>
            <p:nvPr/>
          </p:nvSpPr>
          <p:spPr>
            <a:xfrm>
              <a:off x="9807240" y="635279"/>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2" name="Google Shape;422;p17"/>
            <p:cNvSpPr/>
            <p:nvPr/>
          </p:nvSpPr>
          <p:spPr>
            <a:xfrm>
              <a:off x="10045980" y="39634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3" name="Google Shape;423;p17"/>
            <p:cNvSpPr/>
            <p:nvPr/>
          </p:nvSpPr>
          <p:spPr>
            <a:xfrm>
              <a:off x="10290878" y="635279"/>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4" name="Google Shape;424;p17"/>
            <p:cNvSpPr/>
            <p:nvPr/>
          </p:nvSpPr>
          <p:spPr>
            <a:xfrm>
              <a:off x="879675" y="157600"/>
              <a:ext cx="8977104" cy="24033"/>
            </a:xfrm>
            <a:custGeom>
              <a:avLst/>
              <a:gdLst/>
              <a:ahLst/>
              <a:cxnLst/>
              <a:rect l="l" t="t" r="r" b="b"/>
              <a:pathLst>
                <a:path w="59714" h="121" extrusionOk="0">
                  <a:moveTo>
                    <a:pt x="1" y="0"/>
                  </a:moveTo>
                  <a:lnTo>
                    <a:pt x="1" y="120"/>
                  </a:lnTo>
                  <a:lnTo>
                    <a:pt x="59713" y="120"/>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5" name="Google Shape;425;p17"/>
            <p:cNvSpPr/>
            <p:nvPr/>
          </p:nvSpPr>
          <p:spPr>
            <a:xfrm>
              <a:off x="160282" y="7141650"/>
              <a:ext cx="262976" cy="262976"/>
            </a:xfrm>
            <a:custGeom>
              <a:avLst/>
              <a:gdLst/>
              <a:ahLst/>
              <a:cxnLst/>
              <a:rect l="l" t="t" r="r" b="b"/>
              <a:pathLst>
                <a:path w="1324" h="1324" extrusionOk="0">
                  <a:moveTo>
                    <a:pt x="1203" y="121"/>
                  </a:moveTo>
                  <a:lnTo>
                    <a:pt x="1203" y="1203"/>
                  </a:lnTo>
                  <a:lnTo>
                    <a:pt x="121" y="1203"/>
                  </a:lnTo>
                  <a:lnTo>
                    <a:pt x="121"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6" name="Google Shape;426;p17"/>
            <p:cNvSpPr/>
            <p:nvPr/>
          </p:nvSpPr>
          <p:spPr>
            <a:xfrm>
              <a:off x="643919"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7" name="Google Shape;427;p17"/>
            <p:cNvSpPr/>
            <p:nvPr/>
          </p:nvSpPr>
          <p:spPr>
            <a:xfrm>
              <a:off x="160282" y="6663971"/>
              <a:ext cx="262976" cy="262976"/>
            </a:xfrm>
            <a:custGeom>
              <a:avLst/>
              <a:gdLst/>
              <a:ahLst/>
              <a:cxnLst/>
              <a:rect l="l" t="t" r="r" b="b"/>
              <a:pathLst>
                <a:path w="1324" h="1324" extrusionOk="0">
                  <a:moveTo>
                    <a:pt x="1203" y="121"/>
                  </a:moveTo>
                  <a:lnTo>
                    <a:pt x="1203" y="1203"/>
                  </a:lnTo>
                  <a:lnTo>
                    <a:pt x="121" y="1203"/>
                  </a:lnTo>
                  <a:lnTo>
                    <a:pt x="121"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8" name="Google Shape;428;p17"/>
            <p:cNvSpPr/>
            <p:nvPr/>
          </p:nvSpPr>
          <p:spPr>
            <a:xfrm>
              <a:off x="399022" y="6902711"/>
              <a:ext cx="262976" cy="262976"/>
            </a:xfrm>
            <a:custGeom>
              <a:avLst/>
              <a:gdLst/>
              <a:ahLst/>
              <a:cxnLst/>
              <a:rect l="l" t="t" r="r" b="b"/>
              <a:pathLst>
                <a:path w="1324" h="1324" extrusionOk="0">
                  <a:moveTo>
                    <a:pt x="1204" y="121"/>
                  </a:moveTo>
                  <a:lnTo>
                    <a:pt x="1204"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29" name="Google Shape;429;p17"/>
            <p:cNvSpPr/>
            <p:nvPr/>
          </p:nvSpPr>
          <p:spPr>
            <a:xfrm>
              <a:off x="643919"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4" y="1323"/>
                  </a:lnTo>
                  <a:lnTo>
                    <a:pt x="1324"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0" name="Google Shape;430;p17"/>
            <p:cNvSpPr/>
            <p:nvPr/>
          </p:nvSpPr>
          <p:spPr>
            <a:xfrm>
              <a:off x="9807240" y="7141650"/>
              <a:ext cx="262976" cy="262976"/>
            </a:xfrm>
            <a:custGeom>
              <a:avLst/>
              <a:gdLst/>
              <a:ahLst/>
              <a:cxnLst/>
              <a:rect l="l" t="t" r="r" b="b"/>
              <a:pathLst>
                <a:path w="1324" h="1324" extrusionOk="0">
                  <a:moveTo>
                    <a:pt x="1203" y="121"/>
                  </a:moveTo>
                  <a:lnTo>
                    <a:pt x="1203" y="1203"/>
                  </a:lnTo>
                  <a:lnTo>
                    <a:pt x="120" y="1203"/>
                  </a:lnTo>
                  <a:lnTo>
                    <a:pt x="120" y="121"/>
                  </a:lnTo>
                  <a:close/>
                  <a:moveTo>
                    <a:pt x="0" y="1"/>
                  </a:moveTo>
                  <a:lnTo>
                    <a:pt x="0"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1" name="Google Shape;431;p17"/>
            <p:cNvSpPr/>
            <p:nvPr/>
          </p:nvSpPr>
          <p:spPr>
            <a:xfrm>
              <a:off x="10290878" y="7141650"/>
              <a:ext cx="262976" cy="262976"/>
            </a:xfrm>
            <a:custGeom>
              <a:avLst/>
              <a:gdLst/>
              <a:ahLst/>
              <a:cxnLst/>
              <a:rect l="l" t="t" r="r" b="b"/>
              <a:pathLst>
                <a:path w="1324" h="1324" extrusionOk="0">
                  <a:moveTo>
                    <a:pt x="1203" y="121"/>
                  </a:moveTo>
                  <a:lnTo>
                    <a:pt x="1203" y="1203"/>
                  </a:lnTo>
                  <a:lnTo>
                    <a:pt x="121" y="1203"/>
                  </a:lnTo>
                  <a:lnTo>
                    <a:pt x="121" y="121"/>
                  </a:lnTo>
                  <a:close/>
                  <a:moveTo>
                    <a:pt x="1" y="1"/>
                  </a:moveTo>
                  <a:lnTo>
                    <a:pt x="1" y="1324"/>
                  </a:lnTo>
                  <a:lnTo>
                    <a:pt x="1323" y="1324"/>
                  </a:lnTo>
                  <a:lnTo>
                    <a:pt x="1323"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2" name="Google Shape;432;p17"/>
            <p:cNvSpPr/>
            <p:nvPr/>
          </p:nvSpPr>
          <p:spPr>
            <a:xfrm>
              <a:off x="9807240" y="6663971"/>
              <a:ext cx="262976" cy="262976"/>
            </a:xfrm>
            <a:custGeom>
              <a:avLst/>
              <a:gdLst/>
              <a:ahLst/>
              <a:cxnLst/>
              <a:rect l="l" t="t" r="r" b="b"/>
              <a:pathLst>
                <a:path w="1324" h="1324" extrusionOk="0">
                  <a:moveTo>
                    <a:pt x="1203" y="121"/>
                  </a:moveTo>
                  <a:lnTo>
                    <a:pt x="1203" y="1203"/>
                  </a:lnTo>
                  <a:lnTo>
                    <a:pt x="120" y="1203"/>
                  </a:lnTo>
                  <a:lnTo>
                    <a:pt x="120" y="121"/>
                  </a:lnTo>
                  <a:close/>
                  <a:moveTo>
                    <a:pt x="0" y="0"/>
                  </a:moveTo>
                  <a:lnTo>
                    <a:pt x="0"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3" name="Google Shape;433;p17"/>
            <p:cNvSpPr/>
            <p:nvPr/>
          </p:nvSpPr>
          <p:spPr>
            <a:xfrm>
              <a:off x="10045980" y="6902711"/>
              <a:ext cx="262976" cy="262976"/>
            </a:xfrm>
            <a:custGeom>
              <a:avLst/>
              <a:gdLst/>
              <a:ahLst/>
              <a:cxnLst/>
              <a:rect l="l" t="t" r="r" b="b"/>
              <a:pathLst>
                <a:path w="1324" h="1324" extrusionOk="0">
                  <a:moveTo>
                    <a:pt x="1203" y="121"/>
                  </a:moveTo>
                  <a:lnTo>
                    <a:pt x="1203" y="1204"/>
                  </a:lnTo>
                  <a:lnTo>
                    <a:pt x="121" y="1204"/>
                  </a:lnTo>
                  <a:lnTo>
                    <a:pt x="121" y="121"/>
                  </a:lnTo>
                  <a:close/>
                  <a:moveTo>
                    <a:pt x="1" y="1"/>
                  </a:moveTo>
                  <a:lnTo>
                    <a:pt x="1" y="1324"/>
                  </a:lnTo>
                  <a:lnTo>
                    <a:pt x="1324" y="1324"/>
                  </a:lnTo>
                  <a:lnTo>
                    <a:pt x="1324" y="1"/>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4" name="Google Shape;434;p17"/>
            <p:cNvSpPr/>
            <p:nvPr/>
          </p:nvSpPr>
          <p:spPr>
            <a:xfrm>
              <a:off x="10290878" y="6663971"/>
              <a:ext cx="262976" cy="262976"/>
            </a:xfrm>
            <a:custGeom>
              <a:avLst/>
              <a:gdLst/>
              <a:ahLst/>
              <a:cxnLst/>
              <a:rect l="l" t="t" r="r" b="b"/>
              <a:pathLst>
                <a:path w="1324" h="1324" extrusionOk="0">
                  <a:moveTo>
                    <a:pt x="1203" y="121"/>
                  </a:moveTo>
                  <a:lnTo>
                    <a:pt x="1203" y="1203"/>
                  </a:lnTo>
                  <a:lnTo>
                    <a:pt x="121" y="1203"/>
                  </a:lnTo>
                  <a:lnTo>
                    <a:pt x="121" y="121"/>
                  </a:lnTo>
                  <a:close/>
                  <a:moveTo>
                    <a:pt x="1" y="0"/>
                  </a:moveTo>
                  <a:lnTo>
                    <a:pt x="1" y="1323"/>
                  </a:lnTo>
                  <a:lnTo>
                    <a:pt x="1323" y="1323"/>
                  </a:lnTo>
                  <a:lnTo>
                    <a:pt x="132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5" name="Google Shape;435;p17"/>
            <p:cNvSpPr/>
            <p:nvPr/>
          </p:nvSpPr>
          <p:spPr>
            <a:xfrm>
              <a:off x="879675" y="7380592"/>
              <a:ext cx="8977104" cy="24033"/>
            </a:xfrm>
            <a:custGeom>
              <a:avLst/>
              <a:gdLst/>
              <a:ahLst/>
              <a:cxnLst/>
              <a:rect l="l" t="t" r="r" b="b"/>
              <a:pathLst>
                <a:path w="59714" h="121" extrusionOk="0">
                  <a:moveTo>
                    <a:pt x="1" y="0"/>
                  </a:moveTo>
                  <a:lnTo>
                    <a:pt x="1" y="121"/>
                  </a:lnTo>
                  <a:lnTo>
                    <a:pt x="59713" y="121"/>
                  </a:lnTo>
                  <a:lnTo>
                    <a:pt x="59713"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6" name="Google Shape;436;p17"/>
            <p:cNvSpPr/>
            <p:nvPr/>
          </p:nvSpPr>
          <p:spPr>
            <a:xfrm>
              <a:off x="160282" y="886136"/>
              <a:ext cx="24033" cy="5790044"/>
            </a:xfrm>
            <a:custGeom>
              <a:avLst/>
              <a:gdLst/>
              <a:ahLst/>
              <a:cxnLst/>
              <a:rect l="l" t="t" r="r" b="b"/>
              <a:pathLst>
                <a:path w="121" h="29151" extrusionOk="0">
                  <a:moveTo>
                    <a:pt x="0" y="0"/>
                  </a:moveTo>
                  <a:lnTo>
                    <a:pt x="0" y="29150"/>
                  </a:lnTo>
                  <a:lnTo>
                    <a:pt x="121" y="29150"/>
                  </a:lnTo>
                  <a:lnTo>
                    <a:pt x="121"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sp>
          <p:nvSpPr>
            <p:cNvPr id="437" name="Google Shape;437;p17"/>
            <p:cNvSpPr/>
            <p:nvPr/>
          </p:nvSpPr>
          <p:spPr>
            <a:xfrm>
              <a:off x="10529816" y="886136"/>
              <a:ext cx="24033" cy="5790044"/>
            </a:xfrm>
            <a:custGeom>
              <a:avLst/>
              <a:gdLst/>
              <a:ahLst/>
              <a:cxnLst/>
              <a:rect l="l" t="t" r="r" b="b"/>
              <a:pathLst>
                <a:path w="121" h="29151" extrusionOk="0">
                  <a:moveTo>
                    <a:pt x="0" y="0"/>
                  </a:moveTo>
                  <a:lnTo>
                    <a:pt x="0" y="29150"/>
                  </a:lnTo>
                  <a:lnTo>
                    <a:pt x="120" y="29150"/>
                  </a:lnTo>
                  <a:lnTo>
                    <a:pt x="120" y="0"/>
                  </a:lnTo>
                  <a:close/>
                </a:path>
              </a:pathLst>
            </a:custGeom>
            <a:solidFill>
              <a:srgbClr val="00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633"/>
            </a:p>
          </p:txBody>
        </p:sp>
      </p:grpSp>
      <p:sp>
        <p:nvSpPr>
          <p:cNvPr id="438" name="Google Shape;438;p17"/>
          <p:cNvSpPr txBox="1">
            <a:spLocks noGrp="1"/>
          </p:cNvSpPr>
          <p:nvPr>
            <p:ph type="body" idx="2"/>
          </p:nvPr>
        </p:nvSpPr>
        <p:spPr>
          <a:xfrm>
            <a:off x="6138627" y="2093186"/>
            <a:ext cx="5109509" cy="3895892"/>
          </a:xfrm>
          <a:prstGeom prst="rect">
            <a:avLst/>
          </a:prstGeom>
        </p:spPr>
        <p:txBody>
          <a:bodyPr spcFirstLastPara="1" wrap="square" lIns="116050" tIns="116050" rIns="116050" bIns="116050" anchor="t" anchorCtr="0">
            <a:noAutofit/>
          </a:bodyPr>
          <a:lstStyle>
            <a:lvl1pPr marL="414772" lvl="0" indent="-276515" rtl="0">
              <a:lnSpc>
                <a:spcPct val="100000"/>
              </a:lnSpc>
              <a:spcBef>
                <a:spcPts val="0"/>
              </a:spcBef>
              <a:spcAft>
                <a:spcPts val="0"/>
              </a:spcAft>
              <a:buClr>
                <a:srgbClr val="434343"/>
              </a:buClr>
              <a:buSzPts val="1200"/>
              <a:buChar char="●"/>
              <a:defRPr/>
            </a:lvl1pPr>
            <a:lvl2pPr marL="829544" lvl="1" indent="-276515" rtl="0">
              <a:spcBef>
                <a:spcPts val="0"/>
              </a:spcBef>
              <a:spcAft>
                <a:spcPts val="0"/>
              </a:spcAft>
              <a:buClr>
                <a:srgbClr val="434343"/>
              </a:buClr>
              <a:buSzPts val="1200"/>
              <a:buFont typeface="Roboto Condensed Light"/>
              <a:buChar char="○"/>
              <a:defRPr/>
            </a:lvl2pPr>
            <a:lvl3pPr marL="1244316" lvl="2" indent="-276515" rtl="0">
              <a:spcBef>
                <a:spcPts val="0"/>
              </a:spcBef>
              <a:spcAft>
                <a:spcPts val="0"/>
              </a:spcAft>
              <a:buClr>
                <a:srgbClr val="434343"/>
              </a:buClr>
              <a:buSzPts val="1200"/>
              <a:buFont typeface="Roboto Condensed Light"/>
              <a:buChar char="■"/>
              <a:defRPr/>
            </a:lvl3pPr>
            <a:lvl4pPr marL="1659087" lvl="3" indent="-276515" rtl="0">
              <a:spcBef>
                <a:spcPts val="0"/>
              </a:spcBef>
              <a:spcAft>
                <a:spcPts val="0"/>
              </a:spcAft>
              <a:buClr>
                <a:srgbClr val="434343"/>
              </a:buClr>
              <a:buSzPts val="1200"/>
              <a:buFont typeface="Roboto Condensed Light"/>
              <a:buChar char="●"/>
              <a:defRPr/>
            </a:lvl4pPr>
            <a:lvl5pPr marL="2073859" lvl="4" indent="-276515" rtl="0">
              <a:spcBef>
                <a:spcPts val="0"/>
              </a:spcBef>
              <a:spcAft>
                <a:spcPts val="0"/>
              </a:spcAft>
              <a:buClr>
                <a:srgbClr val="434343"/>
              </a:buClr>
              <a:buSzPts val="1200"/>
              <a:buFont typeface="Roboto Condensed Light"/>
              <a:buChar char="○"/>
              <a:defRPr/>
            </a:lvl5pPr>
            <a:lvl6pPr marL="2488631" lvl="5" indent="-276515" rtl="0">
              <a:spcBef>
                <a:spcPts val="0"/>
              </a:spcBef>
              <a:spcAft>
                <a:spcPts val="0"/>
              </a:spcAft>
              <a:buClr>
                <a:srgbClr val="434343"/>
              </a:buClr>
              <a:buSzPts val="1200"/>
              <a:buFont typeface="Roboto Condensed Light"/>
              <a:buChar char="■"/>
              <a:defRPr/>
            </a:lvl6pPr>
            <a:lvl7pPr marL="2903403" lvl="6" indent="-276515" rtl="0">
              <a:spcBef>
                <a:spcPts val="0"/>
              </a:spcBef>
              <a:spcAft>
                <a:spcPts val="0"/>
              </a:spcAft>
              <a:buClr>
                <a:srgbClr val="434343"/>
              </a:buClr>
              <a:buSzPts val="1200"/>
              <a:buFont typeface="Roboto Condensed Light"/>
              <a:buChar char="●"/>
              <a:defRPr/>
            </a:lvl7pPr>
            <a:lvl8pPr marL="3318175" lvl="7" indent="-276515" rtl="0">
              <a:spcBef>
                <a:spcPts val="0"/>
              </a:spcBef>
              <a:spcAft>
                <a:spcPts val="0"/>
              </a:spcAft>
              <a:buClr>
                <a:srgbClr val="434343"/>
              </a:buClr>
              <a:buSzPts val="1200"/>
              <a:buFont typeface="Roboto Condensed Light"/>
              <a:buChar char="○"/>
              <a:defRPr/>
            </a:lvl8pPr>
            <a:lvl9pPr marL="3732947" lvl="8" indent="-276515" rtl="0">
              <a:spcBef>
                <a:spcPts val="0"/>
              </a:spcBef>
              <a:spcAft>
                <a:spcPts val="0"/>
              </a:spcAft>
              <a:buClr>
                <a:srgbClr val="434343"/>
              </a:buClr>
              <a:buSzPts val="1200"/>
              <a:buFont typeface="Roboto Condensed Light"/>
              <a:buChar char="■"/>
              <a:defRPr/>
            </a:lvl9pPr>
          </a:lstStyle>
          <a:p>
            <a:endParaRPr/>
          </a:p>
        </p:txBody>
      </p:sp>
    </p:spTree>
    <p:extLst>
      <p:ext uri="{BB962C8B-B14F-4D97-AF65-F5344CB8AC3E}">
        <p14:creationId xmlns:p14="http://schemas.microsoft.com/office/powerpoint/2010/main" val="280596752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533"/>
        <p:cNvGrpSpPr/>
        <p:nvPr/>
      </p:nvGrpSpPr>
      <p:grpSpPr>
        <a:xfrm>
          <a:off x="0" y="0"/>
          <a:ext cx="0" cy="0"/>
          <a:chOff x="0" y="0"/>
          <a:chExt cx="0" cy="0"/>
        </a:xfrm>
      </p:grpSpPr>
      <p:sp>
        <p:nvSpPr>
          <p:cNvPr id="534" name="Google Shape;534;p24"/>
          <p:cNvSpPr txBox="1">
            <a:spLocks noGrp="1"/>
          </p:cNvSpPr>
          <p:nvPr>
            <p:ph type="title"/>
          </p:nvPr>
        </p:nvSpPr>
        <p:spPr>
          <a:xfrm>
            <a:off x="1424158" y="431819"/>
            <a:ext cx="9396625" cy="643101"/>
          </a:xfrm>
          <a:prstGeom prst="rect">
            <a:avLst/>
          </a:prstGeom>
        </p:spPr>
        <p:txBody>
          <a:bodyPr spcFirstLastPara="1" wrap="square" lIns="116050" tIns="116050" rIns="116050" bIns="116050" anchor="t" anchorCtr="0">
            <a:noAutofit/>
          </a:bodyPr>
          <a:lstStyle>
            <a:lvl1pPr lvl="0"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1pPr>
            <a:lvl2pPr lvl="1"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2pPr>
            <a:lvl3pPr lvl="2"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3pPr>
            <a:lvl4pPr lvl="3"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4pPr>
            <a:lvl5pPr lvl="4"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5pPr>
            <a:lvl6pPr lvl="5"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6pPr>
            <a:lvl7pPr lvl="6"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7pPr>
            <a:lvl8pPr lvl="7"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8pPr>
            <a:lvl9pPr lvl="8" algn="ctr" rtl="0">
              <a:spcBef>
                <a:spcPts val="0"/>
              </a:spcBef>
              <a:spcAft>
                <a:spcPts val="0"/>
              </a:spcAft>
              <a:buClr>
                <a:srgbClr val="FFFFFF"/>
              </a:buClr>
              <a:buSzPts val="3000"/>
              <a:buFont typeface="Arial"/>
              <a:buNone/>
              <a:defRPr sz="2722">
                <a:solidFill>
                  <a:srgbClr val="FFFFFF"/>
                </a:solidFill>
                <a:latin typeface="Arial"/>
                <a:ea typeface="Arial"/>
                <a:cs typeface="Arial"/>
                <a:sym typeface="Arial"/>
              </a:defRPr>
            </a:lvl9pPr>
          </a:lstStyle>
          <a:p>
            <a:endParaRPr/>
          </a:p>
        </p:txBody>
      </p:sp>
      <p:sp>
        <p:nvSpPr>
          <p:cNvPr id="535" name="Google Shape;535;p24"/>
          <p:cNvSpPr txBox="1">
            <a:spLocks noGrp="1"/>
          </p:cNvSpPr>
          <p:nvPr>
            <p:ph type="subTitle" idx="1"/>
          </p:nvPr>
        </p:nvSpPr>
        <p:spPr>
          <a:xfrm>
            <a:off x="1429292" y="1461962"/>
            <a:ext cx="9333680" cy="956895"/>
          </a:xfrm>
          <a:prstGeom prst="rect">
            <a:avLst/>
          </a:prstGeom>
        </p:spPr>
        <p:txBody>
          <a:bodyPr spcFirstLastPara="1" wrap="square" lIns="116050" tIns="116050" rIns="116050" bIns="116050" anchor="t" anchorCtr="0">
            <a:noAutofit/>
          </a:bodyPr>
          <a:lstStyle>
            <a:lvl1pPr lvl="0" algn="ctr" rtl="0">
              <a:spcBef>
                <a:spcPts val="0"/>
              </a:spcBef>
              <a:spcAft>
                <a:spcPts val="0"/>
              </a:spcAft>
              <a:buClr>
                <a:schemeClr val="lt1"/>
              </a:buClr>
              <a:buSzPts val="1400"/>
              <a:buFont typeface="Arial"/>
              <a:buNone/>
              <a:defRPr>
                <a:solidFill>
                  <a:schemeClr val="lt1"/>
                </a:solidFill>
                <a:latin typeface="Arial"/>
                <a:ea typeface="Arial"/>
                <a:cs typeface="Arial"/>
                <a:sym typeface="Arial"/>
              </a:defRPr>
            </a:lvl1pPr>
            <a:lvl2pPr lvl="1"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2pPr>
            <a:lvl3pPr lvl="2"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3pPr>
            <a:lvl4pPr lvl="3"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4pPr>
            <a:lvl5pPr lvl="4"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5pPr>
            <a:lvl6pPr lvl="5"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6pPr>
            <a:lvl7pPr lvl="6"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7pPr>
            <a:lvl8pPr lvl="7"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8pPr>
            <a:lvl9pPr lvl="8" algn="ctr" rtl="0">
              <a:lnSpc>
                <a:spcPct val="100000"/>
              </a:lnSpc>
              <a:spcBef>
                <a:spcPts val="0"/>
              </a:spcBef>
              <a:spcAft>
                <a:spcPts val="0"/>
              </a:spcAft>
              <a:buClr>
                <a:schemeClr val="lt1"/>
              </a:buClr>
              <a:buSzPts val="1400"/>
              <a:buFont typeface="Arial"/>
              <a:buNone/>
              <a:defRPr>
                <a:solidFill>
                  <a:schemeClr val="lt1"/>
                </a:solidFill>
                <a:latin typeface="Arial"/>
                <a:ea typeface="Arial"/>
                <a:cs typeface="Arial"/>
                <a:sym typeface="Arial"/>
              </a:defRPr>
            </a:lvl9pPr>
          </a:lstStyle>
          <a:p>
            <a:endParaRPr/>
          </a:p>
        </p:txBody>
      </p:sp>
    </p:spTree>
    <p:extLst>
      <p:ext uri="{BB962C8B-B14F-4D97-AF65-F5344CB8AC3E}">
        <p14:creationId xmlns:p14="http://schemas.microsoft.com/office/powerpoint/2010/main" val="221419842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536"/>
        <p:cNvGrpSpPr/>
        <p:nvPr/>
      </p:nvGrpSpPr>
      <p:grpSpPr>
        <a:xfrm>
          <a:off x="0" y="0"/>
          <a:ext cx="0" cy="0"/>
          <a:chOff x="0" y="0"/>
          <a:chExt cx="0" cy="0"/>
        </a:xfrm>
      </p:grpSpPr>
    </p:spTree>
    <p:extLst>
      <p:ext uri="{BB962C8B-B14F-4D97-AF65-F5344CB8AC3E}">
        <p14:creationId xmlns:p14="http://schemas.microsoft.com/office/powerpoint/2010/main" val="1315217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92009" y="-134838"/>
            <a:ext cx="3066089" cy="1346305"/>
          </a:xfrm>
          <a:custGeom>
            <a:avLst/>
            <a:gdLst/>
            <a:ahLst/>
            <a:cxnLst/>
            <a:rect l="l" t="t" r="r" b="b"/>
            <a:pathLst>
              <a:path w="14457" h="6348" extrusionOk="0">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415467" y="4196092"/>
            <a:ext cx="5551069" cy="3024520"/>
          </a:xfrm>
          <a:custGeom>
            <a:avLst/>
            <a:gdLst/>
            <a:ahLst/>
            <a:cxnLst/>
            <a:rect l="l" t="t" r="r" b="b"/>
            <a:pathLst>
              <a:path w="26174" h="14261" extrusionOk="0">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9848955" y="4325035"/>
            <a:ext cx="2758568" cy="2766627"/>
          </a:xfrm>
          <a:custGeom>
            <a:avLst/>
            <a:gdLst/>
            <a:ahLst/>
            <a:cxnLst/>
            <a:rect l="l" t="t" r="r" b="b"/>
            <a:pathLst>
              <a:path w="13007" h="13045" extrusionOk="0">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7261499" y="-461966"/>
            <a:ext cx="5169956" cy="1826673"/>
          </a:xfrm>
          <a:custGeom>
            <a:avLst/>
            <a:gdLst/>
            <a:ahLst/>
            <a:cxnLst/>
            <a:rect l="l" t="t" r="r" b="b"/>
            <a:pathLst>
              <a:path w="24377" h="8613" extrusionOk="0">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10666521"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0666521"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10666521" y="12163"/>
            <a:ext cx="235" cy="229"/>
          </a:xfrm>
          <a:custGeom>
            <a:avLst/>
            <a:gdLst/>
            <a:ahLst/>
            <a:cxnLst/>
            <a:rect l="l" t="t" r="r" b="b"/>
            <a:pathLst>
              <a:path w="1" h="1" extrusionOk="0">
                <a:moveTo>
                  <a:pt x="0" y="1"/>
                </a:moveTo>
                <a:lnTo>
                  <a:pt x="0" y="1"/>
                </a:lnTo>
                <a:lnTo>
                  <a:pt x="0" y="1"/>
                </a:lnTo>
                <a:close/>
              </a:path>
            </a:pathLst>
          </a:cu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txBox="1">
            <a:spLocks noGrp="1"/>
          </p:cNvSpPr>
          <p:nvPr>
            <p:ph type="ctrTitle"/>
          </p:nvPr>
        </p:nvSpPr>
        <p:spPr>
          <a:xfrm>
            <a:off x="1426200" y="1650633"/>
            <a:ext cx="9339600" cy="25172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dk1"/>
              </a:buClr>
              <a:buSzPts val="9600"/>
              <a:buFont typeface="Gloria Hallelujah"/>
              <a:buNone/>
              <a:defRPr sz="6133">
                <a:latin typeface="Gloria Hallelujah"/>
                <a:ea typeface="Gloria Hallelujah"/>
                <a:cs typeface="Gloria Hallelujah"/>
                <a:sym typeface="Gloria Hallelujah"/>
              </a:defRPr>
            </a:lvl1pPr>
            <a:lvl2pPr lvl="1" algn="r" rtl="0">
              <a:spcBef>
                <a:spcPts val="0"/>
              </a:spcBef>
              <a:spcAft>
                <a:spcPts val="0"/>
              </a:spcAft>
              <a:buSzPts val="12000"/>
              <a:buNone/>
              <a:defRPr sz="16000"/>
            </a:lvl2pPr>
            <a:lvl3pPr lvl="2" algn="r" rtl="0">
              <a:spcBef>
                <a:spcPts val="0"/>
              </a:spcBef>
              <a:spcAft>
                <a:spcPts val="0"/>
              </a:spcAft>
              <a:buSzPts val="12000"/>
              <a:buNone/>
              <a:defRPr sz="16000"/>
            </a:lvl3pPr>
            <a:lvl4pPr lvl="3" algn="r" rtl="0">
              <a:spcBef>
                <a:spcPts val="0"/>
              </a:spcBef>
              <a:spcAft>
                <a:spcPts val="0"/>
              </a:spcAft>
              <a:buSzPts val="12000"/>
              <a:buNone/>
              <a:defRPr sz="16000"/>
            </a:lvl4pPr>
            <a:lvl5pPr lvl="4" algn="r" rtl="0">
              <a:spcBef>
                <a:spcPts val="0"/>
              </a:spcBef>
              <a:spcAft>
                <a:spcPts val="0"/>
              </a:spcAft>
              <a:buSzPts val="12000"/>
              <a:buNone/>
              <a:defRPr sz="16000"/>
            </a:lvl5pPr>
            <a:lvl6pPr lvl="5" algn="r" rtl="0">
              <a:spcBef>
                <a:spcPts val="0"/>
              </a:spcBef>
              <a:spcAft>
                <a:spcPts val="0"/>
              </a:spcAft>
              <a:buSzPts val="12000"/>
              <a:buNone/>
              <a:defRPr sz="16000"/>
            </a:lvl6pPr>
            <a:lvl7pPr lvl="6" algn="r" rtl="0">
              <a:spcBef>
                <a:spcPts val="0"/>
              </a:spcBef>
              <a:spcAft>
                <a:spcPts val="0"/>
              </a:spcAft>
              <a:buSzPts val="12000"/>
              <a:buNone/>
              <a:defRPr sz="16000"/>
            </a:lvl7pPr>
            <a:lvl8pPr lvl="7" algn="r" rtl="0">
              <a:spcBef>
                <a:spcPts val="0"/>
              </a:spcBef>
              <a:spcAft>
                <a:spcPts val="0"/>
              </a:spcAft>
              <a:buSzPts val="12000"/>
              <a:buNone/>
              <a:defRPr sz="16000"/>
            </a:lvl8pPr>
            <a:lvl9pPr lvl="8" algn="r" rtl="0">
              <a:spcBef>
                <a:spcPts val="0"/>
              </a:spcBef>
              <a:spcAft>
                <a:spcPts val="0"/>
              </a:spcAft>
              <a:buSzPts val="12000"/>
              <a:buNone/>
              <a:defRPr sz="16000"/>
            </a:lvl9pPr>
          </a:lstStyle>
          <a:p>
            <a:endParaRPr/>
          </a:p>
        </p:txBody>
      </p:sp>
      <p:sp>
        <p:nvSpPr>
          <p:cNvPr id="17" name="Google Shape;17;p2"/>
          <p:cNvSpPr txBox="1">
            <a:spLocks noGrp="1"/>
          </p:cNvSpPr>
          <p:nvPr>
            <p:ph type="subTitle" idx="1"/>
          </p:nvPr>
        </p:nvSpPr>
        <p:spPr>
          <a:xfrm>
            <a:off x="4436415" y="5016400"/>
            <a:ext cx="3319200" cy="8940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2"/>
              </a:buClr>
              <a:buSzPts val="1800"/>
              <a:buFont typeface="Raleway SemiBold"/>
              <a:buNone/>
              <a:defRPr sz="2400">
                <a:solidFill>
                  <a:schemeClr val="dk2"/>
                </a:solidFill>
                <a:latin typeface="Raleway SemiBold"/>
                <a:ea typeface="Raleway SemiBold"/>
                <a:cs typeface="Raleway SemiBold"/>
                <a:sym typeface="Raleway SemiBold"/>
              </a:defRPr>
            </a:lvl1pPr>
            <a:lvl2pPr lvl="1"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2pPr>
            <a:lvl3pPr lvl="2"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3pPr>
            <a:lvl4pPr lvl="3"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4pPr>
            <a:lvl5pPr lvl="4"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5pPr>
            <a:lvl6pPr lvl="5"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6pPr>
            <a:lvl7pPr lvl="6"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7pPr>
            <a:lvl8pPr lvl="7"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8pPr>
            <a:lvl9pPr lvl="8" rtl="0">
              <a:lnSpc>
                <a:spcPct val="100000"/>
              </a:lnSpc>
              <a:spcBef>
                <a:spcPts val="0"/>
              </a:spcBef>
              <a:spcAft>
                <a:spcPts val="0"/>
              </a:spcAft>
              <a:buSzPts val="1400"/>
              <a:buFont typeface="Raleway SemiBold"/>
              <a:buNone/>
              <a:defRPr sz="1867">
                <a:latin typeface="Raleway SemiBold"/>
                <a:ea typeface="Raleway SemiBold"/>
                <a:cs typeface="Raleway SemiBold"/>
                <a:sym typeface="Raleway SemiBold"/>
              </a:defRPr>
            </a:lvl9pPr>
          </a:lstStyle>
          <a:p>
            <a:endParaRPr/>
          </a:p>
        </p:txBody>
      </p:sp>
      <p:grpSp>
        <p:nvGrpSpPr>
          <p:cNvPr id="18" name="Google Shape;18;p2"/>
          <p:cNvGrpSpPr/>
          <p:nvPr/>
        </p:nvGrpSpPr>
        <p:grpSpPr>
          <a:xfrm>
            <a:off x="9028262" y="5489903"/>
            <a:ext cx="812836" cy="1095312"/>
            <a:chOff x="4295900" y="1116675"/>
            <a:chExt cx="145125" cy="208875"/>
          </a:xfrm>
        </p:grpSpPr>
        <p:sp>
          <p:nvSpPr>
            <p:cNvPr id="19" name="Google Shape;19;p2"/>
            <p:cNvSpPr/>
            <p:nvPr/>
          </p:nvSpPr>
          <p:spPr>
            <a:xfrm>
              <a:off x="4295900" y="1116675"/>
              <a:ext cx="133450" cy="175625"/>
            </a:xfrm>
            <a:custGeom>
              <a:avLst/>
              <a:gdLst/>
              <a:ahLst/>
              <a:cxnLst/>
              <a:rect l="l" t="t" r="r" b="b"/>
              <a:pathLst>
                <a:path w="5338" h="7025" extrusionOk="0">
                  <a:moveTo>
                    <a:pt x="2701" y="136"/>
                  </a:moveTo>
                  <a:cubicBezTo>
                    <a:pt x="2815" y="136"/>
                    <a:pt x="2928" y="145"/>
                    <a:pt x="3039" y="165"/>
                  </a:cubicBezTo>
                  <a:cubicBezTo>
                    <a:pt x="3773" y="292"/>
                    <a:pt x="4450" y="847"/>
                    <a:pt x="4806" y="1613"/>
                  </a:cubicBezTo>
                  <a:cubicBezTo>
                    <a:pt x="5109" y="2268"/>
                    <a:pt x="5200" y="3057"/>
                    <a:pt x="5074" y="3956"/>
                  </a:cubicBezTo>
                  <a:cubicBezTo>
                    <a:pt x="5036" y="4222"/>
                    <a:pt x="4975" y="4524"/>
                    <a:pt x="4804" y="4758"/>
                  </a:cubicBezTo>
                  <a:lnTo>
                    <a:pt x="4782" y="4787"/>
                  </a:lnTo>
                  <a:cubicBezTo>
                    <a:pt x="4735" y="4849"/>
                    <a:pt x="4682" y="4920"/>
                    <a:pt x="4673" y="5011"/>
                  </a:cubicBezTo>
                  <a:cubicBezTo>
                    <a:pt x="4666" y="5087"/>
                    <a:pt x="4694" y="5158"/>
                    <a:pt x="4716" y="5215"/>
                  </a:cubicBezTo>
                  <a:lnTo>
                    <a:pt x="4984" y="5904"/>
                  </a:lnTo>
                  <a:cubicBezTo>
                    <a:pt x="5013" y="5977"/>
                    <a:pt x="5048" y="6068"/>
                    <a:pt x="5031" y="6145"/>
                  </a:cubicBezTo>
                  <a:cubicBezTo>
                    <a:pt x="5010" y="6239"/>
                    <a:pt x="4918" y="6308"/>
                    <a:pt x="4817" y="6376"/>
                  </a:cubicBezTo>
                  <a:cubicBezTo>
                    <a:pt x="4410" y="6649"/>
                    <a:pt x="4041" y="6877"/>
                    <a:pt x="3626" y="6889"/>
                  </a:cubicBezTo>
                  <a:cubicBezTo>
                    <a:pt x="3619" y="6889"/>
                    <a:pt x="3613" y="6889"/>
                    <a:pt x="3606" y="6889"/>
                  </a:cubicBezTo>
                  <a:cubicBezTo>
                    <a:pt x="3294" y="6889"/>
                    <a:pt x="3188" y="6670"/>
                    <a:pt x="3049" y="6394"/>
                  </a:cubicBezTo>
                  <a:cubicBezTo>
                    <a:pt x="3017" y="6331"/>
                    <a:pt x="2984" y="6265"/>
                    <a:pt x="2948" y="6201"/>
                  </a:cubicBezTo>
                  <a:cubicBezTo>
                    <a:pt x="2900" y="6116"/>
                    <a:pt x="2845" y="6021"/>
                    <a:pt x="2762" y="5951"/>
                  </a:cubicBezTo>
                  <a:cubicBezTo>
                    <a:pt x="2696" y="5893"/>
                    <a:pt x="2617" y="5857"/>
                    <a:pt x="2547" y="5829"/>
                  </a:cubicBezTo>
                  <a:cubicBezTo>
                    <a:pt x="2420" y="5776"/>
                    <a:pt x="2289" y="5735"/>
                    <a:pt x="2162" y="5695"/>
                  </a:cubicBezTo>
                  <a:cubicBezTo>
                    <a:pt x="2026" y="5653"/>
                    <a:pt x="1886" y="5609"/>
                    <a:pt x="1755" y="5552"/>
                  </a:cubicBezTo>
                  <a:cubicBezTo>
                    <a:pt x="1017" y="5234"/>
                    <a:pt x="457" y="4448"/>
                    <a:pt x="293" y="3499"/>
                  </a:cubicBezTo>
                  <a:cubicBezTo>
                    <a:pt x="139" y="2612"/>
                    <a:pt x="332" y="1736"/>
                    <a:pt x="821" y="1094"/>
                  </a:cubicBezTo>
                  <a:cubicBezTo>
                    <a:pt x="1276" y="496"/>
                    <a:pt x="2000" y="136"/>
                    <a:pt x="2701" y="136"/>
                  </a:cubicBezTo>
                  <a:close/>
                  <a:moveTo>
                    <a:pt x="2703" y="1"/>
                  </a:moveTo>
                  <a:cubicBezTo>
                    <a:pt x="1960" y="1"/>
                    <a:pt x="1195" y="381"/>
                    <a:pt x="713" y="1012"/>
                  </a:cubicBezTo>
                  <a:cubicBezTo>
                    <a:pt x="202" y="1684"/>
                    <a:pt x="1" y="2598"/>
                    <a:pt x="160" y="3522"/>
                  </a:cubicBezTo>
                  <a:cubicBezTo>
                    <a:pt x="332" y="4515"/>
                    <a:pt x="923" y="5341"/>
                    <a:pt x="1702" y="5676"/>
                  </a:cubicBezTo>
                  <a:cubicBezTo>
                    <a:pt x="1839" y="5735"/>
                    <a:pt x="1982" y="5781"/>
                    <a:pt x="2121" y="5823"/>
                  </a:cubicBezTo>
                  <a:cubicBezTo>
                    <a:pt x="2246" y="5863"/>
                    <a:pt x="2374" y="5904"/>
                    <a:pt x="2496" y="5953"/>
                  </a:cubicBezTo>
                  <a:cubicBezTo>
                    <a:pt x="2558" y="5978"/>
                    <a:pt x="2623" y="6008"/>
                    <a:pt x="2674" y="6053"/>
                  </a:cubicBezTo>
                  <a:cubicBezTo>
                    <a:pt x="2740" y="6109"/>
                    <a:pt x="2786" y="6189"/>
                    <a:pt x="2830" y="6267"/>
                  </a:cubicBezTo>
                  <a:cubicBezTo>
                    <a:pt x="2865" y="6329"/>
                    <a:pt x="2897" y="6393"/>
                    <a:pt x="2928" y="6455"/>
                  </a:cubicBezTo>
                  <a:cubicBezTo>
                    <a:pt x="3069" y="6735"/>
                    <a:pt x="3214" y="7024"/>
                    <a:pt x="3607" y="7024"/>
                  </a:cubicBezTo>
                  <a:lnTo>
                    <a:pt x="3631" y="7024"/>
                  </a:lnTo>
                  <a:cubicBezTo>
                    <a:pt x="4118" y="7010"/>
                    <a:pt x="4566" y="6708"/>
                    <a:pt x="4893" y="6488"/>
                  </a:cubicBezTo>
                  <a:cubicBezTo>
                    <a:pt x="5012" y="6408"/>
                    <a:pt x="5132" y="6317"/>
                    <a:pt x="5164" y="6174"/>
                  </a:cubicBezTo>
                  <a:cubicBezTo>
                    <a:pt x="5189" y="6057"/>
                    <a:pt x="5144" y="5940"/>
                    <a:pt x="5110" y="5854"/>
                  </a:cubicBezTo>
                  <a:lnTo>
                    <a:pt x="4842" y="5165"/>
                  </a:lnTo>
                  <a:cubicBezTo>
                    <a:pt x="4824" y="5119"/>
                    <a:pt x="4804" y="5068"/>
                    <a:pt x="4808" y="5023"/>
                  </a:cubicBezTo>
                  <a:cubicBezTo>
                    <a:pt x="4813" y="4971"/>
                    <a:pt x="4851" y="4921"/>
                    <a:pt x="4891" y="4868"/>
                  </a:cubicBezTo>
                  <a:lnTo>
                    <a:pt x="4914" y="4839"/>
                  </a:lnTo>
                  <a:cubicBezTo>
                    <a:pt x="5102" y="4580"/>
                    <a:pt x="5168" y="4257"/>
                    <a:pt x="5207" y="3974"/>
                  </a:cubicBezTo>
                  <a:cubicBezTo>
                    <a:pt x="5338" y="3049"/>
                    <a:pt x="5244" y="2235"/>
                    <a:pt x="4929" y="1556"/>
                  </a:cubicBezTo>
                  <a:cubicBezTo>
                    <a:pt x="4555" y="750"/>
                    <a:pt x="3840" y="167"/>
                    <a:pt x="3062" y="31"/>
                  </a:cubicBezTo>
                  <a:cubicBezTo>
                    <a:pt x="2944" y="11"/>
                    <a:pt x="2824" y="1"/>
                    <a:pt x="2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0" name="Google Shape;20;p2"/>
            <p:cNvSpPr/>
            <p:nvPr/>
          </p:nvSpPr>
          <p:spPr>
            <a:xfrm>
              <a:off x="4379125" y="1270250"/>
              <a:ext cx="61900" cy="55300"/>
            </a:xfrm>
            <a:custGeom>
              <a:avLst/>
              <a:gdLst/>
              <a:ahLst/>
              <a:cxnLst/>
              <a:rect l="l" t="t" r="r" b="b"/>
              <a:pathLst>
                <a:path w="2476" h="2212" extrusionOk="0">
                  <a:moveTo>
                    <a:pt x="1814" y="1"/>
                  </a:moveTo>
                  <a:cubicBezTo>
                    <a:pt x="1780" y="2"/>
                    <a:pt x="1746" y="29"/>
                    <a:pt x="1745" y="66"/>
                  </a:cubicBezTo>
                  <a:cubicBezTo>
                    <a:pt x="1743" y="104"/>
                    <a:pt x="1772" y="135"/>
                    <a:pt x="1809" y="137"/>
                  </a:cubicBezTo>
                  <a:cubicBezTo>
                    <a:pt x="1855" y="138"/>
                    <a:pt x="1900" y="161"/>
                    <a:pt x="1935" y="200"/>
                  </a:cubicBezTo>
                  <a:cubicBezTo>
                    <a:pt x="1968" y="237"/>
                    <a:pt x="1986" y="283"/>
                    <a:pt x="1983" y="328"/>
                  </a:cubicBezTo>
                  <a:cubicBezTo>
                    <a:pt x="1982" y="343"/>
                    <a:pt x="1980" y="357"/>
                    <a:pt x="1978" y="372"/>
                  </a:cubicBezTo>
                  <a:cubicBezTo>
                    <a:pt x="1969" y="421"/>
                    <a:pt x="1960" y="483"/>
                    <a:pt x="1992" y="540"/>
                  </a:cubicBezTo>
                  <a:cubicBezTo>
                    <a:pt x="2020" y="593"/>
                    <a:pt x="2070" y="618"/>
                    <a:pt x="2109" y="639"/>
                  </a:cubicBezTo>
                  <a:cubicBezTo>
                    <a:pt x="2137" y="653"/>
                    <a:pt x="2161" y="665"/>
                    <a:pt x="2171" y="681"/>
                  </a:cubicBezTo>
                  <a:cubicBezTo>
                    <a:pt x="2183" y="701"/>
                    <a:pt x="2178" y="736"/>
                    <a:pt x="2171" y="773"/>
                  </a:cubicBezTo>
                  <a:cubicBezTo>
                    <a:pt x="2163" y="832"/>
                    <a:pt x="2152" y="904"/>
                    <a:pt x="2199" y="967"/>
                  </a:cubicBezTo>
                  <a:cubicBezTo>
                    <a:pt x="2218" y="991"/>
                    <a:pt x="2243" y="1007"/>
                    <a:pt x="2262" y="1020"/>
                  </a:cubicBezTo>
                  <a:cubicBezTo>
                    <a:pt x="2269" y="1024"/>
                    <a:pt x="2277" y="1030"/>
                    <a:pt x="2283" y="1035"/>
                  </a:cubicBezTo>
                  <a:cubicBezTo>
                    <a:pt x="2328" y="1071"/>
                    <a:pt x="2332" y="1145"/>
                    <a:pt x="2314" y="1200"/>
                  </a:cubicBezTo>
                  <a:cubicBezTo>
                    <a:pt x="2290" y="1269"/>
                    <a:pt x="2231" y="1330"/>
                    <a:pt x="2179" y="1380"/>
                  </a:cubicBezTo>
                  <a:cubicBezTo>
                    <a:pt x="1861" y="1687"/>
                    <a:pt x="1469" y="1914"/>
                    <a:pt x="1045" y="2039"/>
                  </a:cubicBezTo>
                  <a:cubicBezTo>
                    <a:pt x="980" y="2059"/>
                    <a:pt x="912" y="2076"/>
                    <a:pt x="847" y="2076"/>
                  </a:cubicBezTo>
                  <a:cubicBezTo>
                    <a:pt x="828" y="2076"/>
                    <a:pt x="809" y="2075"/>
                    <a:pt x="790" y="2071"/>
                  </a:cubicBezTo>
                  <a:cubicBezTo>
                    <a:pt x="727" y="2061"/>
                    <a:pt x="651" y="2017"/>
                    <a:pt x="636" y="1947"/>
                  </a:cubicBezTo>
                  <a:cubicBezTo>
                    <a:pt x="632" y="1930"/>
                    <a:pt x="632" y="1909"/>
                    <a:pt x="631" y="1887"/>
                  </a:cubicBezTo>
                  <a:cubicBezTo>
                    <a:pt x="631" y="1842"/>
                    <a:pt x="628" y="1790"/>
                    <a:pt x="601" y="1741"/>
                  </a:cubicBezTo>
                  <a:cubicBezTo>
                    <a:pt x="563" y="1677"/>
                    <a:pt x="499" y="1649"/>
                    <a:pt x="442" y="1624"/>
                  </a:cubicBezTo>
                  <a:cubicBezTo>
                    <a:pt x="389" y="1601"/>
                    <a:pt x="356" y="1585"/>
                    <a:pt x="349" y="1561"/>
                  </a:cubicBezTo>
                  <a:cubicBezTo>
                    <a:pt x="343" y="1544"/>
                    <a:pt x="350" y="1518"/>
                    <a:pt x="356" y="1490"/>
                  </a:cubicBezTo>
                  <a:cubicBezTo>
                    <a:pt x="366" y="1451"/>
                    <a:pt x="376" y="1406"/>
                    <a:pt x="365" y="1357"/>
                  </a:cubicBezTo>
                  <a:cubicBezTo>
                    <a:pt x="349" y="1296"/>
                    <a:pt x="305" y="1256"/>
                    <a:pt x="271" y="1224"/>
                  </a:cubicBezTo>
                  <a:cubicBezTo>
                    <a:pt x="260" y="1215"/>
                    <a:pt x="249" y="1205"/>
                    <a:pt x="240" y="1195"/>
                  </a:cubicBezTo>
                  <a:cubicBezTo>
                    <a:pt x="131" y="1080"/>
                    <a:pt x="171" y="938"/>
                    <a:pt x="224" y="839"/>
                  </a:cubicBezTo>
                  <a:cubicBezTo>
                    <a:pt x="242" y="805"/>
                    <a:pt x="229" y="765"/>
                    <a:pt x="196" y="747"/>
                  </a:cubicBezTo>
                  <a:cubicBezTo>
                    <a:pt x="186" y="742"/>
                    <a:pt x="175" y="739"/>
                    <a:pt x="165" y="739"/>
                  </a:cubicBezTo>
                  <a:cubicBezTo>
                    <a:pt x="140" y="739"/>
                    <a:pt x="117" y="752"/>
                    <a:pt x="104" y="775"/>
                  </a:cubicBezTo>
                  <a:cubicBezTo>
                    <a:pt x="0" y="971"/>
                    <a:pt x="14" y="1153"/>
                    <a:pt x="141" y="1288"/>
                  </a:cubicBezTo>
                  <a:cubicBezTo>
                    <a:pt x="153" y="1300"/>
                    <a:pt x="166" y="1312"/>
                    <a:pt x="179" y="1324"/>
                  </a:cubicBezTo>
                  <a:cubicBezTo>
                    <a:pt x="204" y="1346"/>
                    <a:pt x="228" y="1368"/>
                    <a:pt x="233" y="1389"/>
                  </a:cubicBezTo>
                  <a:cubicBezTo>
                    <a:pt x="238" y="1407"/>
                    <a:pt x="231" y="1431"/>
                    <a:pt x="225" y="1459"/>
                  </a:cubicBezTo>
                  <a:cubicBezTo>
                    <a:pt x="215" y="1499"/>
                    <a:pt x="203" y="1549"/>
                    <a:pt x="219" y="1601"/>
                  </a:cubicBezTo>
                  <a:cubicBezTo>
                    <a:pt x="246" y="1686"/>
                    <a:pt x="325" y="1720"/>
                    <a:pt x="387" y="1748"/>
                  </a:cubicBezTo>
                  <a:cubicBezTo>
                    <a:pt x="430" y="1766"/>
                    <a:pt x="469" y="1783"/>
                    <a:pt x="483" y="1809"/>
                  </a:cubicBezTo>
                  <a:cubicBezTo>
                    <a:pt x="495" y="1828"/>
                    <a:pt x="495" y="1857"/>
                    <a:pt x="496" y="1890"/>
                  </a:cubicBezTo>
                  <a:cubicBezTo>
                    <a:pt x="496" y="1916"/>
                    <a:pt x="497" y="1946"/>
                    <a:pt x="504" y="1976"/>
                  </a:cubicBezTo>
                  <a:cubicBezTo>
                    <a:pt x="532" y="2108"/>
                    <a:pt x="656" y="2186"/>
                    <a:pt x="766" y="2205"/>
                  </a:cubicBezTo>
                  <a:cubicBezTo>
                    <a:pt x="793" y="2209"/>
                    <a:pt x="820" y="2211"/>
                    <a:pt x="846" y="2211"/>
                  </a:cubicBezTo>
                  <a:cubicBezTo>
                    <a:pt x="928" y="2211"/>
                    <a:pt x="1008" y="2192"/>
                    <a:pt x="1084" y="2170"/>
                  </a:cubicBezTo>
                  <a:cubicBezTo>
                    <a:pt x="1529" y="2038"/>
                    <a:pt x="1940" y="1799"/>
                    <a:pt x="2273" y="1478"/>
                  </a:cubicBezTo>
                  <a:cubicBezTo>
                    <a:pt x="2337" y="1416"/>
                    <a:pt x="2407" y="1343"/>
                    <a:pt x="2441" y="1243"/>
                  </a:cubicBezTo>
                  <a:cubicBezTo>
                    <a:pt x="2476" y="1145"/>
                    <a:pt x="2467" y="1011"/>
                    <a:pt x="2370" y="930"/>
                  </a:cubicBezTo>
                  <a:cubicBezTo>
                    <a:pt x="2359" y="922"/>
                    <a:pt x="2347" y="914"/>
                    <a:pt x="2337" y="907"/>
                  </a:cubicBezTo>
                  <a:cubicBezTo>
                    <a:pt x="2324" y="898"/>
                    <a:pt x="2312" y="891"/>
                    <a:pt x="2307" y="884"/>
                  </a:cubicBezTo>
                  <a:cubicBezTo>
                    <a:pt x="2294" y="867"/>
                    <a:pt x="2299" y="832"/>
                    <a:pt x="2305" y="794"/>
                  </a:cubicBezTo>
                  <a:cubicBezTo>
                    <a:pt x="2313" y="740"/>
                    <a:pt x="2323" y="674"/>
                    <a:pt x="2288" y="613"/>
                  </a:cubicBezTo>
                  <a:cubicBezTo>
                    <a:pt x="2259" y="564"/>
                    <a:pt x="2211" y="538"/>
                    <a:pt x="2172" y="519"/>
                  </a:cubicBezTo>
                  <a:cubicBezTo>
                    <a:pt x="2144" y="504"/>
                    <a:pt x="2119" y="491"/>
                    <a:pt x="2110" y="475"/>
                  </a:cubicBezTo>
                  <a:cubicBezTo>
                    <a:pt x="2101" y="458"/>
                    <a:pt x="2106" y="427"/>
                    <a:pt x="2111" y="394"/>
                  </a:cubicBezTo>
                  <a:cubicBezTo>
                    <a:pt x="2113" y="375"/>
                    <a:pt x="2117" y="356"/>
                    <a:pt x="2118" y="336"/>
                  </a:cubicBezTo>
                  <a:cubicBezTo>
                    <a:pt x="2123" y="256"/>
                    <a:pt x="2093" y="173"/>
                    <a:pt x="2035" y="109"/>
                  </a:cubicBezTo>
                  <a:cubicBezTo>
                    <a:pt x="1977" y="44"/>
                    <a:pt x="1897" y="4"/>
                    <a:pt x="18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1" name="Google Shape;21;p2"/>
            <p:cNvSpPr/>
            <p:nvPr/>
          </p:nvSpPr>
          <p:spPr>
            <a:xfrm>
              <a:off x="4384675" y="1290125"/>
              <a:ext cx="32500" cy="16125"/>
            </a:xfrm>
            <a:custGeom>
              <a:avLst/>
              <a:gdLst/>
              <a:ahLst/>
              <a:cxnLst/>
              <a:rect l="l" t="t" r="r" b="b"/>
              <a:pathLst>
                <a:path w="1300" h="645" extrusionOk="0">
                  <a:moveTo>
                    <a:pt x="1223" y="1"/>
                  </a:moveTo>
                  <a:cubicBezTo>
                    <a:pt x="1211" y="1"/>
                    <a:pt x="1199" y="4"/>
                    <a:pt x="1187" y="10"/>
                  </a:cubicBezTo>
                  <a:cubicBezTo>
                    <a:pt x="675" y="323"/>
                    <a:pt x="63" y="511"/>
                    <a:pt x="57" y="514"/>
                  </a:cubicBezTo>
                  <a:cubicBezTo>
                    <a:pt x="21" y="524"/>
                    <a:pt x="1" y="562"/>
                    <a:pt x="11" y="598"/>
                  </a:cubicBezTo>
                  <a:cubicBezTo>
                    <a:pt x="21" y="627"/>
                    <a:pt x="48" y="645"/>
                    <a:pt x="76" y="645"/>
                  </a:cubicBezTo>
                  <a:cubicBezTo>
                    <a:pt x="83" y="645"/>
                    <a:pt x="89" y="645"/>
                    <a:pt x="96" y="643"/>
                  </a:cubicBezTo>
                  <a:cubicBezTo>
                    <a:pt x="121" y="634"/>
                    <a:pt x="729" y="448"/>
                    <a:pt x="1258" y="126"/>
                  </a:cubicBezTo>
                  <a:cubicBezTo>
                    <a:pt x="1290" y="107"/>
                    <a:pt x="1300" y="65"/>
                    <a:pt x="1280" y="33"/>
                  </a:cubicBezTo>
                  <a:cubicBezTo>
                    <a:pt x="1268" y="12"/>
                    <a:pt x="1246" y="1"/>
                    <a:pt x="122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2" name="Google Shape;22;p2"/>
            <p:cNvSpPr/>
            <p:nvPr/>
          </p:nvSpPr>
          <p:spPr>
            <a:xfrm>
              <a:off x="4412275" y="1292725"/>
              <a:ext cx="25325" cy="17500"/>
            </a:xfrm>
            <a:custGeom>
              <a:avLst/>
              <a:gdLst/>
              <a:ahLst/>
              <a:cxnLst/>
              <a:rect l="l" t="t" r="r" b="b"/>
              <a:pathLst>
                <a:path w="1013" h="700" extrusionOk="0">
                  <a:moveTo>
                    <a:pt x="936" y="1"/>
                  </a:moveTo>
                  <a:cubicBezTo>
                    <a:pt x="922" y="1"/>
                    <a:pt x="907" y="5"/>
                    <a:pt x="894" y="15"/>
                  </a:cubicBezTo>
                  <a:cubicBezTo>
                    <a:pt x="610" y="243"/>
                    <a:pt x="49" y="570"/>
                    <a:pt x="44" y="573"/>
                  </a:cubicBezTo>
                  <a:cubicBezTo>
                    <a:pt x="12" y="591"/>
                    <a:pt x="0" y="633"/>
                    <a:pt x="19" y="665"/>
                  </a:cubicBezTo>
                  <a:cubicBezTo>
                    <a:pt x="32" y="687"/>
                    <a:pt x="55" y="699"/>
                    <a:pt x="78" y="699"/>
                  </a:cubicBezTo>
                  <a:cubicBezTo>
                    <a:pt x="90" y="699"/>
                    <a:pt x="102" y="696"/>
                    <a:pt x="112" y="689"/>
                  </a:cubicBezTo>
                  <a:cubicBezTo>
                    <a:pt x="135" y="677"/>
                    <a:pt x="687" y="355"/>
                    <a:pt x="979" y="121"/>
                  </a:cubicBezTo>
                  <a:cubicBezTo>
                    <a:pt x="1009" y="98"/>
                    <a:pt x="1013" y="55"/>
                    <a:pt x="989" y="26"/>
                  </a:cubicBezTo>
                  <a:cubicBezTo>
                    <a:pt x="976" y="9"/>
                    <a:pt x="956" y="1"/>
                    <a:pt x="93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3" name="Google Shape;23;p2"/>
            <p:cNvSpPr/>
            <p:nvPr/>
          </p:nvSpPr>
          <p:spPr>
            <a:xfrm>
              <a:off x="4334825" y="1181475"/>
              <a:ext cx="85175" cy="108850"/>
            </a:xfrm>
            <a:custGeom>
              <a:avLst/>
              <a:gdLst/>
              <a:ahLst/>
              <a:cxnLst/>
              <a:rect l="l" t="t" r="r" b="b"/>
              <a:pathLst>
                <a:path w="3407" h="4354" extrusionOk="0">
                  <a:moveTo>
                    <a:pt x="2348" y="136"/>
                  </a:moveTo>
                  <a:cubicBezTo>
                    <a:pt x="2362" y="136"/>
                    <a:pt x="2377" y="138"/>
                    <a:pt x="2392" y="144"/>
                  </a:cubicBezTo>
                  <a:cubicBezTo>
                    <a:pt x="2435" y="162"/>
                    <a:pt x="2471" y="207"/>
                    <a:pt x="2501" y="278"/>
                  </a:cubicBezTo>
                  <a:cubicBezTo>
                    <a:pt x="2593" y="500"/>
                    <a:pt x="2543" y="778"/>
                    <a:pt x="2380" y="955"/>
                  </a:cubicBezTo>
                  <a:cubicBezTo>
                    <a:pt x="2370" y="968"/>
                    <a:pt x="2358" y="978"/>
                    <a:pt x="2346" y="989"/>
                  </a:cubicBezTo>
                  <a:lnTo>
                    <a:pt x="2231" y="679"/>
                  </a:lnTo>
                  <a:cubicBezTo>
                    <a:pt x="2189" y="566"/>
                    <a:pt x="2137" y="426"/>
                    <a:pt x="2165" y="301"/>
                  </a:cubicBezTo>
                  <a:cubicBezTo>
                    <a:pt x="2179" y="241"/>
                    <a:pt x="2226" y="182"/>
                    <a:pt x="2282" y="154"/>
                  </a:cubicBezTo>
                  <a:cubicBezTo>
                    <a:pt x="2300" y="144"/>
                    <a:pt x="2323" y="136"/>
                    <a:pt x="2348" y="136"/>
                  </a:cubicBezTo>
                  <a:close/>
                  <a:moveTo>
                    <a:pt x="1150" y="257"/>
                  </a:moveTo>
                  <a:cubicBezTo>
                    <a:pt x="1166" y="261"/>
                    <a:pt x="1185" y="273"/>
                    <a:pt x="1203" y="287"/>
                  </a:cubicBezTo>
                  <a:cubicBezTo>
                    <a:pt x="1451" y="473"/>
                    <a:pt x="1593" y="780"/>
                    <a:pt x="1574" y="1078"/>
                  </a:cubicBezTo>
                  <a:cubicBezTo>
                    <a:pt x="1327" y="939"/>
                    <a:pt x="1182" y="663"/>
                    <a:pt x="1112" y="496"/>
                  </a:cubicBezTo>
                  <a:cubicBezTo>
                    <a:pt x="1091" y="443"/>
                    <a:pt x="1067" y="381"/>
                    <a:pt x="1078" y="328"/>
                  </a:cubicBezTo>
                  <a:cubicBezTo>
                    <a:pt x="1084" y="290"/>
                    <a:pt x="1116" y="257"/>
                    <a:pt x="1144" y="257"/>
                  </a:cubicBezTo>
                  <a:close/>
                  <a:moveTo>
                    <a:pt x="241" y="1540"/>
                  </a:moveTo>
                  <a:cubicBezTo>
                    <a:pt x="272" y="1540"/>
                    <a:pt x="305" y="1548"/>
                    <a:pt x="332" y="1555"/>
                  </a:cubicBezTo>
                  <a:cubicBezTo>
                    <a:pt x="527" y="1608"/>
                    <a:pt x="692" y="1720"/>
                    <a:pt x="837" y="1862"/>
                  </a:cubicBezTo>
                  <a:cubicBezTo>
                    <a:pt x="811" y="1864"/>
                    <a:pt x="786" y="1866"/>
                    <a:pt x="760" y="1866"/>
                  </a:cubicBezTo>
                  <a:cubicBezTo>
                    <a:pt x="527" y="1866"/>
                    <a:pt x="293" y="1766"/>
                    <a:pt x="146" y="1592"/>
                  </a:cubicBezTo>
                  <a:cubicBezTo>
                    <a:pt x="153" y="1574"/>
                    <a:pt x="173" y="1555"/>
                    <a:pt x="196" y="1547"/>
                  </a:cubicBezTo>
                  <a:cubicBezTo>
                    <a:pt x="210" y="1542"/>
                    <a:pt x="225" y="1540"/>
                    <a:pt x="241" y="1540"/>
                  </a:cubicBezTo>
                  <a:close/>
                  <a:moveTo>
                    <a:pt x="2348" y="1"/>
                  </a:moveTo>
                  <a:cubicBezTo>
                    <a:pt x="2305" y="1"/>
                    <a:pt x="2262" y="11"/>
                    <a:pt x="2220" y="33"/>
                  </a:cubicBezTo>
                  <a:cubicBezTo>
                    <a:pt x="2128" y="80"/>
                    <a:pt x="2057" y="171"/>
                    <a:pt x="2034" y="271"/>
                  </a:cubicBezTo>
                  <a:cubicBezTo>
                    <a:pt x="1996" y="435"/>
                    <a:pt x="2055" y="596"/>
                    <a:pt x="2104" y="726"/>
                  </a:cubicBezTo>
                  <a:lnTo>
                    <a:pt x="2233" y="1072"/>
                  </a:lnTo>
                  <a:cubicBezTo>
                    <a:pt x="2130" y="1131"/>
                    <a:pt x="2011" y="1163"/>
                    <a:pt x="1892" y="1163"/>
                  </a:cubicBezTo>
                  <a:cubicBezTo>
                    <a:pt x="1830" y="1163"/>
                    <a:pt x="1768" y="1155"/>
                    <a:pt x="1709" y="1137"/>
                  </a:cubicBezTo>
                  <a:cubicBezTo>
                    <a:pt x="1708" y="1137"/>
                    <a:pt x="1706" y="1136"/>
                    <a:pt x="1705" y="1136"/>
                  </a:cubicBezTo>
                  <a:cubicBezTo>
                    <a:pt x="1746" y="777"/>
                    <a:pt x="1582" y="403"/>
                    <a:pt x="1284" y="179"/>
                  </a:cubicBezTo>
                  <a:cubicBezTo>
                    <a:pt x="1252" y="155"/>
                    <a:pt x="1215" y="131"/>
                    <a:pt x="1169" y="124"/>
                  </a:cubicBezTo>
                  <a:cubicBezTo>
                    <a:pt x="1160" y="123"/>
                    <a:pt x="1152" y="122"/>
                    <a:pt x="1144" y="122"/>
                  </a:cubicBezTo>
                  <a:cubicBezTo>
                    <a:pt x="1044" y="122"/>
                    <a:pt x="961" y="210"/>
                    <a:pt x="944" y="303"/>
                  </a:cubicBezTo>
                  <a:cubicBezTo>
                    <a:pt x="928" y="389"/>
                    <a:pt x="956" y="471"/>
                    <a:pt x="987" y="548"/>
                  </a:cubicBezTo>
                  <a:cubicBezTo>
                    <a:pt x="1122" y="872"/>
                    <a:pt x="1319" y="1105"/>
                    <a:pt x="1552" y="1220"/>
                  </a:cubicBezTo>
                  <a:cubicBezTo>
                    <a:pt x="1483" y="1500"/>
                    <a:pt x="1264" y="1743"/>
                    <a:pt x="994" y="1830"/>
                  </a:cubicBezTo>
                  <a:cubicBezTo>
                    <a:pt x="822" y="1644"/>
                    <a:pt x="618" y="1492"/>
                    <a:pt x="366" y="1425"/>
                  </a:cubicBezTo>
                  <a:cubicBezTo>
                    <a:pt x="330" y="1415"/>
                    <a:pt x="286" y="1406"/>
                    <a:pt x="240" y="1406"/>
                  </a:cubicBezTo>
                  <a:cubicBezTo>
                    <a:pt x="212" y="1406"/>
                    <a:pt x="183" y="1409"/>
                    <a:pt x="154" y="1419"/>
                  </a:cubicBezTo>
                  <a:cubicBezTo>
                    <a:pt x="61" y="1450"/>
                    <a:pt x="0" y="1537"/>
                    <a:pt x="11" y="1623"/>
                  </a:cubicBezTo>
                  <a:lnTo>
                    <a:pt x="14" y="1642"/>
                  </a:lnTo>
                  <a:lnTo>
                    <a:pt x="25" y="1656"/>
                  </a:lnTo>
                  <a:cubicBezTo>
                    <a:pt x="195" y="1874"/>
                    <a:pt x="479" y="2001"/>
                    <a:pt x="761" y="2001"/>
                  </a:cubicBezTo>
                  <a:cubicBezTo>
                    <a:pt x="824" y="2001"/>
                    <a:pt x="886" y="1994"/>
                    <a:pt x="948" y="1982"/>
                  </a:cubicBezTo>
                  <a:cubicBezTo>
                    <a:pt x="1058" y="2110"/>
                    <a:pt x="1155" y="2253"/>
                    <a:pt x="1242" y="2392"/>
                  </a:cubicBezTo>
                  <a:cubicBezTo>
                    <a:pt x="1621" y="2995"/>
                    <a:pt x="1936" y="3641"/>
                    <a:pt x="2179" y="4309"/>
                  </a:cubicBezTo>
                  <a:cubicBezTo>
                    <a:pt x="2189" y="4336"/>
                    <a:pt x="2215" y="4353"/>
                    <a:pt x="2242" y="4353"/>
                  </a:cubicBezTo>
                  <a:cubicBezTo>
                    <a:pt x="2250" y="4353"/>
                    <a:pt x="2257" y="4352"/>
                    <a:pt x="2266" y="4350"/>
                  </a:cubicBezTo>
                  <a:cubicBezTo>
                    <a:pt x="2300" y="4337"/>
                    <a:pt x="2318" y="4299"/>
                    <a:pt x="2305" y="4263"/>
                  </a:cubicBezTo>
                  <a:cubicBezTo>
                    <a:pt x="2060" y="3585"/>
                    <a:pt x="1740" y="2931"/>
                    <a:pt x="1357" y="2320"/>
                  </a:cubicBezTo>
                  <a:cubicBezTo>
                    <a:pt x="1276" y="2192"/>
                    <a:pt x="1188" y="2062"/>
                    <a:pt x="1089" y="1940"/>
                  </a:cubicBezTo>
                  <a:cubicBezTo>
                    <a:pt x="1376" y="1827"/>
                    <a:pt x="1600" y="1571"/>
                    <a:pt x="1679" y="1269"/>
                  </a:cubicBezTo>
                  <a:cubicBezTo>
                    <a:pt x="1750" y="1290"/>
                    <a:pt x="1822" y="1300"/>
                    <a:pt x="1895" y="1300"/>
                  </a:cubicBezTo>
                  <a:cubicBezTo>
                    <a:pt x="2029" y="1300"/>
                    <a:pt x="2163" y="1266"/>
                    <a:pt x="2281" y="1202"/>
                  </a:cubicBezTo>
                  <a:lnTo>
                    <a:pt x="3267" y="3853"/>
                  </a:lnTo>
                  <a:cubicBezTo>
                    <a:pt x="3277" y="3880"/>
                    <a:pt x="3303" y="3897"/>
                    <a:pt x="3331" y="3897"/>
                  </a:cubicBezTo>
                  <a:cubicBezTo>
                    <a:pt x="3339" y="3897"/>
                    <a:pt x="3347" y="3896"/>
                    <a:pt x="3354" y="3893"/>
                  </a:cubicBezTo>
                  <a:cubicBezTo>
                    <a:pt x="3389" y="3880"/>
                    <a:pt x="3407" y="3840"/>
                    <a:pt x="3394" y="3806"/>
                  </a:cubicBezTo>
                  <a:lnTo>
                    <a:pt x="2396" y="1125"/>
                  </a:lnTo>
                  <a:cubicBezTo>
                    <a:pt x="2426" y="1101"/>
                    <a:pt x="2454" y="1075"/>
                    <a:pt x="2480" y="1047"/>
                  </a:cubicBezTo>
                  <a:cubicBezTo>
                    <a:pt x="2680" y="829"/>
                    <a:pt x="2739" y="499"/>
                    <a:pt x="2626" y="226"/>
                  </a:cubicBezTo>
                  <a:cubicBezTo>
                    <a:pt x="2582" y="122"/>
                    <a:pt x="2521" y="52"/>
                    <a:pt x="2443" y="20"/>
                  </a:cubicBezTo>
                  <a:cubicBezTo>
                    <a:pt x="2413" y="7"/>
                    <a:pt x="2381" y="1"/>
                    <a:pt x="23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grpSp>
        <p:nvGrpSpPr>
          <p:cNvPr id="24" name="Google Shape;24;p2"/>
          <p:cNvGrpSpPr/>
          <p:nvPr/>
        </p:nvGrpSpPr>
        <p:grpSpPr>
          <a:xfrm>
            <a:off x="10412198" y="601815"/>
            <a:ext cx="716879" cy="855864"/>
            <a:chOff x="1524325" y="2743250"/>
            <a:chExt cx="246350" cy="294125"/>
          </a:xfrm>
        </p:grpSpPr>
        <p:sp>
          <p:nvSpPr>
            <p:cNvPr id="25" name="Google Shape;25;p2"/>
            <p:cNvSpPr/>
            <p:nvPr/>
          </p:nvSpPr>
          <p:spPr>
            <a:xfrm>
              <a:off x="1524325" y="2743250"/>
              <a:ext cx="246350" cy="294125"/>
            </a:xfrm>
            <a:custGeom>
              <a:avLst/>
              <a:gdLst/>
              <a:ahLst/>
              <a:cxnLst/>
              <a:rect l="l" t="t" r="r" b="b"/>
              <a:pathLst>
                <a:path w="9854" h="11765" extrusionOk="0">
                  <a:moveTo>
                    <a:pt x="4576" y="260"/>
                  </a:moveTo>
                  <a:cubicBezTo>
                    <a:pt x="5377" y="260"/>
                    <a:pt x="6153" y="479"/>
                    <a:pt x="6894" y="904"/>
                  </a:cubicBezTo>
                  <a:cubicBezTo>
                    <a:pt x="8319" y="1721"/>
                    <a:pt x="9294" y="3309"/>
                    <a:pt x="9376" y="4949"/>
                  </a:cubicBezTo>
                  <a:cubicBezTo>
                    <a:pt x="9395" y="5316"/>
                    <a:pt x="9375" y="5711"/>
                    <a:pt x="9313" y="6230"/>
                  </a:cubicBezTo>
                  <a:cubicBezTo>
                    <a:pt x="9159" y="7512"/>
                    <a:pt x="8872" y="8493"/>
                    <a:pt x="8410" y="9318"/>
                  </a:cubicBezTo>
                  <a:cubicBezTo>
                    <a:pt x="7849" y="10320"/>
                    <a:pt x="6994" y="11066"/>
                    <a:pt x="6061" y="11364"/>
                  </a:cubicBezTo>
                  <a:cubicBezTo>
                    <a:pt x="5772" y="11456"/>
                    <a:pt x="5484" y="11503"/>
                    <a:pt x="5210" y="11503"/>
                  </a:cubicBezTo>
                  <a:cubicBezTo>
                    <a:pt x="4952" y="11503"/>
                    <a:pt x="4708" y="11462"/>
                    <a:pt x="4487" y="11380"/>
                  </a:cubicBezTo>
                  <a:cubicBezTo>
                    <a:pt x="3971" y="11189"/>
                    <a:pt x="3774" y="11020"/>
                    <a:pt x="3688" y="10540"/>
                  </a:cubicBezTo>
                  <a:cubicBezTo>
                    <a:pt x="3651" y="10324"/>
                    <a:pt x="3477" y="9824"/>
                    <a:pt x="3495" y="9600"/>
                  </a:cubicBezTo>
                  <a:cubicBezTo>
                    <a:pt x="3516" y="9332"/>
                    <a:pt x="3539" y="9056"/>
                    <a:pt x="3474" y="8782"/>
                  </a:cubicBezTo>
                  <a:cubicBezTo>
                    <a:pt x="3308" y="8086"/>
                    <a:pt x="2636" y="7650"/>
                    <a:pt x="2145" y="7384"/>
                  </a:cubicBezTo>
                  <a:cubicBezTo>
                    <a:pt x="2083" y="7350"/>
                    <a:pt x="2021" y="7317"/>
                    <a:pt x="1958" y="7284"/>
                  </a:cubicBezTo>
                  <a:lnTo>
                    <a:pt x="1950" y="7280"/>
                  </a:lnTo>
                  <a:cubicBezTo>
                    <a:pt x="1473" y="7025"/>
                    <a:pt x="979" y="6763"/>
                    <a:pt x="696" y="6327"/>
                  </a:cubicBezTo>
                  <a:cubicBezTo>
                    <a:pt x="555" y="6109"/>
                    <a:pt x="459" y="5839"/>
                    <a:pt x="394" y="5474"/>
                  </a:cubicBezTo>
                  <a:cubicBezTo>
                    <a:pt x="267" y="4766"/>
                    <a:pt x="318" y="4009"/>
                    <a:pt x="541" y="3285"/>
                  </a:cubicBezTo>
                  <a:cubicBezTo>
                    <a:pt x="1022" y="1732"/>
                    <a:pt x="2281" y="769"/>
                    <a:pt x="3092" y="505"/>
                  </a:cubicBezTo>
                  <a:cubicBezTo>
                    <a:pt x="3595" y="341"/>
                    <a:pt x="4090" y="260"/>
                    <a:pt x="4576" y="260"/>
                  </a:cubicBezTo>
                  <a:close/>
                  <a:moveTo>
                    <a:pt x="4424" y="1"/>
                  </a:moveTo>
                  <a:cubicBezTo>
                    <a:pt x="3870" y="1"/>
                    <a:pt x="3314" y="85"/>
                    <a:pt x="2785" y="258"/>
                  </a:cubicBezTo>
                  <a:cubicBezTo>
                    <a:pt x="1571" y="652"/>
                    <a:pt x="658" y="2024"/>
                    <a:pt x="291" y="3208"/>
                  </a:cubicBezTo>
                  <a:cubicBezTo>
                    <a:pt x="55" y="3971"/>
                    <a:pt x="1" y="4771"/>
                    <a:pt x="135" y="5521"/>
                  </a:cubicBezTo>
                  <a:cubicBezTo>
                    <a:pt x="207" y="5920"/>
                    <a:pt x="315" y="6221"/>
                    <a:pt x="476" y="6469"/>
                  </a:cubicBezTo>
                  <a:cubicBezTo>
                    <a:pt x="795" y="6962"/>
                    <a:pt x="784" y="7172"/>
                    <a:pt x="1290" y="7441"/>
                  </a:cubicBezTo>
                  <a:cubicBezTo>
                    <a:pt x="1355" y="7476"/>
                    <a:pt x="1956" y="7580"/>
                    <a:pt x="2020" y="7614"/>
                  </a:cubicBezTo>
                  <a:cubicBezTo>
                    <a:pt x="2466" y="7857"/>
                    <a:pt x="3077" y="8249"/>
                    <a:pt x="3218" y="8843"/>
                  </a:cubicBezTo>
                  <a:cubicBezTo>
                    <a:pt x="3274" y="9076"/>
                    <a:pt x="3255" y="9320"/>
                    <a:pt x="3234" y="9579"/>
                  </a:cubicBezTo>
                  <a:cubicBezTo>
                    <a:pt x="3215" y="9821"/>
                    <a:pt x="3195" y="10070"/>
                    <a:pt x="3240" y="10319"/>
                  </a:cubicBezTo>
                  <a:cubicBezTo>
                    <a:pt x="3340" y="10889"/>
                    <a:pt x="3794" y="11402"/>
                    <a:pt x="4396" y="11626"/>
                  </a:cubicBezTo>
                  <a:cubicBezTo>
                    <a:pt x="4644" y="11717"/>
                    <a:pt x="4918" y="11764"/>
                    <a:pt x="5211" y="11764"/>
                  </a:cubicBezTo>
                  <a:cubicBezTo>
                    <a:pt x="5515" y="11764"/>
                    <a:pt x="5828" y="11714"/>
                    <a:pt x="6140" y="11614"/>
                  </a:cubicBezTo>
                  <a:cubicBezTo>
                    <a:pt x="7151" y="11291"/>
                    <a:pt x="8037" y="10521"/>
                    <a:pt x="8639" y="9445"/>
                  </a:cubicBezTo>
                  <a:cubicBezTo>
                    <a:pt x="9117" y="8591"/>
                    <a:pt x="9414" y="7578"/>
                    <a:pt x="9572" y="6261"/>
                  </a:cubicBezTo>
                  <a:cubicBezTo>
                    <a:pt x="9637" y="5727"/>
                    <a:pt x="9853" y="5252"/>
                    <a:pt x="9834" y="4869"/>
                  </a:cubicBezTo>
                  <a:cubicBezTo>
                    <a:pt x="9747" y="3141"/>
                    <a:pt x="8524" y="1538"/>
                    <a:pt x="7024" y="677"/>
                  </a:cubicBezTo>
                  <a:cubicBezTo>
                    <a:pt x="6244" y="230"/>
                    <a:pt x="5336" y="1"/>
                    <a:pt x="442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6" name="Google Shape;26;p2"/>
            <p:cNvSpPr/>
            <p:nvPr/>
          </p:nvSpPr>
          <p:spPr>
            <a:xfrm>
              <a:off x="1547000" y="2776375"/>
              <a:ext cx="81750" cy="72700"/>
            </a:xfrm>
            <a:custGeom>
              <a:avLst/>
              <a:gdLst/>
              <a:ahLst/>
              <a:cxnLst/>
              <a:rect l="l" t="t" r="r" b="b"/>
              <a:pathLst>
                <a:path w="3270" h="2908" extrusionOk="0">
                  <a:moveTo>
                    <a:pt x="1800" y="248"/>
                  </a:moveTo>
                  <a:cubicBezTo>
                    <a:pt x="2191" y="248"/>
                    <a:pt x="2675" y="374"/>
                    <a:pt x="2873" y="656"/>
                  </a:cubicBezTo>
                  <a:cubicBezTo>
                    <a:pt x="2963" y="783"/>
                    <a:pt x="3000" y="943"/>
                    <a:pt x="2978" y="1097"/>
                  </a:cubicBezTo>
                  <a:cubicBezTo>
                    <a:pt x="2928" y="1428"/>
                    <a:pt x="2932" y="1447"/>
                    <a:pt x="2684" y="1585"/>
                  </a:cubicBezTo>
                  <a:cubicBezTo>
                    <a:pt x="2583" y="1641"/>
                    <a:pt x="2050" y="1747"/>
                    <a:pt x="1946" y="1797"/>
                  </a:cubicBezTo>
                  <a:lnTo>
                    <a:pt x="1741" y="1957"/>
                  </a:lnTo>
                  <a:cubicBezTo>
                    <a:pt x="1521" y="2063"/>
                    <a:pt x="1435" y="2310"/>
                    <a:pt x="1238" y="2473"/>
                  </a:cubicBezTo>
                  <a:cubicBezTo>
                    <a:pt x="1205" y="2501"/>
                    <a:pt x="853" y="2583"/>
                    <a:pt x="764" y="2622"/>
                  </a:cubicBezTo>
                  <a:cubicBezTo>
                    <a:pt x="721" y="2640"/>
                    <a:pt x="686" y="2649"/>
                    <a:pt x="656" y="2649"/>
                  </a:cubicBezTo>
                  <a:cubicBezTo>
                    <a:pt x="546" y="2649"/>
                    <a:pt x="506" y="2530"/>
                    <a:pt x="396" y="2304"/>
                  </a:cubicBezTo>
                  <a:cubicBezTo>
                    <a:pt x="268" y="2037"/>
                    <a:pt x="294" y="1654"/>
                    <a:pt x="469" y="1251"/>
                  </a:cubicBezTo>
                  <a:cubicBezTo>
                    <a:pt x="632" y="871"/>
                    <a:pt x="905" y="537"/>
                    <a:pt x="1181" y="380"/>
                  </a:cubicBezTo>
                  <a:cubicBezTo>
                    <a:pt x="1332" y="295"/>
                    <a:pt x="1552" y="248"/>
                    <a:pt x="1800" y="248"/>
                  </a:cubicBezTo>
                  <a:close/>
                  <a:moveTo>
                    <a:pt x="1988" y="0"/>
                  </a:moveTo>
                  <a:cubicBezTo>
                    <a:pt x="1871" y="0"/>
                    <a:pt x="1762" y="23"/>
                    <a:pt x="1661" y="58"/>
                  </a:cubicBezTo>
                  <a:cubicBezTo>
                    <a:pt x="1441" y="73"/>
                    <a:pt x="1238" y="124"/>
                    <a:pt x="1085" y="211"/>
                  </a:cubicBezTo>
                  <a:cubicBezTo>
                    <a:pt x="888" y="322"/>
                    <a:pt x="704" y="500"/>
                    <a:pt x="549" y="714"/>
                  </a:cubicBezTo>
                  <a:cubicBezTo>
                    <a:pt x="415" y="831"/>
                    <a:pt x="300" y="974"/>
                    <a:pt x="222" y="1157"/>
                  </a:cubicBezTo>
                  <a:cubicBezTo>
                    <a:pt x="23" y="1626"/>
                    <a:pt x="1" y="2085"/>
                    <a:pt x="160" y="2418"/>
                  </a:cubicBezTo>
                  <a:cubicBezTo>
                    <a:pt x="299" y="2706"/>
                    <a:pt x="604" y="2908"/>
                    <a:pt x="903" y="2908"/>
                  </a:cubicBezTo>
                  <a:cubicBezTo>
                    <a:pt x="992" y="2908"/>
                    <a:pt x="1077" y="2890"/>
                    <a:pt x="1159" y="2856"/>
                  </a:cubicBezTo>
                  <a:cubicBezTo>
                    <a:pt x="1289" y="2801"/>
                    <a:pt x="1393" y="2707"/>
                    <a:pt x="1484" y="2625"/>
                  </a:cubicBezTo>
                  <a:cubicBezTo>
                    <a:pt x="1514" y="2598"/>
                    <a:pt x="1544" y="2570"/>
                    <a:pt x="1576" y="2544"/>
                  </a:cubicBezTo>
                  <a:cubicBezTo>
                    <a:pt x="1749" y="2402"/>
                    <a:pt x="1952" y="2303"/>
                    <a:pt x="2169" y="2199"/>
                  </a:cubicBezTo>
                  <a:cubicBezTo>
                    <a:pt x="2278" y="2146"/>
                    <a:pt x="2391" y="2092"/>
                    <a:pt x="2500" y="2031"/>
                  </a:cubicBezTo>
                  <a:cubicBezTo>
                    <a:pt x="2801" y="1864"/>
                    <a:pt x="3171" y="1573"/>
                    <a:pt x="3236" y="1136"/>
                  </a:cubicBezTo>
                  <a:cubicBezTo>
                    <a:pt x="3270" y="917"/>
                    <a:pt x="3215" y="687"/>
                    <a:pt x="3088" y="505"/>
                  </a:cubicBezTo>
                  <a:cubicBezTo>
                    <a:pt x="2912" y="255"/>
                    <a:pt x="2561" y="75"/>
                    <a:pt x="2127" y="11"/>
                  </a:cubicBezTo>
                  <a:cubicBezTo>
                    <a:pt x="2079" y="4"/>
                    <a:pt x="2033" y="0"/>
                    <a:pt x="19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7" name="Google Shape;27;p2"/>
            <p:cNvSpPr/>
            <p:nvPr/>
          </p:nvSpPr>
          <p:spPr>
            <a:xfrm>
              <a:off x="1646375" y="2771225"/>
              <a:ext cx="68475" cy="74875"/>
            </a:xfrm>
            <a:custGeom>
              <a:avLst/>
              <a:gdLst/>
              <a:ahLst/>
              <a:cxnLst/>
              <a:rect l="l" t="t" r="r" b="b"/>
              <a:pathLst>
                <a:path w="2739" h="2995" extrusionOk="0">
                  <a:moveTo>
                    <a:pt x="1250" y="363"/>
                  </a:moveTo>
                  <a:cubicBezTo>
                    <a:pt x="1413" y="363"/>
                    <a:pt x="1571" y="399"/>
                    <a:pt x="1694" y="482"/>
                  </a:cubicBezTo>
                  <a:cubicBezTo>
                    <a:pt x="1966" y="664"/>
                    <a:pt x="2299" y="1142"/>
                    <a:pt x="2427" y="1794"/>
                  </a:cubicBezTo>
                  <a:cubicBezTo>
                    <a:pt x="2473" y="2029"/>
                    <a:pt x="2470" y="2219"/>
                    <a:pt x="2415" y="2376"/>
                  </a:cubicBezTo>
                  <a:cubicBezTo>
                    <a:pt x="2353" y="2556"/>
                    <a:pt x="2214" y="2694"/>
                    <a:pt x="2059" y="2725"/>
                  </a:cubicBezTo>
                  <a:cubicBezTo>
                    <a:pt x="2033" y="2730"/>
                    <a:pt x="2007" y="2733"/>
                    <a:pt x="1981" y="2733"/>
                  </a:cubicBezTo>
                  <a:cubicBezTo>
                    <a:pt x="1780" y="2733"/>
                    <a:pt x="1593" y="2587"/>
                    <a:pt x="1493" y="2492"/>
                  </a:cubicBezTo>
                  <a:cubicBezTo>
                    <a:pt x="1429" y="2431"/>
                    <a:pt x="1366" y="2363"/>
                    <a:pt x="1306" y="2297"/>
                  </a:cubicBezTo>
                  <a:lnTo>
                    <a:pt x="1304" y="2295"/>
                  </a:lnTo>
                  <a:cubicBezTo>
                    <a:pt x="1194" y="2174"/>
                    <a:pt x="1179" y="1983"/>
                    <a:pt x="1033" y="1890"/>
                  </a:cubicBezTo>
                  <a:cubicBezTo>
                    <a:pt x="884" y="1797"/>
                    <a:pt x="650" y="1773"/>
                    <a:pt x="582" y="1736"/>
                  </a:cubicBezTo>
                  <a:cubicBezTo>
                    <a:pt x="481" y="1679"/>
                    <a:pt x="525" y="1707"/>
                    <a:pt x="449" y="1637"/>
                  </a:cubicBezTo>
                  <a:cubicBezTo>
                    <a:pt x="336" y="1529"/>
                    <a:pt x="272" y="1372"/>
                    <a:pt x="269" y="1193"/>
                  </a:cubicBezTo>
                  <a:cubicBezTo>
                    <a:pt x="265" y="989"/>
                    <a:pt x="342" y="787"/>
                    <a:pt x="475" y="650"/>
                  </a:cubicBezTo>
                  <a:cubicBezTo>
                    <a:pt x="643" y="478"/>
                    <a:pt x="956" y="363"/>
                    <a:pt x="1250" y="363"/>
                  </a:cubicBezTo>
                  <a:close/>
                  <a:moveTo>
                    <a:pt x="1122" y="0"/>
                  </a:moveTo>
                  <a:cubicBezTo>
                    <a:pt x="813" y="0"/>
                    <a:pt x="528" y="222"/>
                    <a:pt x="287" y="468"/>
                  </a:cubicBezTo>
                  <a:cubicBezTo>
                    <a:pt x="106" y="653"/>
                    <a:pt x="1" y="926"/>
                    <a:pt x="6" y="1197"/>
                  </a:cubicBezTo>
                  <a:cubicBezTo>
                    <a:pt x="11" y="1447"/>
                    <a:pt x="105" y="1671"/>
                    <a:pt x="270" y="1827"/>
                  </a:cubicBezTo>
                  <a:cubicBezTo>
                    <a:pt x="369" y="1921"/>
                    <a:pt x="484" y="1984"/>
                    <a:pt x="595" y="2046"/>
                  </a:cubicBezTo>
                  <a:cubicBezTo>
                    <a:pt x="663" y="2084"/>
                    <a:pt x="727" y="2119"/>
                    <a:pt x="787" y="2162"/>
                  </a:cubicBezTo>
                  <a:cubicBezTo>
                    <a:pt x="904" y="2245"/>
                    <a:pt x="1004" y="2354"/>
                    <a:pt x="1111" y="2471"/>
                  </a:cubicBezTo>
                  <a:cubicBezTo>
                    <a:pt x="1175" y="2541"/>
                    <a:pt x="1241" y="2615"/>
                    <a:pt x="1314" y="2683"/>
                  </a:cubicBezTo>
                  <a:cubicBezTo>
                    <a:pt x="1438" y="2800"/>
                    <a:pt x="1688" y="2994"/>
                    <a:pt x="1981" y="2994"/>
                  </a:cubicBezTo>
                  <a:cubicBezTo>
                    <a:pt x="2025" y="2994"/>
                    <a:pt x="2069" y="2990"/>
                    <a:pt x="2112" y="2981"/>
                  </a:cubicBezTo>
                  <a:cubicBezTo>
                    <a:pt x="2355" y="2932"/>
                    <a:pt x="2572" y="2728"/>
                    <a:pt x="2663" y="2461"/>
                  </a:cubicBezTo>
                  <a:cubicBezTo>
                    <a:pt x="2732" y="2259"/>
                    <a:pt x="2739" y="2024"/>
                    <a:pt x="2684" y="1743"/>
                  </a:cubicBezTo>
                  <a:cubicBezTo>
                    <a:pt x="2649" y="1564"/>
                    <a:pt x="2552" y="1351"/>
                    <a:pt x="2421" y="1139"/>
                  </a:cubicBezTo>
                  <a:cubicBezTo>
                    <a:pt x="2275" y="806"/>
                    <a:pt x="2065" y="496"/>
                    <a:pt x="1803" y="319"/>
                  </a:cubicBezTo>
                  <a:cubicBezTo>
                    <a:pt x="1762" y="293"/>
                    <a:pt x="1720" y="269"/>
                    <a:pt x="1675" y="250"/>
                  </a:cubicBezTo>
                  <a:cubicBezTo>
                    <a:pt x="1621" y="204"/>
                    <a:pt x="1568" y="163"/>
                    <a:pt x="1518" y="129"/>
                  </a:cubicBezTo>
                  <a:cubicBezTo>
                    <a:pt x="1383" y="39"/>
                    <a:pt x="1250" y="0"/>
                    <a:pt x="11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8" name="Google Shape;28;p2"/>
            <p:cNvSpPr/>
            <p:nvPr/>
          </p:nvSpPr>
          <p:spPr>
            <a:xfrm>
              <a:off x="1697225" y="2852600"/>
              <a:ext cx="57100" cy="79325"/>
            </a:xfrm>
            <a:custGeom>
              <a:avLst/>
              <a:gdLst/>
              <a:ahLst/>
              <a:cxnLst/>
              <a:rect l="l" t="t" r="r" b="b"/>
              <a:pathLst>
                <a:path w="2284" h="3173" extrusionOk="0">
                  <a:moveTo>
                    <a:pt x="1024" y="281"/>
                  </a:moveTo>
                  <a:cubicBezTo>
                    <a:pt x="1047" y="281"/>
                    <a:pt x="1070" y="282"/>
                    <a:pt x="1091" y="284"/>
                  </a:cubicBezTo>
                  <a:cubicBezTo>
                    <a:pt x="1465" y="323"/>
                    <a:pt x="1951" y="526"/>
                    <a:pt x="1983" y="937"/>
                  </a:cubicBezTo>
                  <a:cubicBezTo>
                    <a:pt x="2009" y="1265"/>
                    <a:pt x="1839" y="2018"/>
                    <a:pt x="1408" y="2523"/>
                  </a:cubicBezTo>
                  <a:cubicBezTo>
                    <a:pt x="1252" y="2706"/>
                    <a:pt x="1100" y="2821"/>
                    <a:pt x="943" y="2876"/>
                  </a:cubicBezTo>
                  <a:cubicBezTo>
                    <a:pt x="876" y="2900"/>
                    <a:pt x="808" y="2911"/>
                    <a:pt x="742" y="2911"/>
                  </a:cubicBezTo>
                  <a:cubicBezTo>
                    <a:pt x="630" y="2911"/>
                    <a:pt x="525" y="2878"/>
                    <a:pt x="449" y="2814"/>
                  </a:cubicBezTo>
                  <a:cubicBezTo>
                    <a:pt x="270" y="2663"/>
                    <a:pt x="267" y="2381"/>
                    <a:pt x="280" y="2226"/>
                  </a:cubicBezTo>
                  <a:cubicBezTo>
                    <a:pt x="288" y="2138"/>
                    <a:pt x="303" y="2046"/>
                    <a:pt x="317" y="1955"/>
                  </a:cubicBezTo>
                  <a:cubicBezTo>
                    <a:pt x="344" y="1793"/>
                    <a:pt x="434" y="1769"/>
                    <a:pt x="425" y="1596"/>
                  </a:cubicBezTo>
                  <a:cubicBezTo>
                    <a:pt x="421" y="1509"/>
                    <a:pt x="438" y="1440"/>
                    <a:pt x="425" y="1359"/>
                  </a:cubicBezTo>
                  <a:cubicBezTo>
                    <a:pt x="407" y="1245"/>
                    <a:pt x="295" y="980"/>
                    <a:pt x="303" y="876"/>
                  </a:cubicBezTo>
                  <a:cubicBezTo>
                    <a:pt x="317" y="721"/>
                    <a:pt x="400" y="573"/>
                    <a:pt x="538" y="459"/>
                  </a:cubicBezTo>
                  <a:cubicBezTo>
                    <a:pt x="676" y="346"/>
                    <a:pt x="853" y="281"/>
                    <a:pt x="1024" y="281"/>
                  </a:cubicBezTo>
                  <a:close/>
                  <a:moveTo>
                    <a:pt x="803" y="1"/>
                  </a:moveTo>
                  <a:cubicBezTo>
                    <a:pt x="640" y="1"/>
                    <a:pt x="482" y="29"/>
                    <a:pt x="354" y="135"/>
                  </a:cubicBezTo>
                  <a:cubicBezTo>
                    <a:pt x="162" y="293"/>
                    <a:pt x="62" y="627"/>
                    <a:pt x="42" y="854"/>
                  </a:cubicBezTo>
                  <a:cubicBezTo>
                    <a:pt x="31" y="989"/>
                    <a:pt x="51" y="1118"/>
                    <a:pt x="71" y="1243"/>
                  </a:cubicBezTo>
                  <a:lnTo>
                    <a:pt x="137" y="1233"/>
                  </a:lnTo>
                  <a:lnTo>
                    <a:pt x="137" y="1233"/>
                  </a:lnTo>
                  <a:lnTo>
                    <a:pt x="72" y="1246"/>
                  </a:lnTo>
                  <a:cubicBezTo>
                    <a:pt x="84" y="1323"/>
                    <a:pt x="96" y="1395"/>
                    <a:pt x="100" y="1467"/>
                  </a:cubicBezTo>
                  <a:cubicBezTo>
                    <a:pt x="108" y="1611"/>
                    <a:pt x="84" y="1757"/>
                    <a:pt x="58" y="1912"/>
                  </a:cubicBezTo>
                  <a:lnTo>
                    <a:pt x="58" y="1914"/>
                  </a:lnTo>
                  <a:cubicBezTo>
                    <a:pt x="43" y="2008"/>
                    <a:pt x="27" y="2105"/>
                    <a:pt x="19" y="2203"/>
                  </a:cubicBezTo>
                  <a:cubicBezTo>
                    <a:pt x="1" y="2409"/>
                    <a:pt x="11" y="2787"/>
                    <a:pt x="280" y="3014"/>
                  </a:cubicBezTo>
                  <a:cubicBezTo>
                    <a:pt x="401" y="3116"/>
                    <a:pt x="566" y="3173"/>
                    <a:pt x="744" y="3173"/>
                  </a:cubicBezTo>
                  <a:cubicBezTo>
                    <a:pt x="841" y="3173"/>
                    <a:pt x="938" y="3156"/>
                    <a:pt x="1031" y="3124"/>
                  </a:cubicBezTo>
                  <a:cubicBezTo>
                    <a:pt x="1231" y="3052"/>
                    <a:pt x="1420" y="2911"/>
                    <a:pt x="1606" y="2694"/>
                  </a:cubicBezTo>
                  <a:cubicBezTo>
                    <a:pt x="1952" y="2288"/>
                    <a:pt x="2284" y="1643"/>
                    <a:pt x="2242" y="1114"/>
                  </a:cubicBezTo>
                  <a:cubicBezTo>
                    <a:pt x="2198" y="562"/>
                    <a:pt x="1602" y="75"/>
                    <a:pt x="1119" y="23"/>
                  </a:cubicBezTo>
                  <a:cubicBezTo>
                    <a:pt x="1017" y="13"/>
                    <a:pt x="909" y="1"/>
                    <a:pt x="8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29" name="Google Shape;29;p2"/>
            <p:cNvSpPr/>
            <p:nvPr/>
          </p:nvSpPr>
          <p:spPr>
            <a:xfrm>
              <a:off x="1677700" y="2941350"/>
              <a:ext cx="45925" cy="63125"/>
            </a:xfrm>
            <a:custGeom>
              <a:avLst/>
              <a:gdLst/>
              <a:ahLst/>
              <a:cxnLst/>
              <a:rect l="l" t="t" r="r" b="b"/>
              <a:pathLst>
                <a:path w="1837" h="2525" extrusionOk="0">
                  <a:moveTo>
                    <a:pt x="822" y="262"/>
                  </a:moveTo>
                  <a:cubicBezTo>
                    <a:pt x="838" y="262"/>
                    <a:pt x="855" y="263"/>
                    <a:pt x="871" y="264"/>
                  </a:cubicBezTo>
                  <a:cubicBezTo>
                    <a:pt x="1153" y="294"/>
                    <a:pt x="1444" y="370"/>
                    <a:pt x="1468" y="679"/>
                  </a:cubicBezTo>
                  <a:cubicBezTo>
                    <a:pt x="1487" y="921"/>
                    <a:pt x="1431" y="1582"/>
                    <a:pt x="1100" y="1970"/>
                  </a:cubicBezTo>
                  <a:cubicBezTo>
                    <a:pt x="982" y="2108"/>
                    <a:pt x="867" y="2195"/>
                    <a:pt x="750" y="2237"/>
                  </a:cubicBezTo>
                  <a:cubicBezTo>
                    <a:pt x="720" y="2248"/>
                    <a:pt x="696" y="2252"/>
                    <a:pt x="677" y="2252"/>
                  </a:cubicBezTo>
                  <a:cubicBezTo>
                    <a:pt x="612" y="2252"/>
                    <a:pt x="595" y="2199"/>
                    <a:pt x="529" y="2142"/>
                  </a:cubicBezTo>
                  <a:cubicBezTo>
                    <a:pt x="398" y="2033"/>
                    <a:pt x="353" y="2001"/>
                    <a:pt x="364" y="1885"/>
                  </a:cubicBezTo>
                  <a:cubicBezTo>
                    <a:pt x="369" y="1817"/>
                    <a:pt x="286" y="1619"/>
                    <a:pt x="297" y="1551"/>
                  </a:cubicBezTo>
                  <a:lnTo>
                    <a:pt x="298" y="1548"/>
                  </a:lnTo>
                  <a:cubicBezTo>
                    <a:pt x="318" y="1420"/>
                    <a:pt x="341" y="1287"/>
                    <a:pt x="332" y="1148"/>
                  </a:cubicBezTo>
                  <a:cubicBezTo>
                    <a:pt x="329" y="1079"/>
                    <a:pt x="318" y="1014"/>
                    <a:pt x="307" y="950"/>
                  </a:cubicBezTo>
                  <a:cubicBezTo>
                    <a:pt x="294" y="862"/>
                    <a:pt x="280" y="780"/>
                    <a:pt x="287" y="702"/>
                  </a:cubicBezTo>
                  <a:cubicBezTo>
                    <a:pt x="297" y="587"/>
                    <a:pt x="358" y="478"/>
                    <a:pt x="460" y="395"/>
                  </a:cubicBezTo>
                  <a:cubicBezTo>
                    <a:pt x="563" y="311"/>
                    <a:pt x="695" y="262"/>
                    <a:pt x="822" y="262"/>
                  </a:cubicBezTo>
                  <a:close/>
                  <a:moveTo>
                    <a:pt x="822" y="0"/>
                  </a:moveTo>
                  <a:cubicBezTo>
                    <a:pt x="635" y="0"/>
                    <a:pt x="443" y="70"/>
                    <a:pt x="294" y="193"/>
                  </a:cubicBezTo>
                  <a:cubicBezTo>
                    <a:pt x="136" y="323"/>
                    <a:pt x="41" y="495"/>
                    <a:pt x="25" y="679"/>
                  </a:cubicBezTo>
                  <a:cubicBezTo>
                    <a:pt x="16" y="789"/>
                    <a:pt x="33" y="892"/>
                    <a:pt x="49" y="991"/>
                  </a:cubicBezTo>
                  <a:lnTo>
                    <a:pt x="115" y="981"/>
                  </a:lnTo>
                  <a:lnTo>
                    <a:pt x="49" y="993"/>
                  </a:lnTo>
                  <a:cubicBezTo>
                    <a:pt x="59" y="1053"/>
                    <a:pt x="68" y="1109"/>
                    <a:pt x="71" y="1162"/>
                  </a:cubicBezTo>
                  <a:cubicBezTo>
                    <a:pt x="77" y="1273"/>
                    <a:pt x="59" y="1387"/>
                    <a:pt x="39" y="1506"/>
                  </a:cubicBezTo>
                  <a:cubicBezTo>
                    <a:pt x="26" y="1580"/>
                    <a:pt x="117" y="1960"/>
                    <a:pt x="111" y="2039"/>
                  </a:cubicBezTo>
                  <a:cubicBezTo>
                    <a:pt x="96" y="2206"/>
                    <a:pt x="1" y="2208"/>
                    <a:pt x="222" y="2394"/>
                  </a:cubicBezTo>
                  <a:cubicBezTo>
                    <a:pt x="321" y="2478"/>
                    <a:pt x="457" y="2524"/>
                    <a:pt x="603" y="2524"/>
                  </a:cubicBezTo>
                  <a:cubicBezTo>
                    <a:pt x="682" y="2524"/>
                    <a:pt x="760" y="2511"/>
                    <a:pt x="837" y="2485"/>
                  </a:cubicBezTo>
                  <a:cubicBezTo>
                    <a:pt x="999" y="2427"/>
                    <a:pt x="1150" y="2314"/>
                    <a:pt x="1300" y="2140"/>
                  </a:cubicBezTo>
                  <a:cubicBezTo>
                    <a:pt x="1574" y="1818"/>
                    <a:pt x="1836" y="1305"/>
                    <a:pt x="1803" y="883"/>
                  </a:cubicBezTo>
                  <a:cubicBezTo>
                    <a:pt x="1769" y="438"/>
                    <a:pt x="1289" y="45"/>
                    <a:pt x="899" y="4"/>
                  </a:cubicBezTo>
                  <a:cubicBezTo>
                    <a:pt x="874" y="1"/>
                    <a:pt x="848" y="0"/>
                    <a:pt x="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grpSp>
        <p:nvGrpSpPr>
          <p:cNvPr id="30" name="Google Shape;30;p2"/>
          <p:cNvGrpSpPr/>
          <p:nvPr/>
        </p:nvGrpSpPr>
        <p:grpSpPr>
          <a:xfrm rot="-1922792">
            <a:off x="524983" y="5026056"/>
            <a:ext cx="1487999" cy="1493219"/>
            <a:chOff x="1405075" y="832450"/>
            <a:chExt cx="484700" cy="486400"/>
          </a:xfrm>
        </p:grpSpPr>
        <p:sp>
          <p:nvSpPr>
            <p:cNvPr id="31" name="Google Shape;31;p2"/>
            <p:cNvSpPr/>
            <p:nvPr/>
          </p:nvSpPr>
          <p:spPr>
            <a:xfrm>
              <a:off x="1758650" y="993075"/>
              <a:ext cx="127300" cy="146300"/>
            </a:xfrm>
            <a:custGeom>
              <a:avLst/>
              <a:gdLst/>
              <a:ahLst/>
              <a:cxnLst/>
              <a:rect l="l" t="t" r="r" b="b"/>
              <a:pathLst>
                <a:path w="5092" h="5852" extrusionOk="0">
                  <a:moveTo>
                    <a:pt x="3723" y="0"/>
                  </a:moveTo>
                  <a:cubicBezTo>
                    <a:pt x="3675" y="0"/>
                    <a:pt x="3631" y="31"/>
                    <a:pt x="3616" y="79"/>
                  </a:cubicBezTo>
                  <a:cubicBezTo>
                    <a:pt x="3598" y="137"/>
                    <a:pt x="3632" y="199"/>
                    <a:pt x="3691" y="217"/>
                  </a:cubicBezTo>
                  <a:cubicBezTo>
                    <a:pt x="3692" y="217"/>
                    <a:pt x="3715" y="226"/>
                    <a:pt x="3756" y="241"/>
                  </a:cubicBezTo>
                  <a:cubicBezTo>
                    <a:pt x="3941" y="313"/>
                    <a:pt x="4231" y="457"/>
                    <a:pt x="4434" y="978"/>
                  </a:cubicBezTo>
                  <a:cubicBezTo>
                    <a:pt x="4613" y="1433"/>
                    <a:pt x="5091" y="1085"/>
                    <a:pt x="4410" y="2298"/>
                  </a:cubicBezTo>
                  <a:cubicBezTo>
                    <a:pt x="3566" y="3798"/>
                    <a:pt x="2146" y="5308"/>
                    <a:pt x="1258" y="5569"/>
                  </a:cubicBezTo>
                  <a:cubicBezTo>
                    <a:pt x="1204" y="5585"/>
                    <a:pt x="1152" y="5598"/>
                    <a:pt x="1102" y="5608"/>
                  </a:cubicBezTo>
                  <a:cubicBezTo>
                    <a:pt x="1082" y="5612"/>
                    <a:pt x="1061" y="5615"/>
                    <a:pt x="1041" y="5620"/>
                  </a:cubicBezTo>
                  <a:cubicBezTo>
                    <a:pt x="992" y="5627"/>
                    <a:pt x="946" y="5630"/>
                    <a:pt x="903" y="5630"/>
                  </a:cubicBezTo>
                  <a:cubicBezTo>
                    <a:pt x="793" y="5630"/>
                    <a:pt x="707" y="5607"/>
                    <a:pt x="647" y="5561"/>
                  </a:cubicBezTo>
                  <a:cubicBezTo>
                    <a:pt x="273" y="5276"/>
                    <a:pt x="608" y="4239"/>
                    <a:pt x="835" y="3699"/>
                  </a:cubicBezTo>
                  <a:cubicBezTo>
                    <a:pt x="845" y="3673"/>
                    <a:pt x="855" y="3650"/>
                    <a:pt x="865" y="3627"/>
                  </a:cubicBezTo>
                  <a:cubicBezTo>
                    <a:pt x="871" y="3610"/>
                    <a:pt x="880" y="3594"/>
                    <a:pt x="887" y="3577"/>
                  </a:cubicBezTo>
                  <a:cubicBezTo>
                    <a:pt x="894" y="3562"/>
                    <a:pt x="901" y="3547"/>
                    <a:pt x="908" y="3533"/>
                  </a:cubicBezTo>
                  <a:cubicBezTo>
                    <a:pt x="916" y="3514"/>
                    <a:pt x="920" y="3493"/>
                    <a:pt x="917" y="3472"/>
                  </a:cubicBezTo>
                  <a:cubicBezTo>
                    <a:pt x="912" y="3435"/>
                    <a:pt x="889" y="3402"/>
                    <a:pt x="854" y="3386"/>
                  </a:cubicBezTo>
                  <a:cubicBezTo>
                    <a:pt x="840" y="3380"/>
                    <a:pt x="825" y="3376"/>
                    <a:pt x="810" y="3376"/>
                  </a:cubicBezTo>
                  <a:cubicBezTo>
                    <a:pt x="807" y="3376"/>
                    <a:pt x="803" y="3376"/>
                    <a:pt x="800" y="3376"/>
                  </a:cubicBezTo>
                  <a:cubicBezTo>
                    <a:pt x="760" y="3378"/>
                    <a:pt x="725" y="3401"/>
                    <a:pt x="706" y="3439"/>
                  </a:cubicBezTo>
                  <a:cubicBezTo>
                    <a:pt x="690" y="3474"/>
                    <a:pt x="649" y="3562"/>
                    <a:pt x="600" y="3686"/>
                  </a:cubicBezTo>
                  <a:cubicBezTo>
                    <a:pt x="386" y="4206"/>
                    <a:pt x="1" y="5345"/>
                    <a:pt x="511" y="5737"/>
                  </a:cubicBezTo>
                  <a:cubicBezTo>
                    <a:pt x="532" y="5753"/>
                    <a:pt x="553" y="5767"/>
                    <a:pt x="576" y="5780"/>
                  </a:cubicBezTo>
                  <a:cubicBezTo>
                    <a:pt x="665" y="5828"/>
                    <a:pt x="772" y="5852"/>
                    <a:pt x="898" y="5852"/>
                  </a:cubicBezTo>
                  <a:cubicBezTo>
                    <a:pt x="950" y="5852"/>
                    <a:pt x="1005" y="5848"/>
                    <a:pt x="1064" y="5840"/>
                  </a:cubicBezTo>
                  <a:cubicBezTo>
                    <a:pt x="1090" y="5836"/>
                    <a:pt x="1117" y="5832"/>
                    <a:pt x="1145" y="5827"/>
                  </a:cubicBezTo>
                  <a:cubicBezTo>
                    <a:pt x="1189" y="5817"/>
                    <a:pt x="1235" y="5808"/>
                    <a:pt x="1283" y="5794"/>
                  </a:cubicBezTo>
                  <a:cubicBezTo>
                    <a:pt x="1391" y="5764"/>
                    <a:pt x="1506" y="5722"/>
                    <a:pt x="1625" y="5671"/>
                  </a:cubicBezTo>
                  <a:cubicBezTo>
                    <a:pt x="1719" y="5631"/>
                    <a:pt x="1815" y="5584"/>
                    <a:pt x="1914" y="5531"/>
                  </a:cubicBezTo>
                  <a:cubicBezTo>
                    <a:pt x="2655" y="5131"/>
                    <a:pt x="3531" y="4376"/>
                    <a:pt x="4237" y="3358"/>
                  </a:cubicBezTo>
                  <a:cubicBezTo>
                    <a:pt x="4281" y="3293"/>
                    <a:pt x="4326" y="3224"/>
                    <a:pt x="4371" y="3157"/>
                  </a:cubicBezTo>
                  <a:cubicBezTo>
                    <a:pt x="4434" y="3059"/>
                    <a:pt x="4497" y="2958"/>
                    <a:pt x="4557" y="2855"/>
                  </a:cubicBezTo>
                  <a:cubicBezTo>
                    <a:pt x="4972" y="2147"/>
                    <a:pt x="5078" y="1522"/>
                    <a:pt x="4873" y="999"/>
                  </a:cubicBezTo>
                  <a:cubicBezTo>
                    <a:pt x="4631" y="380"/>
                    <a:pt x="4029" y="106"/>
                    <a:pt x="3823" y="28"/>
                  </a:cubicBezTo>
                  <a:cubicBezTo>
                    <a:pt x="3785" y="13"/>
                    <a:pt x="3760" y="7"/>
                    <a:pt x="3754" y="5"/>
                  </a:cubicBezTo>
                  <a:cubicBezTo>
                    <a:pt x="3743" y="2"/>
                    <a:pt x="3733" y="0"/>
                    <a:pt x="37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2" name="Google Shape;32;p2"/>
            <p:cNvSpPr/>
            <p:nvPr/>
          </p:nvSpPr>
          <p:spPr>
            <a:xfrm>
              <a:off x="1784050" y="1071525"/>
              <a:ext cx="105725" cy="116325"/>
            </a:xfrm>
            <a:custGeom>
              <a:avLst/>
              <a:gdLst/>
              <a:ahLst/>
              <a:cxnLst/>
              <a:rect l="l" t="t" r="r" b="b"/>
              <a:pathLst>
                <a:path w="4229" h="4653" extrusionOk="0">
                  <a:moveTo>
                    <a:pt x="3243" y="1"/>
                  </a:moveTo>
                  <a:cubicBezTo>
                    <a:pt x="3186" y="1"/>
                    <a:pt x="3137" y="44"/>
                    <a:pt x="3132" y="101"/>
                  </a:cubicBezTo>
                  <a:cubicBezTo>
                    <a:pt x="3127" y="163"/>
                    <a:pt x="3171" y="217"/>
                    <a:pt x="3232" y="222"/>
                  </a:cubicBezTo>
                  <a:cubicBezTo>
                    <a:pt x="3237" y="222"/>
                    <a:pt x="3379" y="398"/>
                    <a:pt x="3584" y="715"/>
                  </a:cubicBezTo>
                  <a:cubicBezTo>
                    <a:pt x="3773" y="1005"/>
                    <a:pt x="3996" y="1298"/>
                    <a:pt x="3805" y="1863"/>
                  </a:cubicBezTo>
                  <a:cubicBezTo>
                    <a:pt x="3427" y="2979"/>
                    <a:pt x="2253" y="3710"/>
                    <a:pt x="1367" y="3949"/>
                  </a:cubicBezTo>
                  <a:cubicBezTo>
                    <a:pt x="1130" y="4013"/>
                    <a:pt x="923" y="4167"/>
                    <a:pt x="798" y="4167"/>
                  </a:cubicBezTo>
                  <a:cubicBezTo>
                    <a:pt x="772" y="4167"/>
                    <a:pt x="749" y="4160"/>
                    <a:pt x="730" y="4144"/>
                  </a:cubicBezTo>
                  <a:cubicBezTo>
                    <a:pt x="351" y="3814"/>
                    <a:pt x="1052" y="2469"/>
                    <a:pt x="1225" y="2110"/>
                  </a:cubicBezTo>
                  <a:cubicBezTo>
                    <a:pt x="1227" y="2105"/>
                    <a:pt x="1227" y="2102"/>
                    <a:pt x="1223" y="2102"/>
                  </a:cubicBezTo>
                  <a:cubicBezTo>
                    <a:pt x="1189" y="2102"/>
                    <a:pt x="916" y="2303"/>
                    <a:pt x="846" y="2303"/>
                  </a:cubicBezTo>
                  <a:cubicBezTo>
                    <a:pt x="843" y="2303"/>
                    <a:pt x="840" y="2302"/>
                    <a:pt x="837" y="2301"/>
                  </a:cubicBezTo>
                  <a:cubicBezTo>
                    <a:pt x="822" y="2294"/>
                    <a:pt x="805" y="2290"/>
                    <a:pt x="789" y="2290"/>
                  </a:cubicBezTo>
                  <a:cubicBezTo>
                    <a:pt x="748" y="2290"/>
                    <a:pt x="708" y="2313"/>
                    <a:pt x="689" y="2352"/>
                  </a:cubicBezTo>
                  <a:cubicBezTo>
                    <a:pt x="660" y="2412"/>
                    <a:pt x="1" y="3802"/>
                    <a:pt x="584" y="4312"/>
                  </a:cubicBezTo>
                  <a:cubicBezTo>
                    <a:pt x="610" y="4333"/>
                    <a:pt x="708" y="4616"/>
                    <a:pt x="738" y="4632"/>
                  </a:cubicBezTo>
                  <a:cubicBezTo>
                    <a:pt x="764" y="4646"/>
                    <a:pt x="790" y="4652"/>
                    <a:pt x="816" y="4652"/>
                  </a:cubicBezTo>
                  <a:cubicBezTo>
                    <a:pt x="968" y="4652"/>
                    <a:pt x="1140" y="4455"/>
                    <a:pt x="1408" y="4382"/>
                  </a:cubicBezTo>
                  <a:cubicBezTo>
                    <a:pt x="2221" y="4163"/>
                    <a:pt x="3568" y="3258"/>
                    <a:pt x="4015" y="1934"/>
                  </a:cubicBezTo>
                  <a:cubicBezTo>
                    <a:pt x="4229" y="1301"/>
                    <a:pt x="3953" y="798"/>
                    <a:pt x="3726" y="448"/>
                  </a:cubicBezTo>
                  <a:cubicBezTo>
                    <a:pt x="3462" y="43"/>
                    <a:pt x="3272" y="3"/>
                    <a:pt x="3253" y="1"/>
                  </a:cubicBezTo>
                  <a:cubicBezTo>
                    <a:pt x="3249" y="1"/>
                    <a:pt x="3246" y="1"/>
                    <a:pt x="324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3" name="Google Shape;33;p2"/>
            <p:cNvSpPr/>
            <p:nvPr/>
          </p:nvSpPr>
          <p:spPr>
            <a:xfrm>
              <a:off x="1795250" y="1146275"/>
              <a:ext cx="88800" cy="86400"/>
            </a:xfrm>
            <a:custGeom>
              <a:avLst/>
              <a:gdLst/>
              <a:ahLst/>
              <a:cxnLst/>
              <a:rect l="l" t="t" r="r" b="b"/>
              <a:pathLst>
                <a:path w="3552" h="3456" extrusionOk="0">
                  <a:moveTo>
                    <a:pt x="2840" y="1"/>
                  </a:moveTo>
                  <a:cubicBezTo>
                    <a:pt x="2802" y="1"/>
                    <a:pt x="2764" y="21"/>
                    <a:pt x="2744" y="56"/>
                  </a:cubicBezTo>
                  <a:cubicBezTo>
                    <a:pt x="2713" y="109"/>
                    <a:pt x="2730" y="176"/>
                    <a:pt x="2783" y="207"/>
                  </a:cubicBezTo>
                  <a:cubicBezTo>
                    <a:pt x="2786" y="209"/>
                    <a:pt x="2908" y="436"/>
                    <a:pt x="2982" y="818"/>
                  </a:cubicBezTo>
                  <a:cubicBezTo>
                    <a:pt x="3048" y="1158"/>
                    <a:pt x="3098" y="1507"/>
                    <a:pt x="2766" y="1940"/>
                  </a:cubicBezTo>
                  <a:cubicBezTo>
                    <a:pt x="2049" y="2872"/>
                    <a:pt x="1212" y="3099"/>
                    <a:pt x="767" y="3099"/>
                  </a:cubicBezTo>
                  <a:cubicBezTo>
                    <a:pt x="728" y="3099"/>
                    <a:pt x="693" y="3097"/>
                    <a:pt x="661" y="3094"/>
                  </a:cubicBezTo>
                  <a:cubicBezTo>
                    <a:pt x="654" y="3093"/>
                    <a:pt x="648" y="3093"/>
                    <a:pt x="642" y="3093"/>
                  </a:cubicBezTo>
                  <a:cubicBezTo>
                    <a:pt x="560" y="3093"/>
                    <a:pt x="490" y="3143"/>
                    <a:pt x="449" y="3143"/>
                  </a:cubicBezTo>
                  <a:cubicBezTo>
                    <a:pt x="436" y="3143"/>
                    <a:pt x="426" y="3138"/>
                    <a:pt x="419" y="3125"/>
                  </a:cubicBezTo>
                  <a:cubicBezTo>
                    <a:pt x="301" y="2888"/>
                    <a:pt x="1022" y="1805"/>
                    <a:pt x="1406" y="1225"/>
                  </a:cubicBezTo>
                  <a:cubicBezTo>
                    <a:pt x="1414" y="1214"/>
                    <a:pt x="1407" y="1210"/>
                    <a:pt x="1391" y="1210"/>
                  </a:cubicBezTo>
                  <a:cubicBezTo>
                    <a:pt x="1349" y="1210"/>
                    <a:pt x="1244" y="1239"/>
                    <a:pt x="1181" y="1239"/>
                  </a:cubicBezTo>
                  <a:cubicBezTo>
                    <a:pt x="1164" y="1239"/>
                    <a:pt x="1150" y="1236"/>
                    <a:pt x="1141" y="1231"/>
                  </a:cubicBezTo>
                  <a:cubicBezTo>
                    <a:pt x="1123" y="1218"/>
                    <a:pt x="1101" y="1212"/>
                    <a:pt x="1080" y="1212"/>
                  </a:cubicBezTo>
                  <a:cubicBezTo>
                    <a:pt x="1044" y="1212"/>
                    <a:pt x="1009" y="1229"/>
                    <a:pt x="987" y="1262"/>
                  </a:cubicBezTo>
                  <a:cubicBezTo>
                    <a:pt x="821" y="1513"/>
                    <a:pt x="0" y="2788"/>
                    <a:pt x="221" y="3225"/>
                  </a:cubicBezTo>
                  <a:cubicBezTo>
                    <a:pt x="248" y="3278"/>
                    <a:pt x="295" y="3338"/>
                    <a:pt x="381" y="3384"/>
                  </a:cubicBezTo>
                  <a:cubicBezTo>
                    <a:pt x="442" y="3418"/>
                    <a:pt x="522" y="3443"/>
                    <a:pt x="627" y="3453"/>
                  </a:cubicBezTo>
                  <a:cubicBezTo>
                    <a:pt x="649" y="3455"/>
                    <a:pt x="672" y="3456"/>
                    <a:pt x="695" y="3456"/>
                  </a:cubicBezTo>
                  <a:cubicBezTo>
                    <a:pt x="1300" y="3456"/>
                    <a:pt x="2457" y="2775"/>
                    <a:pt x="3178" y="1835"/>
                  </a:cubicBezTo>
                  <a:cubicBezTo>
                    <a:pt x="3551" y="1349"/>
                    <a:pt x="3293" y="1189"/>
                    <a:pt x="3214" y="783"/>
                  </a:cubicBezTo>
                  <a:cubicBezTo>
                    <a:pt x="3120" y="305"/>
                    <a:pt x="2911" y="26"/>
                    <a:pt x="2895" y="16"/>
                  </a:cubicBezTo>
                  <a:cubicBezTo>
                    <a:pt x="2894" y="16"/>
                    <a:pt x="2893" y="15"/>
                    <a:pt x="2892" y="14"/>
                  </a:cubicBezTo>
                  <a:cubicBezTo>
                    <a:pt x="2876" y="5"/>
                    <a:pt x="2858" y="1"/>
                    <a:pt x="28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4" name="Google Shape;34;p2"/>
            <p:cNvSpPr/>
            <p:nvPr/>
          </p:nvSpPr>
          <p:spPr>
            <a:xfrm>
              <a:off x="1521425" y="1020725"/>
              <a:ext cx="237225" cy="123775"/>
            </a:xfrm>
            <a:custGeom>
              <a:avLst/>
              <a:gdLst/>
              <a:ahLst/>
              <a:cxnLst/>
              <a:rect l="l" t="t" r="r" b="b"/>
              <a:pathLst>
                <a:path w="9489" h="4951" extrusionOk="0">
                  <a:moveTo>
                    <a:pt x="8101" y="0"/>
                  </a:moveTo>
                  <a:cubicBezTo>
                    <a:pt x="8053" y="0"/>
                    <a:pt x="8003" y="1"/>
                    <a:pt x="7954" y="3"/>
                  </a:cubicBezTo>
                  <a:cubicBezTo>
                    <a:pt x="7882" y="5"/>
                    <a:pt x="7807" y="10"/>
                    <a:pt x="7731" y="16"/>
                  </a:cubicBezTo>
                  <a:cubicBezTo>
                    <a:pt x="7452" y="37"/>
                    <a:pt x="7155" y="82"/>
                    <a:pt x="6854" y="139"/>
                  </a:cubicBezTo>
                  <a:cubicBezTo>
                    <a:pt x="6782" y="152"/>
                    <a:pt x="6708" y="167"/>
                    <a:pt x="6635" y="181"/>
                  </a:cubicBezTo>
                  <a:cubicBezTo>
                    <a:pt x="6317" y="246"/>
                    <a:pt x="6000" y="318"/>
                    <a:pt x="5698" y="389"/>
                  </a:cubicBezTo>
                  <a:cubicBezTo>
                    <a:pt x="5397" y="458"/>
                    <a:pt x="5113" y="525"/>
                    <a:pt x="4868" y="572"/>
                  </a:cubicBezTo>
                  <a:cubicBezTo>
                    <a:pt x="3470" y="838"/>
                    <a:pt x="124" y="1887"/>
                    <a:pt x="91" y="1897"/>
                  </a:cubicBezTo>
                  <a:cubicBezTo>
                    <a:pt x="31" y="1915"/>
                    <a:pt x="0" y="1979"/>
                    <a:pt x="17" y="2036"/>
                  </a:cubicBezTo>
                  <a:cubicBezTo>
                    <a:pt x="33" y="2084"/>
                    <a:pt x="77" y="2114"/>
                    <a:pt x="124" y="2114"/>
                  </a:cubicBezTo>
                  <a:cubicBezTo>
                    <a:pt x="135" y="2114"/>
                    <a:pt x="146" y="2112"/>
                    <a:pt x="157" y="2109"/>
                  </a:cubicBezTo>
                  <a:cubicBezTo>
                    <a:pt x="190" y="2098"/>
                    <a:pt x="955" y="1859"/>
                    <a:pt x="2342" y="1594"/>
                  </a:cubicBezTo>
                  <a:cubicBezTo>
                    <a:pt x="2591" y="1547"/>
                    <a:pt x="5388" y="882"/>
                    <a:pt x="5691" y="812"/>
                  </a:cubicBezTo>
                  <a:cubicBezTo>
                    <a:pt x="5979" y="746"/>
                    <a:pt x="6251" y="591"/>
                    <a:pt x="6566" y="527"/>
                  </a:cubicBezTo>
                  <a:cubicBezTo>
                    <a:pt x="6637" y="513"/>
                    <a:pt x="6807" y="471"/>
                    <a:pt x="6881" y="457"/>
                  </a:cubicBezTo>
                  <a:cubicBezTo>
                    <a:pt x="7182" y="402"/>
                    <a:pt x="7256" y="422"/>
                    <a:pt x="7536" y="402"/>
                  </a:cubicBezTo>
                  <a:cubicBezTo>
                    <a:pt x="7612" y="396"/>
                    <a:pt x="7911" y="229"/>
                    <a:pt x="7982" y="227"/>
                  </a:cubicBezTo>
                  <a:cubicBezTo>
                    <a:pt x="8020" y="225"/>
                    <a:pt x="8058" y="225"/>
                    <a:pt x="8095" y="225"/>
                  </a:cubicBezTo>
                  <a:cubicBezTo>
                    <a:pt x="8444" y="225"/>
                    <a:pt x="8746" y="277"/>
                    <a:pt x="8957" y="409"/>
                  </a:cubicBezTo>
                  <a:cubicBezTo>
                    <a:pt x="9075" y="482"/>
                    <a:pt x="9165" y="580"/>
                    <a:pt x="9221" y="710"/>
                  </a:cubicBezTo>
                  <a:cubicBezTo>
                    <a:pt x="9226" y="721"/>
                    <a:pt x="9231" y="733"/>
                    <a:pt x="9236" y="746"/>
                  </a:cubicBezTo>
                  <a:cubicBezTo>
                    <a:pt x="9241" y="761"/>
                    <a:pt x="9241" y="781"/>
                    <a:pt x="9234" y="811"/>
                  </a:cubicBezTo>
                  <a:lnTo>
                    <a:pt x="9233" y="811"/>
                  </a:lnTo>
                  <a:cubicBezTo>
                    <a:pt x="9217" y="877"/>
                    <a:pt x="9162" y="979"/>
                    <a:pt x="9050" y="1121"/>
                  </a:cubicBezTo>
                  <a:cubicBezTo>
                    <a:pt x="8897" y="1318"/>
                    <a:pt x="8663" y="1295"/>
                    <a:pt x="8239" y="1664"/>
                  </a:cubicBezTo>
                  <a:cubicBezTo>
                    <a:pt x="8176" y="1720"/>
                    <a:pt x="8079" y="2079"/>
                    <a:pt x="8007" y="2139"/>
                  </a:cubicBezTo>
                  <a:cubicBezTo>
                    <a:pt x="7819" y="2297"/>
                    <a:pt x="7604" y="2470"/>
                    <a:pt x="7360" y="2659"/>
                  </a:cubicBezTo>
                  <a:cubicBezTo>
                    <a:pt x="7298" y="2707"/>
                    <a:pt x="7236" y="2754"/>
                    <a:pt x="7172" y="2802"/>
                  </a:cubicBezTo>
                  <a:cubicBezTo>
                    <a:pt x="7104" y="2853"/>
                    <a:pt x="7044" y="2924"/>
                    <a:pt x="6965" y="2957"/>
                  </a:cubicBezTo>
                  <a:cubicBezTo>
                    <a:pt x="5836" y="3434"/>
                    <a:pt x="4819" y="4437"/>
                    <a:pt x="4164" y="4740"/>
                  </a:cubicBezTo>
                  <a:cubicBezTo>
                    <a:pt x="4108" y="4765"/>
                    <a:pt x="4083" y="4832"/>
                    <a:pt x="4109" y="4887"/>
                  </a:cubicBezTo>
                  <a:cubicBezTo>
                    <a:pt x="4120" y="4910"/>
                    <a:pt x="4137" y="4926"/>
                    <a:pt x="4158" y="4938"/>
                  </a:cubicBezTo>
                  <a:cubicBezTo>
                    <a:pt x="4174" y="4946"/>
                    <a:pt x="4192" y="4951"/>
                    <a:pt x="4210" y="4951"/>
                  </a:cubicBezTo>
                  <a:cubicBezTo>
                    <a:pt x="4226" y="4951"/>
                    <a:pt x="4242" y="4948"/>
                    <a:pt x="4257" y="4941"/>
                  </a:cubicBezTo>
                  <a:cubicBezTo>
                    <a:pt x="4632" y="4769"/>
                    <a:pt x="5150" y="4467"/>
                    <a:pt x="5719" y="4098"/>
                  </a:cubicBezTo>
                  <a:cubicBezTo>
                    <a:pt x="5790" y="4050"/>
                    <a:pt x="5863" y="4003"/>
                    <a:pt x="5936" y="3956"/>
                  </a:cubicBezTo>
                  <a:cubicBezTo>
                    <a:pt x="6282" y="3724"/>
                    <a:pt x="6643" y="3472"/>
                    <a:pt x="6996" y="3210"/>
                  </a:cubicBezTo>
                  <a:cubicBezTo>
                    <a:pt x="7065" y="3161"/>
                    <a:pt x="7133" y="3110"/>
                    <a:pt x="7203" y="3057"/>
                  </a:cubicBezTo>
                  <a:cubicBezTo>
                    <a:pt x="7301" y="2984"/>
                    <a:pt x="7400" y="2909"/>
                    <a:pt x="7496" y="2834"/>
                  </a:cubicBezTo>
                  <a:cubicBezTo>
                    <a:pt x="7693" y="2683"/>
                    <a:pt x="7875" y="2537"/>
                    <a:pt x="8041" y="2399"/>
                  </a:cubicBezTo>
                  <a:cubicBezTo>
                    <a:pt x="8112" y="2342"/>
                    <a:pt x="8179" y="2285"/>
                    <a:pt x="8243" y="2231"/>
                  </a:cubicBezTo>
                  <a:cubicBezTo>
                    <a:pt x="8607" y="1921"/>
                    <a:pt x="8888" y="1653"/>
                    <a:pt x="9089" y="1422"/>
                  </a:cubicBezTo>
                  <a:cubicBezTo>
                    <a:pt x="9104" y="1405"/>
                    <a:pt x="9119" y="1389"/>
                    <a:pt x="9133" y="1372"/>
                  </a:cubicBezTo>
                  <a:cubicBezTo>
                    <a:pt x="9191" y="1303"/>
                    <a:pt x="9241" y="1239"/>
                    <a:pt x="9281" y="1178"/>
                  </a:cubicBezTo>
                  <a:cubicBezTo>
                    <a:pt x="9435" y="960"/>
                    <a:pt x="9489" y="791"/>
                    <a:pt x="9445" y="669"/>
                  </a:cubicBezTo>
                  <a:cubicBezTo>
                    <a:pt x="9427" y="623"/>
                    <a:pt x="9408" y="579"/>
                    <a:pt x="9384" y="538"/>
                  </a:cubicBezTo>
                  <a:cubicBezTo>
                    <a:pt x="9327" y="435"/>
                    <a:pt x="9254" y="348"/>
                    <a:pt x="9165" y="279"/>
                  </a:cubicBezTo>
                  <a:cubicBezTo>
                    <a:pt x="9093" y="222"/>
                    <a:pt x="9012" y="175"/>
                    <a:pt x="8923" y="138"/>
                  </a:cubicBezTo>
                  <a:cubicBezTo>
                    <a:pt x="8696" y="41"/>
                    <a:pt x="8415" y="0"/>
                    <a:pt x="81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5" name="Google Shape;35;p2"/>
            <p:cNvSpPr/>
            <p:nvPr/>
          </p:nvSpPr>
          <p:spPr>
            <a:xfrm>
              <a:off x="1624300" y="1115525"/>
              <a:ext cx="48525" cy="116775"/>
            </a:xfrm>
            <a:custGeom>
              <a:avLst/>
              <a:gdLst/>
              <a:ahLst/>
              <a:cxnLst/>
              <a:rect l="l" t="t" r="r" b="b"/>
              <a:pathLst>
                <a:path w="1941" h="4671" extrusionOk="0">
                  <a:moveTo>
                    <a:pt x="1705" y="0"/>
                  </a:moveTo>
                  <a:cubicBezTo>
                    <a:pt x="1702" y="0"/>
                    <a:pt x="1699" y="0"/>
                    <a:pt x="1697" y="0"/>
                  </a:cubicBezTo>
                  <a:cubicBezTo>
                    <a:pt x="1635" y="7"/>
                    <a:pt x="1590" y="59"/>
                    <a:pt x="1595" y="121"/>
                  </a:cubicBezTo>
                  <a:cubicBezTo>
                    <a:pt x="1596" y="125"/>
                    <a:pt x="1601" y="193"/>
                    <a:pt x="1604" y="306"/>
                  </a:cubicBezTo>
                  <a:cubicBezTo>
                    <a:pt x="1623" y="990"/>
                    <a:pt x="1724" y="3031"/>
                    <a:pt x="209" y="4099"/>
                  </a:cubicBezTo>
                  <a:cubicBezTo>
                    <a:pt x="159" y="4135"/>
                    <a:pt x="0" y="4573"/>
                    <a:pt x="36" y="4624"/>
                  </a:cubicBezTo>
                  <a:cubicBezTo>
                    <a:pt x="46" y="4638"/>
                    <a:pt x="59" y="4650"/>
                    <a:pt x="74" y="4657"/>
                  </a:cubicBezTo>
                  <a:cubicBezTo>
                    <a:pt x="90" y="4666"/>
                    <a:pt x="108" y="4671"/>
                    <a:pt x="126" y="4671"/>
                  </a:cubicBezTo>
                  <a:cubicBezTo>
                    <a:pt x="148" y="4671"/>
                    <a:pt x="171" y="4664"/>
                    <a:pt x="190" y="4650"/>
                  </a:cubicBezTo>
                  <a:cubicBezTo>
                    <a:pt x="1940" y="3416"/>
                    <a:pt x="1847" y="624"/>
                    <a:pt x="1821" y="164"/>
                  </a:cubicBezTo>
                  <a:cubicBezTo>
                    <a:pt x="1818" y="132"/>
                    <a:pt x="1817" y="112"/>
                    <a:pt x="1816" y="103"/>
                  </a:cubicBezTo>
                  <a:cubicBezTo>
                    <a:pt x="1811" y="45"/>
                    <a:pt x="1763" y="0"/>
                    <a:pt x="17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6" name="Google Shape;36;p2"/>
            <p:cNvSpPr/>
            <p:nvPr/>
          </p:nvSpPr>
          <p:spPr>
            <a:xfrm>
              <a:off x="1712000" y="950175"/>
              <a:ext cx="19550" cy="6200"/>
            </a:xfrm>
            <a:custGeom>
              <a:avLst/>
              <a:gdLst/>
              <a:ahLst/>
              <a:cxnLst/>
              <a:rect l="l" t="t" r="r" b="b"/>
              <a:pathLst>
                <a:path w="782" h="248" extrusionOk="0">
                  <a:moveTo>
                    <a:pt x="529" y="0"/>
                  </a:moveTo>
                  <a:cubicBezTo>
                    <a:pt x="499" y="0"/>
                    <a:pt x="470" y="2"/>
                    <a:pt x="440" y="6"/>
                  </a:cubicBezTo>
                  <a:cubicBezTo>
                    <a:pt x="266" y="28"/>
                    <a:pt x="112" y="113"/>
                    <a:pt x="0" y="247"/>
                  </a:cubicBezTo>
                  <a:cubicBezTo>
                    <a:pt x="253" y="181"/>
                    <a:pt x="514" y="112"/>
                    <a:pt x="781" y="48"/>
                  </a:cubicBezTo>
                  <a:cubicBezTo>
                    <a:pt x="702" y="17"/>
                    <a:pt x="617" y="0"/>
                    <a:pt x="52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7" name="Google Shape;37;p2"/>
            <p:cNvSpPr/>
            <p:nvPr/>
          </p:nvSpPr>
          <p:spPr>
            <a:xfrm>
              <a:off x="1747750" y="936200"/>
              <a:ext cx="109225" cy="153200"/>
            </a:xfrm>
            <a:custGeom>
              <a:avLst/>
              <a:gdLst/>
              <a:ahLst/>
              <a:cxnLst/>
              <a:rect l="l" t="t" r="r" b="b"/>
              <a:pathLst>
                <a:path w="4369" h="6128" extrusionOk="0">
                  <a:moveTo>
                    <a:pt x="1866" y="0"/>
                  </a:moveTo>
                  <a:cubicBezTo>
                    <a:pt x="1573" y="0"/>
                    <a:pt x="1241" y="32"/>
                    <a:pt x="863" y="84"/>
                  </a:cubicBezTo>
                  <a:cubicBezTo>
                    <a:pt x="790" y="95"/>
                    <a:pt x="718" y="106"/>
                    <a:pt x="643" y="117"/>
                  </a:cubicBezTo>
                  <a:lnTo>
                    <a:pt x="665" y="333"/>
                  </a:lnTo>
                  <a:cubicBezTo>
                    <a:pt x="740" y="320"/>
                    <a:pt x="813" y="310"/>
                    <a:pt x="887" y="300"/>
                  </a:cubicBezTo>
                  <a:cubicBezTo>
                    <a:pt x="1169" y="261"/>
                    <a:pt x="1430" y="240"/>
                    <a:pt x="1670" y="240"/>
                  </a:cubicBezTo>
                  <a:cubicBezTo>
                    <a:pt x="2329" y="240"/>
                    <a:pt x="2830" y="401"/>
                    <a:pt x="3195" y="806"/>
                  </a:cubicBezTo>
                  <a:cubicBezTo>
                    <a:pt x="4091" y="1801"/>
                    <a:pt x="4112" y="2167"/>
                    <a:pt x="3912" y="2607"/>
                  </a:cubicBezTo>
                  <a:cubicBezTo>
                    <a:pt x="3725" y="3019"/>
                    <a:pt x="2397" y="4590"/>
                    <a:pt x="1433" y="5409"/>
                  </a:cubicBezTo>
                  <a:cubicBezTo>
                    <a:pt x="1363" y="5468"/>
                    <a:pt x="1294" y="5524"/>
                    <a:pt x="1228" y="5575"/>
                  </a:cubicBezTo>
                  <a:cubicBezTo>
                    <a:pt x="961" y="5781"/>
                    <a:pt x="738" y="5908"/>
                    <a:pt x="593" y="5908"/>
                  </a:cubicBezTo>
                  <a:cubicBezTo>
                    <a:pt x="573" y="5908"/>
                    <a:pt x="554" y="5905"/>
                    <a:pt x="537" y="5900"/>
                  </a:cubicBezTo>
                  <a:cubicBezTo>
                    <a:pt x="481" y="5883"/>
                    <a:pt x="431" y="5854"/>
                    <a:pt x="392" y="5812"/>
                  </a:cubicBezTo>
                  <a:cubicBezTo>
                    <a:pt x="352" y="5771"/>
                    <a:pt x="320" y="5716"/>
                    <a:pt x="297" y="5649"/>
                  </a:cubicBezTo>
                  <a:cubicBezTo>
                    <a:pt x="235" y="5478"/>
                    <a:pt x="224" y="5229"/>
                    <a:pt x="275" y="4916"/>
                  </a:cubicBezTo>
                  <a:cubicBezTo>
                    <a:pt x="352" y="4441"/>
                    <a:pt x="445" y="4521"/>
                    <a:pt x="837" y="3783"/>
                  </a:cubicBezTo>
                  <a:cubicBezTo>
                    <a:pt x="895" y="3672"/>
                    <a:pt x="1081" y="2853"/>
                    <a:pt x="1147" y="2737"/>
                  </a:cubicBezTo>
                  <a:cubicBezTo>
                    <a:pt x="1278" y="2511"/>
                    <a:pt x="1461" y="2464"/>
                    <a:pt x="1585" y="2033"/>
                  </a:cubicBezTo>
                  <a:cubicBezTo>
                    <a:pt x="1602" y="1974"/>
                    <a:pt x="1605" y="1913"/>
                    <a:pt x="1555" y="1879"/>
                  </a:cubicBezTo>
                  <a:cubicBezTo>
                    <a:pt x="1536" y="1866"/>
                    <a:pt x="1515" y="1861"/>
                    <a:pt x="1494" y="1861"/>
                  </a:cubicBezTo>
                  <a:cubicBezTo>
                    <a:pt x="1458" y="1861"/>
                    <a:pt x="1422" y="1878"/>
                    <a:pt x="1400" y="1910"/>
                  </a:cubicBezTo>
                  <a:cubicBezTo>
                    <a:pt x="1298" y="2065"/>
                    <a:pt x="1201" y="2219"/>
                    <a:pt x="1108" y="2369"/>
                  </a:cubicBezTo>
                  <a:cubicBezTo>
                    <a:pt x="1043" y="2478"/>
                    <a:pt x="978" y="2586"/>
                    <a:pt x="920" y="2693"/>
                  </a:cubicBezTo>
                  <a:cubicBezTo>
                    <a:pt x="675" y="3123"/>
                    <a:pt x="477" y="3536"/>
                    <a:pt x="331" y="3918"/>
                  </a:cubicBezTo>
                  <a:cubicBezTo>
                    <a:pt x="279" y="4052"/>
                    <a:pt x="235" y="4179"/>
                    <a:pt x="195" y="4304"/>
                  </a:cubicBezTo>
                  <a:cubicBezTo>
                    <a:pt x="146" y="4461"/>
                    <a:pt x="108" y="4611"/>
                    <a:pt x="80" y="4753"/>
                  </a:cubicBezTo>
                  <a:cubicBezTo>
                    <a:pt x="67" y="4807"/>
                    <a:pt x="59" y="4861"/>
                    <a:pt x="50" y="4913"/>
                  </a:cubicBezTo>
                  <a:cubicBezTo>
                    <a:pt x="1" y="5238"/>
                    <a:pt x="12" y="5513"/>
                    <a:pt x="89" y="5725"/>
                  </a:cubicBezTo>
                  <a:cubicBezTo>
                    <a:pt x="112" y="5790"/>
                    <a:pt x="143" y="5848"/>
                    <a:pt x="179" y="5898"/>
                  </a:cubicBezTo>
                  <a:cubicBezTo>
                    <a:pt x="242" y="5991"/>
                    <a:pt x="328" y="6058"/>
                    <a:pt x="428" y="6099"/>
                  </a:cubicBezTo>
                  <a:cubicBezTo>
                    <a:pt x="443" y="6104"/>
                    <a:pt x="458" y="6109"/>
                    <a:pt x="473" y="6114"/>
                  </a:cubicBezTo>
                  <a:cubicBezTo>
                    <a:pt x="503" y="6123"/>
                    <a:pt x="535" y="6127"/>
                    <a:pt x="569" y="6127"/>
                  </a:cubicBezTo>
                  <a:cubicBezTo>
                    <a:pt x="698" y="6127"/>
                    <a:pt x="857" y="6066"/>
                    <a:pt x="1036" y="5961"/>
                  </a:cubicBezTo>
                  <a:cubicBezTo>
                    <a:pt x="1106" y="5920"/>
                    <a:pt x="1179" y="5873"/>
                    <a:pt x="1254" y="5820"/>
                  </a:cubicBezTo>
                  <a:cubicBezTo>
                    <a:pt x="1286" y="5796"/>
                    <a:pt x="1320" y="5772"/>
                    <a:pt x="1353" y="5747"/>
                  </a:cubicBezTo>
                  <a:cubicBezTo>
                    <a:pt x="1389" y="5721"/>
                    <a:pt x="1425" y="5693"/>
                    <a:pt x="1461" y="5664"/>
                  </a:cubicBezTo>
                  <a:lnTo>
                    <a:pt x="1461" y="5663"/>
                  </a:lnTo>
                  <a:cubicBezTo>
                    <a:pt x="2539" y="4807"/>
                    <a:pt x="3950" y="3459"/>
                    <a:pt x="4114" y="2698"/>
                  </a:cubicBezTo>
                  <a:cubicBezTo>
                    <a:pt x="4129" y="2633"/>
                    <a:pt x="4167" y="2577"/>
                    <a:pt x="4192" y="2517"/>
                  </a:cubicBezTo>
                  <a:cubicBezTo>
                    <a:pt x="4219" y="2446"/>
                    <a:pt x="4242" y="2375"/>
                    <a:pt x="4259" y="2303"/>
                  </a:cubicBezTo>
                  <a:cubicBezTo>
                    <a:pt x="4368" y="1870"/>
                    <a:pt x="4017" y="1340"/>
                    <a:pt x="3314" y="560"/>
                  </a:cubicBezTo>
                  <a:cubicBezTo>
                    <a:pt x="2942" y="146"/>
                    <a:pt x="2489" y="0"/>
                    <a:pt x="18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8" name="Google Shape;38;p2"/>
            <p:cNvSpPr/>
            <p:nvPr/>
          </p:nvSpPr>
          <p:spPr>
            <a:xfrm>
              <a:off x="1405075" y="959225"/>
              <a:ext cx="314525" cy="337575"/>
            </a:xfrm>
            <a:custGeom>
              <a:avLst/>
              <a:gdLst/>
              <a:ahLst/>
              <a:cxnLst/>
              <a:rect l="l" t="t" r="r" b="b"/>
              <a:pathLst>
                <a:path w="12581" h="13503" extrusionOk="0">
                  <a:moveTo>
                    <a:pt x="11199" y="1"/>
                  </a:moveTo>
                  <a:cubicBezTo>
                    <a:pt x="11129" y="28"/>
                    <a:pt x="11059" y="55"/>
                    <a:pt x="10985" y="85"/>
                  </a:cubicBezTo>
                  <a:cubicBezTo>
                    <a:pt x="8233" y="1205"/>
                    <a:pt x="2439" y="4322"/>
                    <a:pt x="2292" y="4482"/>
                  </a:cubicBezTo>
                  <a:lnTo>
                    <a:pt x="2017" y="4922"/>
                  </a:lnTo>
                  <a:cubicBezTo>
                    <a:pt x="2007" y="4932"/>
                    <a:pt x="2001" y="4944"/>
                    <a:pt x="1995" y="4957"/>
                  </a:cubicBezTo>
                  <a:lnTo>
                    <a:pt x="104" y="10206"/>
                  </a:lnTo>
                  <a:cubicBezTo>
                    <a:pt x="1" y="10479"/>
                    <a:pt x="408" y="11108"/>
                    <a:pt x="675" y="11224"/>
                  </a:cubicBezTo>
                  <a:lnTo>
                    <a:pt x="2837" y="11967"/>
                  </a:lnTo>
                  <a:cubicBezTo>
                    <a:pt x="2996" y="12042"/>
                    <a:pt x="6138" y="13502"/>
                    <a:pt x="8598" y="13502"/>
                  </a:cubicBezTo>
                  <a:cubicBezTo>
                    <a:pt x="9112" y="13502"/>
                    <a:pt x="9597" y="13438"/>
                    <a:pt x="10018" y="13285"/>
                  </a:cubicBezTo>
                  <a:cubicBezTo>
                    <a:pt x="11100" y="12891"/>
                    <a:pt x="11864" y="12321"/>
                    <a:pt x="12381" y="11801"/>
                  </a:cubicBezTo>
                  <a:cubicBezTo>
                    <a:pt x="12453" y="11731"/>
                    <a:pt x="12519" y="11661"/>
                    <a:pt x="12581" y="11592"/>
                  </a:cubicBezTo>
                  <a:lnTo>
                    <a:pt x="12543" y="11286"/>
                  </a:lnTo>
                  <a:cubicBezTo>
                    <a:pt x="12483" y="11359"/>
                    <a:pt x="12419" y="11433"/>
                    <a:pt x="12347" y="11510"/>
                  </a:cubicBezTo>
                  <a:cubicBezTo>
                    <a:pt x="11847" y="12044"/>
                    <a:pt x="11071" y="12664"/>
                    <a:pt x="9941" y="13076"/>
                  </a:cubicBezTo>
                  <a:cubicBezTo>
                    <a:pt x="9579" y="13208"/>
                    <a:pt x="9165" y="13264"/>
                    <a:pt x="8722" y="13264"/>
                  </a:cubicBezTo>
                  <a:cubicBezTo>
                    <a:pt x="6289" y="13264"/>
                    <a:pt x="3005" y="11574"/>
                    <a:pt x="2963" y="11554"/>
                  </a:cubicBezTo>
                  <a:lnTo>
                    <a:pt x="1028" y="10611"/>
                  </a:lnTo>
                  <a:cubicBezTo>
                    <a:pt x="644" y="10448"/>
                    <a:pt x="523" y="10221"/>
                    <a:pt x="651" y="9824"/>
                  </a:cubicBezTo>
                  <a:lnTo>
                    <a:pt x="1735" y="6549"/>
                  </a:lnTo>
                  <a:cubicBezTo>
                    <a:pt x="2216" y="5284"/>
                    <a:pt x="3092" y="4137"/>
                    <a:pt x="4335" y="3597"/>
                  </a:cubicBezTo>
                  <a:cubicBezTo>
                    <a:pt x="8435" y="1813"/>
                    <a:pt x="8970" y="1147"/>
                    <a:pt x="10745" y="423"/>
                  </a:cubicBezTo>
                  <a:cubicBezTo>
                    <a:pt x="10817" y="393"/>
                    <a:pt x="11156" y="253"/>
                    <a:pt x="11225" y="226"/>
                  </a:cubicBezTo>
                  <a:lnTo>
                    <a:pt x="1119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39" name="Google Shape;39;p2"/>
            <p:cNvSpPr/>
            <p:nvPr/>
          </p:nvSpPr>
          <p:spPr>
            <a:xfrm>
              <a:off x="1790975" y="1180175"/>
              <a:ext cx="31175" cy="18175"/>
            </a:xfrm>
            <a:custGeom>
              <a:avLst/>
              <a:gdLst/>
              <a:ahLst/>
              <a:cxnLst/>
              <a:rect l="l" t="t" r="r" b="b"/>
              <a:pathLst>
                <a:path w="1247" h="727" extrusionOk="0">
                  <a:moveTo>
                    <a:pt x="1116" y="0"/>
                  </a:moveTo>
                  <a:cubicBezTo>
                    <a:pt x="1110" y="0"/>
                    <a:pt x="1103" y="1"/>
                    <a:pt x="1096" y="2"/>
                  </a:cubicBezTo>
                  <a:cubicBezTo>
                    <a:pt x="1089" y="3"/>
                    <a:pt x="1080" y="6"/>
                    <a:pt x="1073" y="9"/>
                  </a:cubicBezTo>
                  <a:cubicBezTo>
                    <a:pt x="1058" y="17"/>
                    <a:pt x="999" y="41"/>
                    <a:pt x="912" y="83"/>
                  </a:cubicBezTo>
                  <a:lnTo>
                    <a:pt x="911" y="83"/>
                  </a:lnTo>
                  <a:cubicBezTo>
                    <a:pt x="756" y="152"/>
                    <a:pt x="507" y="266"/>
                    <a:pt x="214" y="398"/>
                  </a:cubicBezTo>
                  <a:cubicBezTo>
                    <a:pt x="144" y="429"/>
                    <a:pt x="73" y="461"/>
                    <a:pt x="0" y="495"/>
                  </a:cubicBezTo>
                  <a:lnTo>
                    <a:pt x="25" y="726"/>
                  </a:lnTo>
                  <a:cubicBezTo>
                    <a:pt x="98" y="694"/>
                    <a:pt x="168" y="661"/>
                    <a:pt x="239" y="630"/>
                  </a:cubicBezTo>
                  <a:cubicBezTo>
                    <a:pt x="467" y="525"/>
                    <a:pt x="691" y="426"/>
                    <a:pt x="891" y="335"/>
                  </a:cubicBezTo>
                  <a:cubicBezTo>
                    <a:pt x="989" y="291"/>
                    <a:pt x="1078" y="251"/>
                    <a:pt x="1164" y="212"/>
                  </a:cubicBezTo>
                  <a:cubicBezTo>
                    <a:pt x="1220" y="187"/>
                    <a:pt x="1246" y="120"/>
                    <a:pt x="1220" y="66"/>
                  </a:cubicBezTo>
                  <a:cubicBezTo>
                    <a:pt x="1212" y="48"/>
                    <a:pt x="1199" y="33"/>
                    <a:pt x="1184" y="22"/>
                  </a:cubicBezTo>
                  <a:cubicBezTo>
                    <a:pt x="1165" y="8"/>
                    <a:pt x="1141" y="0"/>
                    <a:pt x="111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40" name="Google Shape;40;p2"/>
            <p:cNvSpPr/>
            <p:nvPr/>
          </p:nvSpPr>
          <p:spPr>
            <a:xfrm>
              <a:off x="1668125" y="832450"/>
              <a:ext cx="134425" cy="486400"/>
            </a:xfrm>
            <a:custGeom>
              <a:avLst/>
              <a:gdLst/>
              <a:ahLst/>
              <a:cxnLst/>
              <a:rect l="l" t="t" r="r" b="b"/>
              <a:pathLst>
                <a:path w="5377" h="19456" extrusionOk="0">
                  <a:moveTo>
                    <a:pt x="1097" y="1"/>
                  </a:moveTo>
                  <a:cubicBezTo>
                    <a:pt x="869" y="21"/>
                    <a:pt x="300" y="249"/>
                    <a:pt x="157" y="426"/>
                  </a:cubicBezTo>
                  <a:cubicBezTo>
                    <a:pt x="12" y="604"/>
                    <a:pt x="0" y="1276"/>
                    <a:pt x="28" y="1504"/>
                  </a:cubicBezTo>
                  <a:lnTo>
                    <a:pt x="463" y="5156"/>
                  </a:lnTo>
                  <a:lnTo>
                    <a:pt x="437" y="5776"/>
                  </a:lnTo>
                  <a:lnTo>
                    <a:pt x="767" y="7711"/>
                  </a:lnTo>
                  <a:lnTo>
                    <a:pt x="794" y="7933"/>
                  </a:lnTo>
                  <a:cubicBezTo>
                    <a:pt x="866" y="7919"/>
                    <a:pt x="939" y="7904"/>
                    <a:pt x="1013" y="7891"/>
                  </a:cubicBezTo>
                  <a:lnTo>
                    <a:pt x="986" y="7669"/>
                  </a:lnTo>
                  <a:lnTo>
                    <a:pt x="703" y="5297"/>
                  </a:lnTo>
                  <a:lnTo>
                    <a:pt x="677" y="5072"/>
                  </a:lnTo>
                  <a:lnTo>
                    <a:pt x="353" y="2353"/>
                  </a:lnTo>
                  <a:lnTo>
                    <a:pt x="326" y="2133"/>
                  </a:lnTo>
                  <a:lnTo>
                    <a:pt x="252" y="1511"/>
                  </a:lnTo>
                  <a:cubicBezTo>
                    <a:pt x="232" y="1344"/>
                    <a:pt x="383" y="835"/>
                    <a:pt x="490" y="705"/>
                  </a:cubicBezTo>
                  <a:cubicBezTo>
                    <a:pt x="596" y="573"/>
                    <a:pt x="586" y="355"/>
                    <a:pt x="664" y="349"/>
                  </a:cubicBezTo>
                  <a:lnTo>
                    <a:pt x="1591" y="269"/>
                  </a:lnTo>
                  <a:cubicBezTo>
                    <a:pt x="1633" y="265"/>
                    <a:pt x="1685" y="263"/>
                    <a:pt x="1744" y="263"/>
                  </a:cubicBezTo>
                  <a:cubicBezTo>
                    <a:pt x="2279" y="263"/>
                    <a:pt x="3417" y="416"/>
                    <a:pt x="3448" y="714"/>
                  </a:cubicBezTo>
                  <a:lnTo>
                    <a:pt x="3565" y="1810"/>
                  </a:lnTo>
                  <a:lnTo>
                    <a:pt x="3590" y="2031"/>
                  </a:lnTo>
                  <a:lnTo>
                    <a:pt x="3828" y="4267"/>
                  </a:lnTo>
                  <a:lnTo>
                    <a:pt x="3850" y="4483"/>
                  </a:lnTo>
                  <a:lnTo>
                    <a:pt x="4105" y="6843"/>
                  </a:lnTo>
                  <a:lnTo>
                    <a:pt x="4145" y="7227"/>
                  </a:lnTo>
                  <a:cubicBezTo>
                    <a:pt x="4203" y="7115"/>
                    <a:pt x="4266" y="7003"/>
                    <a:pt x="4332" y="6887"/>
                  </a:cubicBezTo>
                  <a:lnTo>
                    <a:pt x="4293" y="6519"/>
                  </a:lnTo>
                  <a:lnTo>
                    <a:pt x="4072" y="4450"/>
                  </a:lnTo>
                  <a:lnTo>
                    <a:pt x="4048" y="4234"/>
                  </a:lnTo>
                  <a:lnTo>
                    <a:pt x="3669" y="691"/>
                  </a:lnTo>
                  <a:cubicBezTo>
                    <a:pt x="3625" y="269"/>
                    <a:pt x="2648" y="1"/>
                    <a:pt x="2153" y="1"/>
                  </a:cubicBezTo>
                  <a:cubicBezTo>
                    <a:pt x="2119" y="1"/>
                    <a:pt x="2088" y="2"/>
                    <a:pt x="2059" y="5"/>
                  </a:cubicBezTo>
                  <a:lnTo>
                    <a:pt x="1097" y="1"/>
                  </a:lnTo>
                  <a:close/>
                  <a:moveTo>
                    <a:pt x="4620" y="9559"/>
                  </a:moveTo>
                  <a:cubicBezTo>
                    <a:pt x="4548" y="9618"/>
                    <a:pt x="4479" y="9674"/>
                    <a:pt x="4413" y="9725"/>
                  </a:cubicBezTo>
                  <a:lnTo>
                    <a:pt x="4422" y="9801"/>
                  </a:lnTo>
                  <a:lnTo>
                    <a:pt x="4439" y="9970"/>
                  </a:lnTo>
                  <a:lnTo>
                    <a:pt x="4456" y="10124"/>
                  </a:lnTo>
                  <a:cubicBezTo>
                    <a:pt x="4466" y="10099"/>
                    <a:pt x="4476" y="10076"/>
                    <a:pt x="4486" y="10052"/>
                  </a:cubicBezTo>
                  <a:cubicBezTo>
                    <a:pt x="4493" y="10037"/>
                    <a:pt x="4499" y="10023"/>
                    <a:pt x="4506" y="10009"/>
                  </a:cubicBezTo>
                  <a:lnTo>
                    <a:pt x="4506" y="10009"/>
                  </a:lnTo>
                  <a:cubicBezTo>
                    <a:pt x="4506" y="10007"/>
                    <a:pt x="4507" y="10005"/>
                    <a:pt x="4508" y="10003"/>
                  </a:cubicBezTo>
                  <a:cubicBezTo>
                    <a:pt x="4515" y="9987"/>
                    <a:pt x="4522" y="9972"/>
                    <a:pt x="4529" y="9958"/>
                  </a:cubicBezTo>
                  <a:cubicBezTo>
                    <a:pt x="4537" y="9939"/>
                    <a:pt x="4541" y="9918"/>
                    <a:pt x="4538" y="9897"/>
                  </a:cubicBezTo>
                  <a:lnTo>
                    <a:pt x="4538" y="9897"/>
                  </a:lnTo>
                  <a:cubicBezTo>
                    <a:pt x="4538" y="9897"/>
                    <a:pt x="4538" y="9897"/>
                    <a:pt x="4538" y="9897"/>
                  </a:cubicBezTo>
                  <a:cubicBezTo>
                    <a:pt x="4574" y="9871"/>
                    <a:pt x="4610" y="9843"/>
                    <a:pt x="4646" y="9814"/>
                  </a:cubicBezTo>
                  <a:lnTo>
                    <a:pt x="4646" y="9813"/>
                  </a:lnTo>
                  <a:lnTo>
                    <a:pt x="4620" y="9559"/>
                  </a:lnTo>
                  <a:close/>
                  <a:moveTo>
                    <a:pt x="1304" y="10333"/>
                  </a:moveTo>
                  <a:cubicBezTo>
                    <a:pt x="1236" y="10384"/>
                    <a:pt x="1167" y="10437"/>
                    <a:pt x="1097" y="10488"/>
                  </a:cubicBezTo>
                  <a:lnTo>
                    <a:pt x="1128" y="10741"/>
                  </a:lnTo>
                  <a:lnTo>
                    <a:pt x="1825" y="16579"/>
                  </a:lnTo>
                  <a:lnTo>
                    <a:pt x="1859" y="16872"/>
                  </a:lnTo>
                  <a:lnTo>
                    <a:pt x="1908" y="17286"/>
                  </a:lnTo>
                  <a:cubicBezTo>
                    <a:pt x="1911" y="17310"/>
                    <a:pt x="1922" y="17333"/>
                    <a:pt x="1940" y="17351"/>
                  </a:cubicBezTo>
                  <a:lnTo>
                    <a:pt x="4006" y="19422"/>
                  </a:lnTo>
                  <a:cubicBezTo>
                    <a:pt x="4013" y="19431"/>
                    <a:pt x="4021" y="19437"/>
                    <a:pt x="4031" y="19442"/>
                  </a:cubicBezTo>
                  <a:cubicBezTo>
                    <a:pt x="4048" y="19451"/>
                    <a:pt x="4067" y="19456"/>
                    <a:pt x="4086" y="19456"/>
                  </a:cubicBezTo>
                  <a:cubicBezTo>
                    <a:pt x="4093" y="19456"/>
                    <a:pt x="4099" y="19455"/>
                    <a:pt x="4106" y="19454"/>
                  </a:cubicBezTo>
                  <a:cubicBezTo>
                    <a:pt x="4141" y="19447"/>
                    <a:pt x="4172" y="19422"/>
                    <a:pt x="4186" y="19389"/>
                  </a:cubicBezTo>
                  <a:lnTo>
                    <a:pt x="5366" y="16666"/>
                  </a:lnTo>
                  <a:cubicBezTo>
                    <a:pt x="5374" y="16648"/>
                    <a:pt x="5377" y="16629"/>
                    <a:pt x="5374" y="16609"/>
                  </a:cubicBezTo>
                  <a:lnTo>
                    <a:pt x="5273" y="15665"/>
                  </a:lnTo>
                  <a:lnTo>
                    <a:pt x="5269" y="15633"/>
                  </a:lnTo>
                  <a:lnTo>
                    <a:pt x="5153" y="14539"/>
                  </a:lnTo>
                  <a:lnTo>
                    <a:pt x="5128" y="14307"/>
                  </a:lnTo>
                  <a:lnTo>
                    <a:pt x="5058" y="13647"/>
                  </a:lnTo>
                  <a:lnTo>
                    <a:pt x="5056" y="13645"/>
                  </a:lnTo>
                  <a:lnTo>
                    <a:pt x="4991" y="13037"/>
                  </a:lnTo>
                  <a:lnTo>
                    <a:pt x="4991" y="13035"/>
                  </a:lnTo>
                  <a:lnTo>
                    <a:pt x="4904" y="12219"/>
                  </a:lnTo>
                  <a:lnTo>
                    <a:pt x="4879" y="11993"/>
                  </a:lnTo>
                  <a:cubicBezTo>
                    <a:pt x="4825" y="12011"/>
                    <a:pt x="4773" y="12023"/>
                    <a:pt x="4724" y="12033"/>
                  </a:cubicBezTo>
                  <a:cubicBezTo>
                    <a:pt x="4703" y="12037"/>
                    <a:pt x="4682" y="12040"/>
                    <a:pt x="4662" y="12043"/>
                  </a:cubicBezTo>
                  <a:lnTo>
                    <a:pt x="4686" y="12265"/>
                  </a:lnTo>
                  <a:lnTo>
                    <a:pt x="4914" y="14403"/>
                  </a:lnTo>
                  <a:lnTo>
                    <a:pt x="4939" y="14634"/>
                  </a:lnTo>
                  <a:lnTo>
                    <a:pt x="5138" y="16489"/>
                  </a:lnTo>
                  <a:lnTo>
                    <a:pt x="5150" y="16604"/>
                  </a:lnTo>
                  <a:lnTo>
                    <a:pt x="5099" y="16722"/>
                  </a:lnTo>
                  <a:lnTo>
                    <a:pt x="4267" y="18869"/>
                  </a:lnTo>
                  <a:cubicBezTo>
                    <a:pt x="4209" y="19002"/>
                    <a:pt x="4114" y="19056"/>
                    <a:pt x="4003" y="19056"/>
                  </a:cubicBezTo>
                  <a:cubicBezTo>
                    <a:pt x="3821" y="19056"/>
                    <a:pt x="3596" y="18911"/>
                    <a:pt x="3427" y="18741"/>
                  </a:cubicBezTo>
                  <a:lnTo>
                    <a:pt x="2177" y="17274"/>
                  </a:lnTo>
                  <a:lnTo>
                    <a:pt x="2125" y="17220"/>
                  </a:lnTo>
                  <a:lnTo>
                    <a:pt x="2106" y="17061"/>
                  </a:lnTo>
                  <a:lnTo>
                    <a:pt x="2059" y="16663"/>
                  </a:lnTo>
                  <a:lnTo>
                    <a:pt x="1789" y="12645"/>
                  </a:lnTo>
                  <a:cubicBezTo>
                    <a:pt x="1766" y="12312"/>
                    <a:pt x="1712" y="11982"/>
                    <a:pt x="1624" y="11659"/>
                  </a:cubicBezTo>
                  <a:lnTo>
                    <a:pt x="1335" y="10588"/>
                  </a:lnTo>
                  <a:lnTo>
                    <a:pt x="1304" y="10333"/>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41" name="Google Shape;41;p2"/>
            <p:cNvSpPr/>
            <p:nvPr/>
          </p:nvSpPr>
          <p:spPr>
            <a:xfrm>
              <a:off x="1671625" y="877425"/>
              <a:ext cx="91400" cy="14075"/>
            </a:xfrm>
            <a:custGeom>
              <a:avLst/>
              <a:gdLst/>
              <a:ahLst/>
              <a:cxnLst/>
              <a:rect l="l" t="t" r="r" b="b"/>
              <a:pathLst>
                <a:path w="3656" h="563" extrusionOk="0">
                  <a:moveTo>
                    <a:pt x="3539" y="0"/>
                  </a:moveTo>
                  <a:cubicBezTo>
                    <a:pt x="3535" y="0"/>
                    <a:pt x="3532" y="0"/>
                    <a:pt x="3529" y="1"/>
                  </a:cubicBezTo>
                  <a:lnTo>
                    <a:pt x="3425" y="11"/>
                  </a:lnTo>
                  <a:lnTo>
                    <a:pt x="186" y="334"/>
                  </a:lnTo>
                  <a:lnTo>
                    <a:pt x="107" y="341"/>
                  </a:lnTo>
                  <a:cubicBezTo>
                    <a:pt x="45" y="347"/>
                    <a:pt x="0" y="401"/>
                    <a:pt x="7" y="462"/>
                  </a:cubicBezTo>
                  <a:cubicBezTo>
                    <a:pt x="11" y="501"/>
                    <a:pt x="33" y="533"/>
                    <a:pt x="65" y="549"/>
                  </a:cubicBezTo>
                  <a:cubicBezTo>
                    <a:pt x="82" y="558"/>
                    <a:pt x="102" y="563"/>
                    <a:pt x="122" y="563"/>
                  </a:cubicBezTo>
                  <a:cubicBezTo>
                    <a:pt x="124" y="563"/>
                    <a:pt x="126" y="563"/>
                    <a:pt x="128" y="563"/>
                  </a:cubicBezTo>
                  <a:lnTo>
                    <a:pt x="213" y="554"/>
                  </a:lnTo>
                  <a:lnTo>
                    <a:pt x="3450" y="232"/>
                  </a:lnTo>
                  <a:lnTo>
                    <a:pt x="3550" y="222"/>
                  </a:lnTo>
                  <a:cubicBezTo>
                    <a:pt x="3611" y="216"/>
                    <a:pt x="3656" y="162"/>
                    <a:pt x="3650" y="101"/>
                  </a:cubicBezTo>
                  <a:cubicBezTo>
                    <a:pt x="3644" y="44"/>
                    <a:pt x="3595" y="0"/>
                    <a:pt x="35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42" name="Google Shape;42;p2"/>
            <p:cNvSpPr/>
            <p:nvPr/>
          </p:nvSpPr>
          <p:spPr>
            <a:xfrm>
              <a:off x="1716800" y="1244300"/>
              <a:ext cx="84800" cy="20475"/>
            </a:xfrm>
            <a:custGeom>
              <a:avLst/>
              <a:gdLst/>
              <a:ahLst/>
              <a:cxnLst/>
              <a:rect l="l" t="t" r="r" b="b"/>
              <a:pathLst>
                <a:path w="3392" h="819" extrusionOk="0">
                  <a:moveTo>
                    <a:pt x="3272" y="1"/>
                  </a:moveTo>
                  <a:cubicBezTo>
                    <a:pt x="3265" y="1"/>
                    <a:pt x="3258" y="1"/>
                    <a:pt x="3251" y="3"/>
                  </a:cubicBezTo>
                  <a:lnTo>
                    <a:pt x="621" y="501"/>
                  </a:lnTo>
                  <a:lnTo>
                    <a:pt x="111" y="478"/>
                  </a:lnTo>
                  <a:lnTo>
                    <a:pt x="100" y="598"/>
                  </a:lnTo>
                  <a:cubicBezTo>
                    <a:pt x="41" y="610"/>
                    <a:pt x="1" y="667"/>
                    <a:pt x="13" y="727"/>
                  </a:cubicBezTo>
                  <a:cubicBezTo>
                    <a:pt x="19" y="762"/>
                    <a:pt x="40" y="789"/>
                    <a:pt x="68" y="804"/>
                  </a:cubicBezTo>
                  <a:cubicBezTo>
                    <a:pt x="84" y="813"/>
                    <a:pt x="102" y="818"/>
                    <a:pt x="120" y="818"/>
                  </a:cubicBezTo>
                  <a:cubicBezTo>
                    <a:pt x="127" y="818"/>
                    <a:pt x="135" y="817"/>
                    <a:pt x="142" y="816"/>
                  </a:cubicBezTo>
                  <a:lnTo>
                    <a:pt x="230" y="800"/>
                  </a:lnTo>
                  <a:lnTo>
                    <a:pt x="3152" y="248"/>
                  </a:lnTo>
                  <a:lnTo>
                    <a:pt x="3292" y="221"/>
                  </a:lnTo>
                  <a:cubicBezTo>
                    <a:pt x="3353" y="209"/>
                    <a:pt x="3392" y="152"/>
                    <a:pt x="3380" y="92"/>
                  </a:cubicBezTo>
                  <a:cubicBezTo>
                    <a:pt x="3370" y="38"/>
                    <a:pt x="3324" y="1"/>
                    <a:pt x="3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sp>
          <p:nvSpPr>
            <p:cNvPr id="43" name="Google Shape;43;p2"/>
            <p:cNvSpPr/>
            <p:nvPr/>
          </p:nvSpPr>
          <p:spPr>
            <a:xfrm>
              <a:off x="1707400" y="950175"/>
              <a:ext cx="61750" cy="242000"/>
            </a:xfrm>
            <a:custGeom>
              <a:avLst/>
              <a:gdLst/>
              <a:ahLst/>
              <a:cxnLst/>
              <a:rect l="l" t="t" r="r" b="b"/>
              <a:pathLst>
                <a:path w="2470" h="9680" extrusionOk="0">
                  <a:moveTo>
                    <a:pt x="713" y="0"/>
                  </a:moveTo>
                  <a:cubicBezTo>
                    <a:pt x="683" y="0"/>
                    <a:pt x="654" y="2"/>
                    <a:pt x="624" y="6"/>
                  </a:cubicBezTo>
                  <a:cubicBezTo>
                    <a:pt x="450" y="28"/>
                    <a:pt x="296" y="113"/>
                    <a:pt x="184" y="247"/>
                  </a:cubicBezTo>
                  <a:cubicBezTo>
                    <a:pt x="177" y="255"/>
                    <a:pt x="170" y="262"/>
                    <a:pt x="164" y="271"/>
                  </a:cubicBezTo>
                  <a:cubicBezTo>
                    <a:pt x="51" y="418"/>
                    <a:pt x="1" y="600"/>
                    <a:pt x="25" y="784"/>
                  </a:cubicBezTo>
                  <a:lnTo>
                    <a:pt x="292" y="2837"/>
                  </a:lnTo>
                  <a:lnTo>
                    <a:pt x="322" y="3060"/>
                  </a:lnTo>
                  <a:cubicBezTo>
                    <a:pt x="397" y="3054"/>
                    <a:pt x="472" y="3051"/>
                    <a:pt x="545" y="3047"/>
                  </a:cubicBezTo>
                  <a:lnTo>
                    <a:pt x="603" y="2600"/>
                  </a:lnTo>
                  <a:lnTo>
                    <a:pt x="356" y="1325"/>
                  </a:lnTo>
                  <a:cubicBezTo>
                    <a:pt x="340" y="1201"/>
                    <a:pt x="320" y="860"/>
                    <a:pt x="398" y="760"/>
                  </a:cubicBezTo>
                  <a:cubicBezTo>
                    <a:pt x="475" y="659"/>
                    <a:pt x="455" y="493"/>
                    <a:pt x="580" y="477"/>
                  </a:cubicBezTo>
                  <a:cubicBezTo>
                    <a:pt x="672" y="465"/>
                    <a:pt x="823" y="274"/>
                    <a:pt x="913" y="274"/>
                  </a:cubicBezTo>
                  <a:cubicBezTo>
                    <a:pt x="922" y="274"/>
                    <a:pt x="930" y="276"/>
                    <a:pt x="938" y="280"/>
                  </a:cubicBezTo>
                  <a:cubicBezTo>
                    <a:pt x="1067" y="350"/>
                    <a:pt x="1161" y="477"/>
                    <a:pt x="1181" y="633"/>
                  </a:cubicBezTo>
                  <a:lnTo>
                    <a:pt x="1484" y="2960"/>
                  </a:lnTo>
                  <a:lnTo>
                    <a:pt x="1519" y="3230"/>
                  </a:lnTo>
                  <a:cubicBezTo>
                    <a:pt x="1637" y="3304"/>
                    <a:pt x="1727" y="3402"/>
                    <a:pt x="1782" y="3532"/>
                  </a:cubicBezTo>
                  <a:lnTo>
                    <a:pt x="1726" y="3100"/>
                  </a:lnTo>
                  <a:lnTo>
                    <a:pt x="1401" y="604"/>
                  </a:lnTo>
                  <a:cubicBezTo>
                    <a:pt x="1367" y="345"/>
                    <a:pt x="1194" y="137"/>
                    <a:pt x="965" y="48"/>
                  </a:cubicBezTo>
                  <a:cubicBezTo>
                    <a:pt x="886" y="17"/>
                    <a:pt x="801" y="0"/>
                    <a:pt x="713" y="0"/>
                  </a:cubicBezTo>
                  <a:close/>
                  <a:moveTo>
                    <a:pt x="1794" y="3633"/>
                  </a:moveTo>
                  <a:cubicBezTo>
                    <a:pt x="1778" y="3699"/>
                    <a:pt x="1723" y="3801"/>
                    <a:pt x="1611" y="3943"/>
                  </a:cubicBezTo>
                  <a:lnTo>
                    <a:pt x="1650" y="4244"/>
                  </a:lnTo>
                  <a:lnTo>
                    <a:pt x="1664" y="4355"/>
                  </a:lnTo>
                  <a:lnTo>
                    <a:pt x="1792" y="5339"/>
                  </a:lnTo>
                  <a:lnTo>
                    <a:pt x="2072" y="8237"/>
                  </a:lnTo>
                  <a:cubicBezTo>
                    <a:pt x="2089" y="8362"/>
                    <a:pt x="2208" y="8914"/>
                    <a:pt x="2130" y="9014"/>
                  </a:cubicBezTo>
                  <a:cubicBezTo>
                    <a:pt x="2054" y="9114"/>
                    <a:pt x="1942" y="9178"/>
                    <a:pt x="1818" y="9194"/>
                  </a:cubicBezTo>
                  <a:cubicBezTo>
                    <a:pt x="1798" y="9197"/>
                    <a:pt x="1777" y="9198"/>
                    <a:pt x="1757" y="9198"/>
                  </a:cubicBezTo>
                  <a:cubicBezTo>
                    <a:pt x="1524" y="9198"/>
                    <a:pt x="1321" y="9025"/>
                    <a:pt x="1290" y="8787"/>
                  </a:cubicBezTo>
                  <a:lnTo>
                    <a:pt x="804" y="5053"/>
                  </a:lnTo>
                  <a:lnTo>
                    <a:pt x="770" y="4788"/>
                  </a:lnTo>
                  <a:cubicBezTo>
                    <a:pt x="706" y="4843"/>
                    <a:pt x="640" y="4901"/>
                    <a:pt x="568" y="4961"/>
                  </a:cubicBezTo>
                  <a:lnTo>
                    <a:pt x="602" y="5221"/>
                  </a:lnTo>
                  <a:lnTo>
                    <a:pt x="1069" y="8816"/>
                  </a:lnTo>
                  <a:cubicBezTo>
                    <a:pt x="1099" y="9045"/>
                    <a:pt x="1177" y="9460"/>
                    <a:pt x="1366" y="9563"/>
                  </a:cubicBezTo>
                  <a:cubicBezTo>
                    <a:pt x="1475" y="9622"/>
                    <a:pt x="1781" y="9680"/>
                    <a:pt x="1956" y="9680"/>
                  </a:cubicBezTo>
                  <a:cubicBezTo>
                    <a:pt x="1980" y="9680"/>
                    <a:pt x="2002" y="9679"/>
                    <a:pt x="2020" y="9676"/>
                  </a:cubicBezTo>
                  <a:cubicBezTo>
                    <a:pt x="2204" y="9652"/>
                    <a:pt x="2193" y="9297"/>
                    <a:pt x="2306" y="9150"/>
                  </a:cubicBezTo>
                  <a:cubicBezTo>
                    <a:pt x="2420" y="9002"/>
                    <a:pt x="2470" y="8820"/>
                    <a:pt x="2446" y="8637"/>
                  </a:cubicBezTo>
                  <a:lnTo>
                    <a:pt x="2042" y="5540"/>
                  </a:lnTo>
                  <a:lnTo>
                    <a:pt x="2006" y="5253"/>
                  </a:lnTo>
                  <a:lnTo>
                    <a:pt x="1889" y="4358"/>
                  </a:lnTo>
                  <a:lnTo>
                    <a:pt x="1842" y="4000"/>
                  </a:lnTo>
                  <a:lnTo>
                    <a:pt x="1809" y="3745"/>
                  </a:lnTo>
                  <a:lnTo>
                    <a:pt x="1794" y="3633"/>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solidFill>
                  <a:schemeClr val="dk1"/>
                </a:solidFill>
              </a:endParaRPr>
            </a:p>
          </p:txBody>
        </p:sp>
      </p:grpSp>
      <p:sp>
        <p:nvSpPr>
          <p:cNvPr id="44" name="Google Shape;44;p2"/>
          <p:cNvSpPr/>
          <p:nvPr/>
        </p:nvSpPr>
        <p:spPr>
          <a:xfrm>
            <a:off x="511829" y="1008964"/>
            <a:ext cx="878281" cy="722896"/>
          </a:xfrm>
          <a:custGeom>
            <a:avLst/>
            <a:gdLst/>
            <a:ahLst/>
            <a:cxnLst/>
            <a:rect l="l" t="t" r="r" b="b"/>
            <a:pathLst>
              <a:path w="11248" h="9258" extrusionOk="0">
                <a:moveTo>
                  <a:pt x="5937" y="3388"/>
                </a:moveTo>
                <a:cubicBezTo>
                  <a:pt x="6793" y="3388"/>
                  <a:pt x="7627" y="3826"/>
                  <a:pt x="8094" y="4613"/>
                </a:cubicBezTo>
                <a:cubicBezTo>
                  <a:pt x="8122" y="4659"/>
                  <a:pt x="8149" y="4707"/>
                  <a:pt x="8173" y="4756"/>
                </a:cubicBezTo>
                <a:lnTo>
                  <a:pt x="7540" y="5109"/>
                </a:lnTo>
                <a:cubicBezTo>
                  <a:pt x="7519" y="5066"/>
                  <a:pt x="7496" y="5023"/>
                  <a:pt x="7472" y="4983"/>
                </a:cubicBezTo>
                <a:cubicBezTo>
                  <a:pt x="7159" y="4455"/>
                  <a:pt x="6768" y="4186"/>
                  <a:pt x="6242" y="4138"/>
                </a:cubicBezTo>
                <a:cubicBezTo>
                  <a:pt x="6180" y="4132"/>
                  <a:pt x="6113" y="4129"/>
                  <a:pt x="6043" y="4129"/>
                </a:cubicBezTo>
                <a:cubicBezTo>
                  <a:pt x="5710" y="4129"/>
                  <a:pt x="5311" y="4196"/>
                  <a:pt x="5033" y="4361"/>
                </a:cubicBezTo>
                <a:cubicBezTo>
                  <a:pt x="4625" y="4603"/>
                  <a:pt x="4335" y="4990"/>
                  <a:pt x="4218" y="5452"/>
                </a:cubicBezTo>
                <a:cubicBezTo>
                  <a:pt x="4100" y="5913"/>
                  <a:pt x="4170" y="6392"/>
                  <a:pt x="4412" y="6800"/>
                </a:cubicBezTo>
                <a:cubicBezTo>
                  <a:pt x="4454" y="6871"/>
                  <a:pt x="4502" y="6940"/>
                  <a:pt x="4555" y="7005"/>
                </a:cubicBezTo>
                <a:lnTo>
                  <a:pt x="3914" y="7361"/>
                </a:lnTo>
                <a:cubicBezTo>
                  <a:pt x="3869" y="7299"/>
                  <a:pt x="3828" y="7235"/>
                  <a:pt x="3788" y="7169"/>
                </a:cubicBezTo>
                <a:cubicBezTo>
                  <a:pt x="3524" y="6725"/>
                  <a:pt x="3517" y="6183"/>
                  <a:pt x="3545" y="5711"/>
                </a:cubicBezTo>
                <a:cubicBezTo>
                  <a:pt x="3582" y="5093"/>
                  <a:pt x="3805" y="4249"/>
                  <a:pt x="4663" y="3738"/>
                </a:cubicBezTo>
                <a:cubicBezTo>
                  <a:pt x="5063" y="3501"/>
                  <a:pt x="5503" y="3388"/>
                  <a:pt x="5937" y="3388"/>
                </a:cubicBezTo>
                <a:close/>
                <a:moveTo>
                  <a:pt x="6046" y="2426"/>
                </a:moveTo>
                <a:cubicBezTo>
                  <a:pt x="6333" y="2426"/>
                  <a:pt x="6616" y="2450"/>
                  <a:pt x="6875" y="2498"/>
                </a:cubicBezTo>
                <a:cubicBezTo>
                  <a:pt x="7789" y="2666"/>
                  <a:pt x="8396" y="3128"/>
                  <a:pt x="8969" y="4093"/>
                </a:cubicBezTo>
                <a:cubicBezTo>
                  <a:pt x="9004" y="4150"/>
                  <a:pt x="9034" y="4206"/>
                  <a:pt x="9063" y="4260"/>
                </a:cubicBezTo>
                <a:lnTo>
                  <a:pt x="8392" y="4634"/>
                </a:lnTo>
                <a:cubicBezTo>
                  <a:pt x="8367" y="4584"/>
                  <a:pt x="8339" y="4534"/>
                  <a:pt x="8310" y="4485"/>
                </a:cubicBezTo>
                <a:cubicBezTo>
                  <a:pt x="7854" y="3716"/>
                  <a:pt x="6836" y="3250"/>
                  <a:pt x="6084" y="3142"/>
                </a:cubicBezTo>
                <a:cubicBezTo>
                  <a:pt x="5965" y="3125"/>
                  <a:pt x="5854" y="3117"/>
                  <a:pt x="5750" y="3117"/>
                </a:cubicBezTo>
                <a:cubicBezTo>
                  <a:pt x="5311" y="3117"/>
                  <a:pt x="4974" y="3263"/>
                  <a:pt x="4535" y="3522"/>
                </a:cubicBezTo>
                <a:cubicBezTo>
                  <a:pt x="3904" y="3898"/>
                  <a:pt x="3455" y="4498"/>
                  <a:pt x="3273" y="5211"/>
                </a:cubicBezTo>
                <a:cubicBezTo>
                  <a:pt x="3092" y="5925"/>
                  <a:pt x="3198" y="6666"/>
                  <a:pt x="3573" y="7298"/>
                </a:cubicBezTo>
                <a:cubicBezTo>
                  <a:pt x="3612" y="7363"/>
                  <a:pt x="3652" y="7425"/>
                  <a:pt x="3694" y="7483"/>
                </a:cubicBezTo>
                <a:lnTo>
                  <a:pt x="3020" y="7856"/>
                </a:lnTo>
                <a:cubicBezTo>
                  <a:pt x="2985" y="7804"/>
                  <a:pt x="2950" y="7748"/>
                  <a:pt x="2914" y="7689"/>
                </a:cubicBezTo>
                <a:cubicBezTo>
                  <a:pt x="2435" y="6881"/>
                  <a:pt x="2298" y="5934"/>
                  <a:pt x="2531" y="5022"/>
                </a:cubicBezTo>
                <a:cubicBezTo>
                  <a:pt x="2764" y="4110"/>
                  <a:pt x="3336" y="3343"/>
                  <a:pt x="4144" y="2863"/>
                </a:cubicBezTo>
                <a:cubicBezTo>
                  <a:pt x="4493" y="2656"/>
                  <a:pt x="4959" y="2515"/>
                  <a:pt x="5489" y="2456"/>
                </a:cubicBezTo>
                <a:cubicBezTo>
                  <a:pt x="5673" y="2436"/>
                  <a:pt x="5860" y="2426"/>
                  <a:pt x="6046" y="2426"/>
                </a:cubicBezTo>
                <a:close/>
                <a:moveTo>
                  <a:pt x="6085" y="1484"/>
                </a:moveTo>
                <a:cubicBezTo>
                  <a:pt x="6298" y="1484"/>
                  <a:pt x="6540" y="1490"/>
                  <a:pt x="6804" y="1507"/>
                </a:cubicBezTo>
                <a:lnTo>
                  <a:pt x="6819" y="1509"/>
                </a:lnTo>
                <a:cubicBezTo>
                  <a:pt x="7235" y="1535"/>
                  <a:pt x="7871" y="1773"/>
                  <a:pt x="8436" y="2116"/>
                </a:cubicBezTo>
                <a:cubicBezTo>
                  <a:pt x="9116" y="2526"/>
                  <a:pt x="9627" y="3034"/>
                  <a:pt x="9879" y="3548"/>
                </a:cubicBezTo>
                <a:cubicBezTo>
                  <a:pt x="9905" y="3599"/>
                  <a:pt x="9933" y="3648"/>
                  <a:pt x="9961" y="3696"/>
                </a:cubicBezTo>
                <a:cubicBezTo>
                  <a:pt x="9970" y="3712"/>
                  <a:pt x="9980" y="3728"/>
                  <a:pt x="9988" y="3746"/>
                </a:cubicBezTo>
                <a:lnTo>
                  <a:pt x="9282" y="4139"/>
                </a:lnTo>
                <a:cubicBezTo>
                  <a:pt x="9252" y="4081"/>
                  <a:pt x="9220" y="4023"/>
                  <a:pt x="9186" y="3965"/>
                </a:cubicBezTo>
                <a:cubicBezTo>
                  <a:pt x="8481" y="2779"/>
                  <a:pt x="7224" y="2119"/>
                  <a:pt x="5936" y="2119"/>
                </a:cubicBezTo>
                <a:cubicBezTo>
                  <a:pt x="5281" y="2119"/>
                  <a:pt x="4618" y="2290"/>
                  <a:pt x="4016" y="2647"/>
                </a:cubicBezTo>
                <a:cubicBezTo>
                  <a:pt x="3471" y="2970"/>
                  <a:pt x="3158" y="3216"/>
                  <a:pt x="2844" y="3737"/>
                </a:cubicBezTo>
                <a:cubicBezTo>
                  <a:pt x="2494" y="4320"/>
                  <a:pt x="2279" y="5033"/>
                  <a:pt x="2237" y="5743"/>
                </a:cubicBezTo>
                <a:cubicBezTo>
                  <a:pt x="2192" y="6517"/>
                  <a:pt x="2351" y="7234"/>
                  <a:pt x="2699" y="7817"/>
                </a:cubicBezTo>
                <a:cubicBezTo>
                  <a:pt x="2732" y="7873"/>
                  <a:pt x="2766" y="7927"/>
                  <a:pt x="2800" y="7978"/>
                </a:cubicBezTo>
                <a:lnTo>
                  <a:pt x="2090" y="8372"/>
                </a:lnTo>
                <a:cubicBezTo>
                  <a:pt x="2060" y="8325"/>
                  <a:pt x="2031" y="8278"/>
                  <a:pt x="2002" y="8230"/>
                </a:cubicBezTo>
                <a:cubicBezTo>
                  <a:pt x="1687" y="7699"/>
                  <a:pt x="1485" y="7122"/>
                  <a:pt x="1403" y="6515"/>
                </a:cubicBezTo>
                <a:cubicBezTo>
                  <a:pt x="1323" y="5927"/>
                  <a:pt x="1357" y="5337"/>
                  <a:pt x="1504" y="4760"/>
                </a:cubicBezTo>
                <a:cubicBezTo>
                  <a:pt x="1651" y="4184"/>
                  <a:pt x="1904" y="3649"/>
                  <a:pt x="2254" y="3172"/>
                </a:cubicBezTo>
                <a:cubicBezTo>
                  <a:pt x="2618" y="2678"/>
                  <a:pt x="3071" y="2267"/>
                  <a:pt x="3602" y="1952"/>
                </a:cubicBezTo>
                <a:cubicBezTo>
                  <a:pt x="4019" y="1705"/>
                  <a:pt x="4648" y="1553"/>
                  <a:pt x="5471" y="1502"/>
                </a:cubicBezTo>
                <a:cubicBezTo>
                  <a:pt x="5629" y="1492"/>
                  <a:pt x="5837" y="1484"/>
                  <a:pt x="6085" y="1484"/>
                </a:cubicBezTo>
                <a:close/>
                <a:moveTo>
                  <a:pt x="5917" y="242"/>
                </a:moveTo>
                <a:cubicBezTo>
                  <a:pt x="6363" y="242"/>
                  <a:pt x="6810" y="298"/>
                  <a:pt x="7249" y="410"/>
                </a:cubicBezTo>
                <a:cubicBezTo>
                  <a:pt x="8655" y="771"/>
                  <a:pt x="9854" y="1683"/>
                  <a:pt x="10623" y="2977"/>
                </a:cubicBezTo>
                <a:cubicBezTo>
                  <a:pt x="10653" y="3029"/>
                  <a:pt x="10720" y="3082"/>
                  <a:pt x="10792" y="3139"/>
                </a:cubicBezTo>
                <a:cubicBezTo>
                  <a:pt x="10832" y="3170"/>
                  <a:pt x="10875" y="3204"/>
                  <a:pt x="10906" y="3235"/>
                </a:cubicBezTo>
                <a:lnTo>
                  <a:pt x="10209" y="3623"/>
                </a:lnTo>
                <a:cubicBezTo>
                  <a:pt x="10173" y="3556"/>
                  <a:pt x="10136" y="3489"/>
                  <a:pt x="10096" y="3424"/>
                </a:cubicBezTo>
                <a:cubicBezTo>
                  <a:pt x="9765" y="2866"/>
                  <a:pt x="9337" y="2395"/>
                  <a:pt x="8822" y="2025"/>
                </a:cubicBezTo>
                <a:cubicBezTo>
                  <a:pt x="8329" y="1670"/>
                  <a:pt x="7772" y="1417"/>
                  <a:pt x="7166" y="1271"/>
                </a:cubicBezTo>
                <a:cubicBezTo>
                  <a:pt x="6776" y="1178"/>
                  <a:pt x="6375" y="1131"/>
                  <a:pt x="5971" y="1131"/>
                </a:cubicBezTo>
                <a:cubicBezTo>
                  <a:pt x="5125" y="1131"/>
                  <a:pt x="4269" y="1335"/>
                  <a:pt x="3477" y="1734"/>
                </a:cubicBezTo>
                <a:cubicBezTo>
                  <a:pt x="2915" y="2018"/>
                  <a:pt x="2337" y="2672"/>
                  <a:pt x="2044" y="3037"/>
                </a:cubicBezTo>
                <a:cubicBezTo>
                  <a:pt x="1441" y="3785"/>
                  <a:pt x="1099" y="4673"/>
                  <a:pt x="1057" y="5603"/>
                </a:cubicBezTo>
                <a:cubicBezTo>
                  <a:pt x="1013" y="6530"/>
                  <a:pt x="1266" y="7482"/>
                  <a:pt x="1786" y="8358"/>
                </a:cubicBezTo>
                <a:cubicBezTo>
                  <a:pt x="1813" y="8404"/>
                  <a:pt x="1841" y="8449"/>
                  <a:pt x="1870" y="8494"/>
                </a:cubicBezTo>
                <a:lnTo>
                  <a:pt x="1389" y="8761"/>
                </a:lnTo>
                <a:lnTo>
                  <a:pt x="1382" y="8764"/>
                </a:lnTo>
                <a:lnTo>
                  <a:pt x="1200" y="8946"/>
                </a:lnTo>
                <a:cubicBezTo>
                  <a:pt x="1163" y="8890"/>
                  <a:pt x="1127" y="8832"/>
                  <a:pt x="1091" y="8771"/>
                </a:cubicBezTo>
                <a:cubicBezTo>
                  <a:pt x="630" y="7996"/>
                  <a:pt x="373" y="7183"/>
                  <a:pt x="325" y="6354"/>
                </a:cubicBezTo>
                <a:cubicBezTo>
                  <a:pt x="279" y="5560"/>
                  <a:pt x="425" y="4745"/>
                  <a:pt x="761" y="3938"/>
                </a:cubicBezTo>
                <a:cubicBezTo>
                  <a:pt x="1075" y="3179"/>
                  <a:pt x="1792" y="1794"/>
                  <a:pt x="3061" y="1041"/>
                </a:cubicBezTo>
                <a:cubicBezTo>
                  <a:pt x="3950" y="513"/>
                  <a:pt x="4932" y="242"/>
                  <a:pt x="5917" y="242"/>
                </a:cubicBezTo>
                <a:close/>
                <a:moveTo>
                  <a:pt x="5928" y="0"/>
                </a:moveTo>
                <a:cubicBezTo>
                  <a:pt x="4873" y="0"/>
                  <a:pt x="3844" y="283"/>
                  <a:pt x="2932" y="825"/>
                </a:cubicBezTo>
                <a:cubicBezTo>
                  <a:pt x="2250" y="1230"/>
                  <a:pt x="1667" y="1759"/>
                  <a:pt x="1199" y="2394"/>
                </a:cubicBezTo>
                <a:cubicBezTo>
                  <a:pt x="747" y="3007"/>
                  <a:pt x="422" y="3695"/>
                  <a:pt x="233" y="4437"/>
                </a:cubicBezTo>
                <a:cubicBezTo>
                  <a:pt x="44" y="5179"/>
                  <a:pt x="0" y="5938"/>
                  <a:pt x="104" y="6693"/>
                </a:cubicBezTo>
                <a:cubicBezTo>
                  <a:pt x="209" y="7474"/>
                  <a:pt x="469" y="8217"/>
                  <a:pt x="875" y="8900"/>
                </a:cubicBezTo>
                <a:cubicBezTo>
                  <a:pt x="922" y="8980"/>
                  <a:pt x="970" y="9056"/>
                  <a:pt x="1017" y="9128"/>
                </a:cubicBezTo>
                <a:lnTo>
                  <a:pt x="1042" y="9164"/>
                </a:lnTo>
                <a:cubicBezTo>
                  <a:pt x="1069" y="9206"/>
                  <a:pt x="1125" y="9211"/>
                  <a:pt x="1179" y="9214"/>
                </a:cubicBezTo>
                <a:cubicBezTo>
                  <a:pt x="1198" y="9216"/>
                  <a:pt x="1227" y="9218"/>
                  <a:pt x="1239" y="9223"/>
                </a:cubicBezTo>
                <a:lnTo>
                  <a:pt x="1264" y="9258"/>
                </a:lnTo>
                <a:lnTo>
                  <a:pt x="1513" y="9109"/>
                </a:lnTo>
                <a:lnTo>
                  <a:pt x="2067" y="8780"/>
                </a:lnTo>
                <a:lnTo>
                  <a:pt x="2244" y="8676"/>
                </a:lnTo>
                <a:lnTo>
                  <a:pt x="3149" y="8138"/>
                </a:lnTo>
                <a:lnTo>
                  <a:pt x="3205" y="8105"/>
                </a:lnTo>
                <a:lnTo>
                  <a:pt x="4735" y="7197"/>
                </a:lnTo>
                <a:lnTo>
                  <a:pt x="4898" y="7100"/>
                </a:lnTo>
                <a:lnTo>
                  <a:pt x="4959" y="7064"/>
                </a:lnTo>
                <a:lnTo>
                  <a:pt x="4907" y="7015"/>
                </a:lnTo>
                <a:cubicBezTo>
                  <a:pt x="4900" y="7009"/>
                  <a:pt x="4894" y="7003"/>
                  <a:pt x="4887" y="6997"/>
                </a:cubicBezTo>
                <a:cubicBezTo>
                  <a:pt x="4856" y="6968"/>
                  <a:pt x="4830" y="6941"/>
                  <a:pt x="4806" y="6913"/>
                </a:cubicBezTo>
                <a:cubicBezTo>
                  <a:pt x="4777" y="6881"/>
                  <a:pt x="4758" y="6802"/>
                  <a:pt x="4741" y="6732"/>
                </a:cubicBezTo>
                <a:cubicBezTo>
                  <a:pt x="4725" y="6663"/>
                  <a:pt x="4709" y="6597"/>
                  <a:pt x="4680" y="6549"/>
                </a:cubicBezTo>
                <a:cubicBezTo>
                  <a:pt x="4471" y="6196"/>
                  <a:pt x="4402" y="5807"/>
                  <a:pt x="4488" y="5452"/>
                </a:cubicBezTo>
                <a:cubicBezTo>
                  <a:pt x="4574" y="5089"/>
                  <a:pt x="4807" y="4786"/>
                  <a:pt x="5161" y="4577"/>
                </a:cubicBezTo>
                <a:cubicBezTo>
                  <a:pt x="5405" y="4432"/>
                  <a:pt x="5674" y="4363"/>
                  <a:pt x="5939" y="4363"/>
                </a:cubicBezTo>
                <a:cubicBezTo>
                  <a:pt x="6461" y="4363"/>
                  <a:pt x="6970" y="4630"/>
                  <a:pt x="7256" y="5111"/>
                </a:cubicBezTo>
                <a:cubicBezTo>
                  <a:pt x="7307" y="5196"/>
                  <a:pt x="7350" y="5288"/>
                  <a:pt x="7383" y="5383"/>
                </a:cubicBezTo>
                <a:cubicBezTo>
                  <a:pt x="7388" y="5397"/>
                  <a:pt x="7394" y="5412"/>
                  <a:pt x="7398" y="5427"/>
                </a:cubicBezTo>
                <a:cubicBezTo>
                  <a:pt x="7410" y="5467"/>
                  <a:pt x="7420" y="5502"/>
                  <a:pt x="7425" y="5520"/>
                </a:cubicBezTo>
                <a:lnTo>
                  <a:pt x="7442" y="5589"/>
                </a:lnTo>
                <a:lnTo>
                  <a:pt x="7499" y="5555"/>
                </a:lnTo>
                <a:lnTo>
                  <a:pt x="8310" y="5073"/>
                </a:lnTo>
                <a:lnTo>
                  <a:pt x="8481" y="4972"/>
                </a:lnTo>
                <a:lnTo>
                  <a:pt x="9229" y="4529"/>
                </a:lnTo>
                <a:lnTo>
                  <a:pt x="9416" y="4418"/>
                </a:lnTo>
                <a:lnTo>
                  <a:pt x="10116" y="4002"/>
                </a:lnTo>
                <a:lnTo>
                  <a:pt x="10243" y="3926"/>
                </a:lnTo>
                <a:lnTo>
                  <a:pt x="11248" y="3330"/>
                </a:lnTo>
                <a:lnTo>
                  <a:pt x="11227" y="3285"/>
                </a:lnTo>
                <a:cubicBezTo>
                  <a:pt x="11206" y="3242"/>
                  <a:pt x="11184" y="3199"/>
                  <a:pt x="11161" y="3156"/>
                </a:cubicBezTo>
                <a:cubicBezTo>
                  <a:pt x="11161" y="3156"/>
                  <a:pt x="11161" y="3155"/>
                  <a:pt x="11161" y="3155"/>
                </a:cubicBezTo>
                <a:lnTo>
                  <a:pt x="11136" y="3107"/>
                </a:lnTo>
                <a:cubicBezTo>
                  <a:pt x="11096" y="3035"/>
                  <a:pt x="11055" y="2959"/>
                  <a:pt x="11009" y="2882"/>
                </a:cubicBezTo>
                <a:cubicBezTo>
                  <a:pt x="10001" y="1187"/>
                  <a:pt x="8219" y="112"/>
                  <a:pt x="6242" y="9"/>
                </a:cubicBezTo>
                <a:cubicBezTo>
                  <a:pt x="6137" y="3"/>
                  <a:pt x="6032" y="0"/>
                  <a:pt x="5928"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chemeClr val="dk1"/>
              </a:solidFill>
            </a:endParaRPr>
          </a:p>
        </p:txBody>
      </p:sp>
      <p:sp>
        <p:nvSpPr>
          <p:cNvPr id="45" name="Google Shape;45;p2"/>
          <p:cNvSpPr/>
          <p:nvPr/>
        </p:nvSpPr>
        <p:spPr>
          <a:xfrm rot="-906757">
            <a:off x="4797309" y="6305459"/>
            <a:ext cx="1006913" cy="235904"/>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6" name="Google Shape;46;p2"/>
          <p:cNvGrpSpPr/>
          <p:nvPr/>
        </p:nvGrpSpPr>
        <p:grpSpPr>
          <a:xfrm>
            <a:off x="11590065" y="2318030"/>
            <a:ext cx="295696" cy="267845"/>
            <a:chOff x="1640475" y="1197075"/>
            <a:chExt cx="55475" cy="50250"/>
          </a:xfrm>
        </p:grpSpPr>
        <p:sp>
          <p:nvSpPr>
            <p:cNvPr id="47" name="Google Shape;47;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 name="Google Shape;50;p2"/>
          <p:cNvSpPr/>
          <p:nvPr/>
        </p:nvSpPr>
        <p:spPr>
          <a:xfrm>
            <a:off x="11381768" y="5912082"/>
            <a:ext cx="812817" cy="127354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2"/>
          <p:cNvSpPr/>
          <p:nvPr/>
        </p:nvSpPr>
        <p:spPr>
          <a:xfrm rot="-6249525">
            <a:off x="1827813" y="5763807"/>
            <a:ext cx="1723575" cy="1570080"/>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 name="Google Shape;52;p2"/>
          <p:cNvGrpSpPr/>
          <p:nvPr/>
        </p:nvGrpSpPr>
        <p:grpSpPr>
          <a:xfrm>
            <a:off x="1717589" y="1017152"/>
            <a:ext cx="578191" cy="523765"/>
            <a:chOff x="1640475" y="1197075"/>
            <a:chExt cx="55475" cy="50250"/>
          </a:xfrm>
        </p:grpSpPr>
        <p:sp>
          <p:nvSpPr>
            <p:cNvPr id="53" name="Google Shape;53;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6" name="Google Shape;56;p2"/>
          <p:cNvGrpSpPr/>
          <p:nvPr/>
        </p:nvGrpSpPr>
        <p:grpSpPr>
          <a:xfrm rot="-5400000">
            <a:off x="10361240" y="6130546"/>
            <a:ext cx="326429" cy="295697"/>
            <a:chOff x="1640475" y="1197075"/>
            <a:chExt cx="55475" cy="50250"/>
          </a:xfrm>
        </p:grpSpPr>
        <p:sp>
          <p:nvSpPr>
            <p:cNvPr id="57" name="Google Shape;57;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0" name="Google Shape;60;p2"/>
          <p:cNvSpPr/>
          <p:nvPr/>
        </p:nvSpPr>
        <p:spPr>
          <a:xfrm rot="581768">
            <a:off x="11084085" y="488031"/>
            <a:ext cx="623799" cy="14614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 name="Google Shape;61;p2"/>
          <p:cNvGrpSpPr/>
          <p:nvPr/>
        </p:nvGrpSpPr>
        <p:grpSpPr>
          <a:xfrm>
            <a:off x="432499" y="3759130"/>
            <a:ext cx="295696" cy="267845"/>
            <a:chOff x="1640475" y="1197075"/>
            <a:chExt cx="55475" cy="50250"/>
          </a:xfrm>
        </p:grpSpPr>
        <p:sp>
          <p:nvSpPr>
            <p:cNvPr id="62" name="Google Shape;62;p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5" name="Google Shape;65;p2"/>
          <p:cNvGrpSpPr/>
          <p:nvPr/>
        </p:nvGrpSpPr>
        <p:grpSpPr>
          <a:xfrm>
            <a:off x="10506750" y="5389822"/>
            <a:ext cx="527764" cy="434620"/>
            <a:chOff x="6441550" y="2480732"/>
            <a:chExt cx="253700" cy="208925"/>
          </a:xfrm>
        </p:grpSpPr>
        <p:sp>
          <p:nvSpPr>
            <p:cNvPr id="66" name="Google Shape;66;p2"/>
            <p:cNvSpPr/>
            <p:nvPr/>
          </p:nvSpPr>
          <p:spPr>
            <a:xfrm>
              <a:off x="6450150" y="2496032"/>
              <a:ext cx="234200" cy="178350"/>
            </a:xfrm>
            <a:custGeom>
              <a:avLst/>
              <a:gdLst/>
              <a:ahLst/>
              <a:cxnLst/>
              <a:rect l="l" t="t" r="r" b="b"/>
              <a:pathLst>
                <a:path w="9368" h="7134" extrusionOk="0">
                  <a:moveTo>
                    <a:pt x="4659" y="0"/>
                  </a:moveTo>
                  <a:cubicBezTo>
                    <a:pt x="4607" y="0"/>
                    <a:pt x="4541" y="13"/>
                    <a:pt x="4450" y="37"/>
                  </a:cubicBezTo>
                  <a:cubicBezTo>
                    <a:pt x="3877" y="190"/>
                    <a:pt x="3484" y="1286"/>
                    <a:pt x="3251" y="1912"/>
                  </a:cubicBezTo>
                  <a:cubicBezTo>
                    <a:pt x="3320" y="1989"/>
                    <a:pt x="3277" y="2134"/>
                    <a:pt x="3165" y="2176"/>
                  </a:cubicBezTo>
                  <a:lnTo>
                    <a:pt x="3168" y="2185"/>
                  </a:lnTo>
                  <a:cubicBezTo>
                    <a:pt x="3113" y="2194"/>
                    <a:pt x="3054" y="2199"/>
                    <a:pt x="2997" y="2208"/>
                  </a:cubicBezTo>
                  <a:cubicBezTo>
                    <a:pt x="2928" y="2224"/>
                    <a:pt x="2859" y="2242"/>
                    <a:pt x="2789" y="2262"/>
                  </a:cubicBezTo>
                  <a:cubicBezTo>
                    <a:pt x="2774" y="2272"/>
                    <a:pt x="2758" y="2277"/>
                    <a:pt x="2742" y="2277"/>
                  </a:cubicBezTo>
                  <a:cubicBezTo>
                    <a:pt x="2715" y="2277"/>
                    <a:pt x="2691" y="2262"/>
                    <a:pt x="2674" y="2240"/>
                  </a:cubicBezTo>
                  <a:cubicBezTo>
                    <a:pt x="2334" y="2266"/>
                    <a:pt x="1995" y="2268"/>
                    <a:pt x="1658" y="2272"/>
                  </a:cubicBezTo>
                  <a:cubicBezTo>
                    <a:pt x="1653" y="2272"/>
                    <a:pt x="1647" y="2272"/>
                    <a:pt x="1641" y="2272"/>
                  </a:cubicBezTo>
                  <a:cubicBezTo>
                    <a:pt x="1500" y="2272"/>
                    <a:pt x="1246" y="2244"/>
                    <a:pt x="999" y="2244"/>
                  </a:cubicBezTo>
                  <a:cubicBezTo>
                    <a:pt x="731" y="2244"/>
                    <a:pt x="469" y="2277"/>
                    <a:pt x="366" y="2418"/>
                  </a:cubicBezTo>
                  <a:cubicBezTo>
                    <a:pt x="0" y="2908"/>
                    <a:pt x="2213" y="3958"/>
                    <a:pt x="2559" y="4145"/>
                  </a:cubicBezTo>
                  <a:cubicBezTo>
                    <a:pt x="2583" y="4161"/>
                    <a:pt x="2605" y="4177"/>
                    <a:pt x="2621" y="4198"/>
                  </a:cubicBezTo>
                  <a:cubicBezTo>
                    <a:pt x="2684" y="4214"/>
                    <a:pt x="2732" y="4270"/>
                    <a:pt x="2706" y="4346"/>
                  </a:cubicBezTo>
                  <a:cubicBezTo>
                    <a:pt x="2554" y="4801"/>
                    <a:pt x="2408" y="5258"/>
                    <a:pt x="2295" y="5725"/>
                  </a:cubicBezTo>
                  <a:cubicBezTo>
                    <a:pt x="2237" y="5970"/>
                    <a:pt x="2191" y="6212"/>
                    <a:pt x="2161" y="6461"/>
                  </a:cubicBezTo>
                  <a:cubicBezTo>
                    <a:pt x="2127" y="6731"/>
                    <a:pt x="1993" y="7041"/>
                    <a:pt x="2272" y="7123"/>
                  </a:cubicBezTo>
                  <a:cubicBezTo>
                    <a:pt x="2295" y="7130"/>
                    <a:pt x="2320" y="7133"/>
                    <a:pt x="2345" y="7133"/>
                  </a:cubicBezTo>
                  <a:cubicBezTo>
                    <a:pt x="2715" y="7133"/>
                    <a:pt x="3335" y="6449"/>
                    <a:pt x="3602" y="6214"/>
                  </a:cubicBezTo>
                  <a:cubicBezTo>
                    <a:pt x="3939" y="5918"/>
                    <a:pt x="4255" y="5606"/>
                    <a:pt x="4577" y="5298"/>
                  </a:cubicBezTo>
                  <a:cubicBezTo>
                    <a:pt x="4624" y="5252"/>
                    <a:pt x="4676" y="5232"/>
                    <a:pt x="4726" y="5232"/>
                  </a:cubicBezTo>
                  <a:cubicBezTo>
                    <a:pt x="4823" y="5232"/>
                    <a:pt x="4912" y="5304"/>
                    <a:pt x="4943" y="5395"/>
                  </a:cubicBezTo>
                  <a:cubicBezTo>
                    <a:pt x="5748" y="6083"/>
                    <a:pt x="6641" y="6590"/>
                    <a:pt x="7652" y="6886"/>
                  </a:cubicBezTo>
                  <a:cubicBezTo>
                    <a:pt x="7611" y="6433"/>
                    <a:pt x="7534" y="5990"/>
                    <a:pt x="7408" y="5552"/>
                  </a:cubicBezTo>
                  <a:cubicBezTo>
                    <a:pt x="7269" y="5069"/>
                    <a:pt x="7001" y="4628"/>
                    <a:pt x="6887" y="4143"/>
                  </a:cubicBezTo>
                  <a:cubicBezTo>
                    <a:pt x="6863" y="4039"/>
                    <a:pt x="6937" y="3942"/>
                    <a:pt x="7024" y="3914"/>
                  </a:cubicBezTo>
                  <a:cubicBezTo>
                    <a:pt x="7026" y="3866"/>
                    <a:pt x="7050" y="3815"/>
                    <a:pt x="7107" y="3781"/>
                  </a:cubicBezTo>
                  <a:cubicBezTo>
                    <a:pt x="7386" y="3602"/>
                    <a:pt x="9368" y="2256"/>
                    <a:pt x="9139" y="1904"/>
                  </a:cubicBezTo>
                  <a:cubicBezTo>
                    <a:pt x="9087" y="1823"/>
                    <a:pt x="8893" y="1797"/>
                    <a:pt x="8659" y="1797"/>
                  </a:cubicBezTo>
                  <a:cubicBezTo>
                    <a:pt x="8282" y="1797"/>
                    <a:pt x="7801" y="1864"/>
                    <a:pt x="7633" y="1875"/>
                  </a:cubicBezTo>
                  <a:cubicBezTo>
                    <a:pt x="7146" y="1908"/>
                    <a:pt x="6661" y="1988"/>
                    <a:pt x="6177" y="2002"/>
                  </a:cubicBezTo>
                  <a:cubicBezTo>
                    <a:pt x="6173" y="2002"/>
                    <a:pt x="6170" y="2002"/>
                    <a:pt x="6166" y="2002"/>
                  </a:cubicBezTo>
                  <a:cubicBezTo>
                    <a:pt x="6063" y="2002"/>
                    <a:pt x="6000" y="1931"/>
                    <a:pt x="5976" y="1848"/>
                  </a:cubicBezTo>
                  <a:cubicBezTo>
                    <a:pt x="5937" y="1836"/>
                    <a:pt x="5899" y="1815"/>
                    <a:pt x="5874" y="1781"/>
                  </a:cubicBezTo>
                  <a:cubicBezTo>
                    <a:pt x="5664" y="1476"/>
                    <a:pt x="5549" y="1118"/>
                    <a:pt x="5354" y="802"/>
                  </a:cubicBezTo>
                  <a:cubicBezTo>
                    <a:pt x="5241" y="617"/>
                    <a:pt x="5117" y="437"/>
                    <a:pt x="4980" y="270"/>
                  </a:cubicBezTo>
                  <a:cubicBezTo>
                    <a:pt x="4832" y="88"/>
                    <a:pt x="4795" y="0"/>
                    <a:pt x="4659" y="0"/>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6441550" y="2480732"/>
              <a:ext cx="253700" cy="208925"/>
            </a:xfrm>
            <a:custGeom>
              <a:avLst/>
              <a:gdLst/>
              <a:ahLst/>
              <a:cxnLst/>
              <a:rect l="l" t="t" r="r" b="b"/>
              <a:pathLst>
                <a:path w="10148" h="8357" extrusionOk="0">
                  <a:moveTo>
                    <a:pt x="5002" y="612"/>
                  </a:moveTo>
                  <a:cubicBezTo>
                    <a:pt x="5139" y="612"/>
                    <a:pt x="5176" y="700"/>
                    <a:pt x="5324" y="883"/>
                  </a:cubicBezTo>
                  <a:cubicBezTo>
                    <a:pt x="5461" y="1049"/>
                    <a:pt x="5585" y="1229"/>
                    <a:pt x="5698" y="1414"/>
                  </a:cubicBezTo>
                  <a:cubicBezTo>
                    <a:pt x="5893" y="1730"/>
                    <a:pt x="6008" y="2088"/>
                    <a:pt x="6219" y="2393"/>
                  </a:cubicBezTo>
                  <a:cubicBezTo>
                    <a:pt x="6243" y="2428"/>
                    <a:pt x="6281" y="2448"/>
                    <a:pt x="6320" y="2460"/>
                  </a:cubicBezTo>
                  <a:cubicBezTo>
                    <a:pt x="6344" y="2543"/>
                    <a:pt x="6408" y="2615"/>
                    <a:pt x="6512" y="2615"/>
                  </a:cubicBezTo>
                  <a:cubicBezTo>
                    <a:pt x="6515" y="2615"/>
                    <a:pt x="6518" y="2615"/>
                    <a:pt x="6521" y="2615"/>
                  </a:cubicBezTo>
                  <a:cubicBezTo>
                    <a:pt x="7006" y="2601"/>
                    <a:pt x="7490" y="2520"/>
                    <a:pt x="7977" y="2488"/>
                  </a:cubicBezTo>
                  <a:cubicBezTo>
                    <a:pt x="8145" y="2476"/>
                    <a:pt x="8627" y="2409"/>
                    <a:pt x="9004" y="2409"/>
                  </a:cubicBezTo>
                  <a:cubicBezTo>
                    <a:pt x="9238" y="2409"/>
                    <a:pt x="9431" y="2435"/>
                    <a:pt x="9483" y="2516"/>
                  </a:cubicBezTo>
                  <a:cubicBezTo>
                    <a:pt x="9711" y="2868"/>
                    <a:pt x="7730" y="4214"/>
                    <a:pt x="7451" y="4393"/>
                  </a:cubicBezTo>
                  <a:cubicBezTo>
                    <a:pt x="7394" y="4427"/>
                    <a:pt x="7370" y="4478"/>
                    <a:pt x="7368" y="4526"/>
                  </a:cubicBezTo>
                  <a:cubicBezTo>
                    <a:pt x="7281" y="4554"/>
                    <a:pt x="7207" y="4651"/>
                    <a:pt x="7231" y="4755"/>
                  </a:cubicBezTo>
                  <a:cubicBezTo>
                    <a:pt x="7345" y="5240"/>
                    <a:pt x="7613" y="5681"/>
                    <a:pt x="7752" y="6164"/>
                  </a:cubicBezTo>
                  <a:cubicBezTo>
                    <a:pt x="7878" y="6602"/>
                    <a:pt x="7955" y="7045"/>
                    <a:pt x="7996" y="7498"/>
                  </a:cubicBezTo>
                  <a:cubicBezTo>
                    <a:pt x="6985" y="7202"/>
                    <a:pt x="6092" y="6695"/>
                    <a:pt x="5287" y="6007"/>
                  </a:cubicBezTo>
                  <a:cubicBezTo>
                    <a:pt x="5256" y="5916"/>
                    <a:pt x="5167" y="5845"/>
                    <a:pt x="5070" y="5845"/>
                  </a:cubicBezTo>
                  <a:cubicBezTo>
                    <a:pt x="5020" y="5845"/>
                    <a:pt x="4968" y="5864"/>
                    <a:pt x="4921" y="5910"/>
                  </a:cubicBezTo>
                  <a:cubicBezTo>
                    <a:pt x="4599" y="6219"/>
                    <a:pt x="4283" y="6530"/>
                    <a:pt x="3946" y="6826"/>
                  </a:cubicBezTo>
                  <a:cubicBezTo>
                    <a:pt x="3678" y="7061"/>
                    <a:pt x="3059" y="7746"/>
                    <a:pt x="2689" y="7746"/>
                  </a:cubicBezTo>
                  <a:cubicBezTo>
                    <a:pt x="2663" y="7746"/>
                    <a:pt x="2639" y="7743"/>
                    <a:pt x="2616" y="7736"/>
                  </a:cubicBezTo>
                  <a:cubicBezTo>
                    <a:pt x="2337" y="7653"/>
                    <a:pt x="2471" y="7343"/>
                    <a:pt x="2505" y="7073"/>
                  </a:cubicBezTo>
                  <a:cubicBezTo>
                    <a:pt x="2535" y="6824"/>
                    <a:pt x="2581" y="6582"/>
                    <a:pt x="2639" y="6337"/>
                  </a:cubicBezTo>
                  <a:cubicBezTo>
                    <a:pt x="2752" y="5870"/>
                    <a:pt x="2898" y="5413"/>
                    <a:pt x="3050" y="4958"/>
                  </a:cubicBezTo>
                  <a:cubicBezTo>
                    <a:pt x="3076" y="4882"/>
                    <a:pt x="3028" y="4826"/>
                    <a:pt x="2965" y="4810"/>
                  </a:cubicBezTo>
                  <a:cubicBezTo>
                    <a:pt x="2949" y="4790"/>
                    <a:pt x="2928" y="4773"/>
                    <a:pt x="2903" y="4757"/>
                  </a:cubicBezTo>
                  <a:cubicBezTo>
                    <a:pt x="2557" y="4570"/>
                    <a:pt x="344" y="3520"/>
                    <a:pt x="710" y="3031"/>
                  </a:cubicBezTo>
                  <a:cubicBezTo>
                    <a:pt x="813" y="2890"/>
                    <a:pt x="1076" y="2857"/>
                    <a:pt x="1345" y="2857"/>
                  </a:cubicBezTo>
                  <a:cubicBezTo>
                    <a:pt x="1593" y="2857"/>
                    <a:pt x="1848" y="2885"/>
                    <a:pt x="1988" y="2885"/>
                  </a:cubicBezTo>
                  <a:cubicBezTo>
                    <a:pt x="1993" y="2885"/>
                    <a:pt x="1998" y="2885"/>
                    <a:pt x="2002" y="2885"/>
                  </a:cubicBezTo>
                  <a:cubicBezTo>
                    <a:pt x="2340" y="2880"/>
                    <a:pt x="2678" y="2878"/>
                    <a:pt x="3018" y="2852"/>
                  </a:cubicBezTo>
                  <a:cubicBezTo>
                    <a:pt x="3034" y="2875"/>
                    <a:pt x="3059" y="2889"/>
                    <a:pt x="3086" y="2889"/>
                  </a:cubicBezTo>
                  <a:cubicBezTo>
                    <a:pt x="3101" y="2889"/>
                    <a:pt x="3118" y="2884"/>
                    <a:pt x="3133" y="2874"/>
                  </a:cubicBezTo>
                  <a:cubicBezTo>
                    <a:pt x="3203" y="2854"/>
                    <a:pt x="3272" y="2836"/>
                    <a:pt x="3342" y="2820"/>
                  </a:cubicBezTo>
                  <a:cubicBezTo>
                    <a:pt x="3399" y="2811"/>
                    <a:pt x="3457" y="2806"/>
                    <a:pt x="3512" y="2797"/>
                  </a:cubicBezTo>
                  <a:lnTo>
                    <a:pt x="3509" y="2788"/>
                  </a:lnTo>
                  <a:cubicBezTo>
                    <a:pt x="3621" y="2746"/>
                    <a:pt x="3664" y="2601"/>
                    <a:pt x="3595" y="2524"/>
                  </a:cubicBezTo>
                  <a:cubicBezTo>
                    <a:pt x="3829" y="1899"/>
                    <a:pt x="4221" y="802"/>
                    <a:pt x="4794" y="649"/>
                  </a:cubicBezTo>
                  <a:cubicBezTo>
                    <a:pt x="4885" y="625"/>
                    <a:pt x="4951" y="612"/>
                    <a:pt x="5002" y="612"/>
                  </a:cubicBezTo>
                  <a:close/>
                  <a:moveTo>
                    <a:pt x="4825" y="1"/>
                  </a:moveTo>
                  <a:cubicBezTo>
                    <a:pt x="4820" y="1"/>
                    <a:pt x="4815" y="1"/>
                    <a:pt x="4810" y="1"/>
                  </a:cubicBezTo>
                  <a:cubicBezTo>
                    <a:pt x="4376" y="15"/>
                    <a:pt x="4159" y="546"/>
                    <a:pt x="3978" y="872"/>
                  </a:cubicBezTo>
                  <a:cubicBezTo>
                    <a:pt x="3696" y="1377"/>
                    <a:pt x="3470" y="1908"/>
                    <a:pt x="3281" y="2455"/>
                  </a:cubicBezTo>
                  <a:cubicBezTo>
                    <a:pt x="2890" y="2406"/>
                    <a:pt x="2477" y="2382"/>
                    <a:pt x="2068" y="2382"/>
                  </a:cubicBezTo>
                  <a:cubicBezTo>
                    <a:pt x="1748" y="2382"/>
                    <a:pt x="1430" y="2397"/>
                    <a:pt x="1129" y="2425"/>
                  </a:cubicBezTo>
                  <a:cubicBezTo>
                    <a:pt x="760" y="2460"/>
                    <a:pt x="289" y="2585"/>
                    <a:pt x="157" y="2979"/>
                  </a:cubicBezTo>
                  <a:cubicBezTo>
                    <a:pt x="0" y="3455"/>
                    <a:pt x="455" y="3774"/>
                    <a:pt x="785" y="4025"/>
                  </a:cubicBezTo>
                  <a:cubicBezTo>
                    <a:pt x="1360" y="4464"/>
                    <a:pt x="1988" y="4852"/>
                    <a:pt x="2662" y="5120"/>
                  </a:cubicBezTo>
                  <a:cubicBezTo>
                    <a:pt x="2334" y="5695"/>
                    <a:pt x="2145" y="6316"/>
                    <a:pt x="2056" y="6981"/>
                  </a:cubicBezTo>
                  <a:cubicBezTo>
                    <a:pt x="2004" y="7339"/>
                    <a:pt x="1847" y="7993"/>
                    <a:pt x="2203" y="8258"/>
                  </a:cubicBezTo>
                  <a:cubicBezTo>
                    <a:pt x="2296" y="8328"/>
                    <a:pt x="2395" y="8357"/>
                    <a:pt x="2495" y="8357"/>
                  </a:cubicBezTo>
                  <a:cubicBezTo>
                    <a:pt x="2829" y="8357"/>
                    <a:pt x="3181" y="8034"/>
                    <a:pt x="3410" y="7856"/>
                  </a:cubicBezTo>
                  <a:cubicBezTo>
                    <a:pt x="4013" y="7389"/>
                    <a:pt x="4591" y="6886"/>
                    <a:pt x="5124" y="6341"/>
                  </a:cubicBezTo>
                  <a:cubicBezTo>
                    <a:pt x="5978" y="7172"/>
                    <a:pt x="7028" y="7731"/>
                    <a:pt x="8185" y="8019"/>
                  </a:cubicBezTo>
                  <a:cubicBezTo>
                    <a:pt x="8204" y="8024"/>
                    <a:pt x="8222" y="8027"/>
                    <a:pt x="8241" y="8027"/>
                  </a:cubicBezTo>
                  <a:cubicBezTo>
                    <a:pt x="8360" y="8027"/>
                    <a:pt x="8477" y="7933"/>
                    <a:pt x="8472" y="7803"/>
                  </a:cubicBezTo>
                  <a:cubicBezTo>
                    <a:pt x="8428" y="6819"/>
                    <a:pt x="8267" y="5508"/>
                    <a:pt x="7633" y="4693"/>
                  </a:cubicBezTo>
                  <a:cubicBezTo>
                    <a:pt x="8239" y="4381"/>
                    <a:pt x="8806" y="3997"/>
                    <a:pt x="9305" y="3534"/>
                  </a:cubicBezTo>
                  <a:cubicBezTo>
                    <a:pt x="9585" y="3273"/>
                    <a:pt x="10148" y="2813"/>
                    <a:pt x="10051" y="2359"/>
                  </a:cubicBezTo>
                  <a:cubicBezTo>
                    <a:pt x="9976" y="2005"/>
                    <a:pt x="9624" y="1951"/>
                    <a:pt x="9300" y="1951"/>
                  </a:cubicBezTo>
                  <a:cubicBezTo>
                    <a:pt x="9174" y="1951"/>
                    <a:pt x="9052" y="1959"/>
                    <a:pt x="8952" y="1961"/>
                  </a:cubicBezTo>
                  <a:cubicBezTo>
                    <a:pt x="8153" y="1973"/>
                    <a:pt x="7303" y="1989"/>
                    <a:pt x="6523" y="2174"/>
                  </a:cubicBezTo>
                  <a:cubicBezTo>
                    <a:pt x="6424" y="1661"/>
                    <a:pt x="6102" y="1186"/>
                    <a:pt x="5793" y="777"/>
                  </a:cubicBezTo>
                  <a:cubicBezTo>
                    <a:pt x="5568" y="480"/>
                    <a:pt x="5245" y="1"/>
                    <a:pt x="482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 name="Google Shape;68;p2"/>
          <p:cNvGrpSpPr/>
          <p:nvPr/>
        </p:nvGrpSpPr>
        <p:grpSpPr>
          <a:xfrm>
            <a:off x="1328898" y="436541"/>
            <a:ext cx="489925" cy="434600"/>
            <a:chOff x="3200749" y="4607951"/>
            <a:chExt cx="250388" cy="222113"/>
          </a:xfrm>
        </p:grpSpPr>
        <p:sp>
          <p:nvSpPr>
            <p:cNvPr id="69" name="Google Shape;69;p2"/>
            <p:cNvSpPr/>
            <p:nvPr/>
          </p:nvSpPr>
          <p:spPr>
            <a:xfrm>
              <a:off x="3212638" y="4655639"/>
              <a:ext cx="230435" cy="164429"/>
            </a:xfrm>
            <a:custGeom>
              <a:avLst/>
              <a:gdLst/>
              <a:ahLst/>
              <a:cxnLst/>
              <a:rect l="l" t="t" r="r" b="b"/>
              <a:pathLst>
                <a:path w="12404" h="8851" extrusionOk="0">
                  <a:moveTo>
                    <a:pt x="6842" y="0"/>
                  </a:moveTo>
                  <a:cubicBezTo>
                    <a:pt x="6707" y="0"/>
                    <a:pt x="6570" y="14"/>
                    <a:pt x="6433" y="43"/>
                  </a:cubicBezTo>
                  <a:cubicBezTo>
                    <a:pt x="5732" y="177"/>
                    <a:pt x="5165" y="644"/>
                    <a:pt x="4665" y="1111"/>
                  </a:cubicBezTo>
                  <a:cubicBezTo>
                    <a:pt x="4606" y="1169"/>
                    <a:pt x="4535" y="1196"/>
                    <a:pt x="4465" y="1196"/>
                  </a:cubicBezTo>
                  <a:cubicBezTo>
                    <a:pt x="4375" y="1196"/>
                    <a:pt x="4287" y="1152"/>
                    <a:pt x="4231" y="1078"/>
                  </a:cubicBezTo>
                  <a:cubicBezTo>
                    <a:pt x="3829" y="515"/>
                    <a:pt x="3328" y="285"/>
                    <a:pt x="2859" y="285"/>
                  </a:cubicBezTo>
                  <a:cubicBezTo>
                    <a:pt x="1772" y="285"/>
                    <a:pt x="863" y="1523"/>
                    <a:pt x="1796" y="2712"/>
                  </a:cubicBezTo>
                  <a:cubicBezTo>
                    <a:pt x="1863" y="2712"/>
                    <a:pt x="1929" y="2712"/>
                    <a:pt x="1963" y="2745"/>
                  </a:cubicBezTo>
                  <a:cubicBezTo>
                    <a:pt x="2163" y="2779"/>
                    <a:pt x="2163" y="3112"/>
                    <a:pt x="1963" y="3146"/>
                  </a:cubicBezTo>
                  <a:cubicBezTo>
                    <a:pt x="1062" y="3279"/>
                    <a:pt x="61" y="3713"/>
                    <a:pt x="28" y="4814"/>
                  </a:cubicBezTo>
                  <a:cubicBezTo>
                    <a:pt x="1" y="5765"/>
                    <a:pt x="726" y="6339"/>
                    <a:pt x="1537" y="6339"/>
                  </a:cubicBezTo>
                  <a:cubicBezTo>
                    <a:pt x="1722" y="6339"/>
                    <a:pt x="1911" y="6310"/>
                    <a:pt x="2096" y="6248"/>
                  </a:cubicBezTo>
                  <a:cubicBezTo>
                    <a:pt x="2123" y="6239"/>
                    <a:pt x="2150" y="6235"/>
                    <a:pt x="2177" y="6235"/>
                  </a:cubicBezTo>
                  <a:cubicBezTo>
                    <a:pt x="2346" y="6235"/>
                    <a:pt x="2487" y="6404"/>
                    <a:pt x="2430" y="6548"/>
                  </a:cubicBezTo>
                  <a:cubicBezTo>
                    <a:pt x="2152" y="7290"/>
                    <a:pt x="2246" y="8404"/>
                    <a:pt x="3164" y="8404"/>
                  </a:cubicBezTo>
                  <a:cubicBezTo>
                    <a:pt x="3236" y="8404"/>
                    <a:pt x="3314" y="8397"/>
                    <a:pt x="3397" y="8383"/>
                  </a:cubicBezTo>
                  <a:cubicBezTo>
                    <a:pt x="3931" y="8316"/>
                    <a:pt x="4264" y="7882"/>
                    <a:pt x="4498" y="7415"/>
                  </a:cubicBezTo>
                  <a:cubicBezTo>
                    <a:pt x="4498" y="7349"/>
                    <a:pt x="4498" y="7315"/>
                    <a:pt x="4498" y="7249"/>
                  </a:cubicBezTo>
                  <a:cubicBezTo>
                    <a:pt x="4498" y="7149"/>
                    <a:pt x="4598" y="7115"/>
                    <a:pt x="4665" y="7082"/>
                  </a:cubicBezTo>
                  <a:cubicBezTo>
                    <a:pt x="4684" y="7053"/>
                    <a:pt x="4713" y="7041"/>
                    <a:pt x="4745" y="7041"/>
                  </a:cubicBezTo>
                  <a:cubicBezTo>
                    <a:pt x="4826" y="7041"/>
                    <a:pt x="4922" y="7120"/>
                    <a:pt x="4898" y="7215"/>
                  </a:cubicBezTo>
                  <a:cubicBezTo>
                    <a:pt x="4898" y="7249"/>
                    <a:pt x="4865" y="7282"/>
                    <a:pt x="4865" y="7349"/>
                  </a:cubicBezTo>
                  <a:cubicBezTo>
                    <a:pt x="4995" y="8132"/>
                    <a:pt x="5636" y="8851"/>
                    <a:pt x="6476" y="8851"/>
                  </a:cubicBezTo>
                  <a:cubicBezTo>
                    <a:pt x="6495" y="8851"/>
                    <a:pt x="6514" y="8850"/>
                    <a:pt x="6533" y="8850"/>
                  </a:cubicBezTo>
                  <a:cubicBezTo>
                    <a:pt x="7533" y="8816"/>
                    <a:pt x="7967" y="7916"/>
                    <a:pt x="8100" y="7082"/>
                  </a:cubicBezTo>
                  <a:cubicBezTo>
                    <a:pt x="8120" y="6985"/>
                    <a:pt x="8219" y="6933"/>
                    <a:pt x="8317" y="6933"/>
                  </a:cubicBezTo>
                  <a:cubicBezTo>
                    <a:pt x="8388" y="6933"/>
                    <a:pt x="8459" y="6959"/>
                    <a:pt x="8501" y="7015"/>
                  </a:cubicBezTo>
                  <a:cubicBezTo>
                    <a:pt x="8534" y="7015"/>
                    <a:pt x="8601" y="7048"/>
                    <a:pt x="8601" y="7115"/>
                  </a:cubicBezTo>
                  <a:cubicBezTo>
                    <a:pt x="8745" y="7674"/>
                    <a:pt x="9182" y="7911"/>
                    <a:pt x="9658" y="7911"/>
                  </a:cubicBezTo>
                  <a:cubicBezTo>
                    <a:pt x="10063" y="7911"/>
                    <a:pt x="10496" y="7740"/>
                    <a:pt x="10802" y="7449"/>
                  </a:cubicBezTo>
                  <a:cubicBezTo>
                    <a:pt x="11103" y="7182"/>
                    <a:pt x="11336" y="6748"/>
                    <a:pt x="11303" y="6315"/>
                  </a:cubicBezTo>
                  <a:cubicBezTo>
                    <a:pt x="11269" y="5914"/>
                    <a:pt x="11036" y="5681"/>
                    <a:pt x="10769" y="5381"/>
                  </a:cubicBezTo>
                  <a:cubicBezTo>
                    <a:pt x="10736" y="5347"/>
                    <a:pt x="10736" y="5347"/>
                    <a:pt x="10702" y="5314"/>
                  </a:cubicBezTo>
                  <a:cubicBezTo>
                    <a:pt x="10536" y="5214"/>
                    <a:pt x="10469" y="4880"/>
                    <a:pt x="10736" y="4814"/>
                  </a:cubicBezTo>
                  <a:cubicBezTo>
                    <a:pt x="11937" y="4547"/>
                    <a:pt x="12404" y="3346"/>
                    <a:pt x="11636" y="2345"/>
                  </a:cubicBezTo>
                  <a:cubicBezTo>
                    <a:pt x="11238" y="1833"/>
                    <a:pt x="10699" y="1623"/>
                    <a:pt x="10137" y="1623"/>
                  </a:cubicBezTo>
                  <a:cubicBezTo>
                    <a:pt x="9710" y="1623"/>
                    <a:pt x="9270" y="1743"/>
                    <a:pt x="8868" y="1945"/>
                  </a:cubicBezTo>
                  <a:cubicBezTo>
                    <a:pt x="8823" y="1972"/>
                    <a:pt x="8774" y="1984"/>
                    <a:pt x="8726" y="1984"/>
                  </a:cubicBezTo>
                  <a:cubicBezTo>
                    <a:pt x="8595" y="1984"/>
                    <a:pt x="8476" y="1891"/>
                    <a:pt x="8501" y="1745"/>
                  </a:cubicBezTo>
                  <a:cubicBezTo>
                    <a:pt x="8618" y="694"/>
                    <a:pt x="7789" y="0"/>
                    <a:pt x="68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3336476" y="4617314"/>
              <a:ext cx="91717" cy="63312"/>
            </a:xfrm>
            <a:custGeom>
              <a:avLst/>
              <a:gdLst/>
              <a:ahLst/>
              <a:cxnLst/>
              <a:rect l="l" t="t" r="r" b="b"/>
              <a:pathLst>
                <a:path w="4937" h="3408" extrusionOk="0">
                  <a:moveTo>
                    <a:pt x="2449" y="1"/>
                  </a:moveTo>
                  <a:cubicBezTo>
                    <a:pt x="1460" y="1"/>
                    <a:pt x="404" y="590"/>
                    <a:pt x="0" y="1506"/>
                  </a:cubicBezTo>
                  <a:cubicBezTo>
                    <a:pt x="71" y="1498"/>
                    <a:pt x="144" y="1494"/>
                    <a:pt x="218" y="1494"/>
                  </a:cubicBezTo>
                  <a:cubicBezTo>
                    <a:pt x="458" y="1494"/>
                    <a:pt x="713" y="1538"/>
                    <a:pt x="967" y="1639"/>
                  </a:cubicBezTo>
                  <a:cubicBezTo>
                    <a:pt x="1801" y="1940"/>
                    <a:pt x="2302" y="2607"/>
                    <a:pt x="2335" y="3407"/>
                  </a:cubicBezTo>
                  <a:cubicBezTo>
                    <a:pt x="2710" y="3282"/>
                    <a:pt x="3105" y="3215"/>
                    <a:pt x="3487" y="3215"/>
                  </a:cubicBezTo>
                  <a:cubicBezTo>
                    <a:pt x="3819" y="3215"/>
                    <a:pt x="4142" y="3266"/>
                    <a:pt x="4437" y="3374"/>
                  </a:cubicBezTo>
                  <a:cubicBezTo>
                    <a:pt x="4937" y="2106"/>
                    <a:pt x="4603" y="572"/>
                    <a:pt x="3136" y="105"/>
                  </a:cubicBezTo>
                  <a:cubicBezTo>
                    <a:pt x="2917" y="34"/>
                    <a:pt x="2685" y="1"/>
                    <a:pt x="2449" y="1"/>
                  </a:cubicBezTo>
                  <a:close/>
                </a:path>
              </a:pathLst>
            </a:custGeom>
            <a:solidFill>
              <a:srgbClr val="FFE7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3200749" y="4607951"/>
              <a:ext cx="250388" cy="222113"/>
            </a:xfrm>
            <a:custGeom>
              <a:avLst/>
              <a:gdLst/>
              <a:ahLst/>
              <a:cxnLst/>
              <a:rect l="l" t="t" r="r" b="b"/>
              <a:pathLst>
                <a:path w="13478" h="11956" extrusionOk="0">
                  <a:moveTo>
                    <a:pt x="9780" y="517"/>
                  </a:moveTo>
                  <a:cubicBezTo>
                    <a:pt x="10007" y="517"/>
                    <a:pt x="10231" y="547"/>
                    <a:pt x="10442" y="609"/>
                  </a:cubicBezTo>
                  <a:cubicBezTo>
                    <a:pt x="11909" y="1076"/>
                    <a:pt x="12243" y="2610"/>
                    <a:pt x="11743" y="3878"/>
                  </a:cubicBezTo>
                  <a:cubicBezTo>
                    <a:pt x="11457" y="3773"/>
                    <a:pt x="11145" y="3722"/>
                    <a:pt x="10824" y="3722"/>
                  </a:cubicBezTo>
                  <a:cubicBezTo>
                    <a:pt x="10432" y="3722"/>
                    <a:pt x="10026" y="3798"/>
                    <a:pt x="9641" y="3945"/>
                  </a:cubicBezTo>
                  <a:cubicBezTo>
                    <a:pt x="9608" y="3111"/>
                    <a:pt x="9107" y="2444"/>
                    <a:pt x="8273" y="2143"/>
                  </a:cubicBezTo>
                  <a:cubicBezTo>
                    <a:pt x="7999" y="2061"/>
                    <a:pt x="7724" y="2001"/>
                    <a:pt x="7469" y="2001"/>
                  </a:cubicBezTo>
                  <a:cubicBezTo>
                    <a:pt x="7413" y="2001"/>
                    <a:pt x="7359" y="2004"/>
                    <a:pt x="7306" y="2010"/>
                  </a:cubicBezTo>
                  <a:cubicBezTo>
                    <a:pt x="7713" y="1087"/>
                    <a:pt x="8784" y="517"/>
                    <a:pt x="9780" y="517"/>
                  </a:cubicBezTo>
                  <a:close/>
                  <a:moveTo>
                    <a:pt x="7482" y="2567"/>
                  </a:moveTo>
                  <a:cubicBezTo>
                    <a:pt x="8429" y="2567"/>
                    <a:pt x="9258" y="3261"/>
                    <a:pt x="9141" y="4312"/>
                  </a:cubicBezTo>
                  <a:cubicBezTo>
                    <a:pt x="9116" y="4458"/>
                    <a:pt x="9235" y="4551"/>
                    <a:pt x="9366" y="4551"/>
                  </a:cubicBezTo>
                  <a:cubicBezTo>
                    <a:pt x="9414" y="4551"/>
                    <a:pt x="9463" y="4539"/>
                    <a:pt x="9508" y="4512"/>
                  </a:cubicBezTo>
                  <a:cubicBezTo>
                    <a:pt x="9910" y="4310"/>
                    <a:pt x="10350" y="4190"/>
                    <a:pt x="10777" y="4190"/>
                  </a:cubicBezTo>
                  <a:cubicBezTo>
                    <a:pt x="11339" y="4190"/>
                    <a:pt x="11878" y="4400"/>
                    <a:pt x="12276" y="4912"/>
                  </a:cubicBezTo>
                  <a:cubicBezTo>
                    <a:pt x="13044" y="5913"/>
                    <a:pt x="12577" y="7114"/>
                    <a:pt x="11376" y="7381"/>
                  </a:cubicBezTo>
                  <a:cubicBezTo>
                    <a:pt x="11109" y="7447"/>
                    <a:pt x="11176" y="7781"/>
                    <a:pt x="11342" y="7881"/>
                  </a:cubicBezTo>
                  <a:cubicBezTo>
                    <a:pt x="11376" y="7881"/>
                    <a:pt x="11376" y="7914"/>
                    <a:pt x="11409" y="7948"/>
                  </a:cubicBezTo>
                  <a:cubicBezTo>
                    <a:pt x="11676" y="8248"/>
                    <a:pt x="11909" y="8448"/>
                    <a:pt x="11943" y="8882"/>
                  </a:cubicBezTo>
                  <a:cubicBezTo>
                    <a:pt x="11976" y="9315"/>
                    <a:pt x="11743" y="9716"/>
                    <a:pt x="11442" y="10016"/>
                  </a:cubicBezTo>
                  <a:cubicBezTo>
                    <a:pt x="11139" y="10304"/>
                    <a:pt x="10711" y="10475"/>
                    <a:pt x="10309" y="10475"/>
                  </a:cubicBezTo>
                  <a:cubicBezTo>
                    <a:pt x="9829" y="10475"/>
                    <a:pt x="9386" y="10230"/>
                    <a:pt x="9241" y="9649"/>
                  </a:cubicBezTo>
                  <a:cubicBezTo>
                    <a:pt x="9241" y="9615"/>
                    <a:pt x="9174" y="9582"/>
                    <a:pt x="9141" y="9549"/>
                  </a:cubicBezTo>
                  <a:cubicBezTo>
                    <a:pt x="9099" y="9507"/>
                    <a:pt x="9029" y="9483"/>
                    <a:pt x="8959" y="9483"/>
                  </a:cubicBezTo>
                  <a:cubicBezTo>
                    <a:pt x="8860" y="9483"/>
                    <a:pt x="8760" y="9532"/>
                    <a:pt x="8740" y="9649"/>
                  </a:cubicBezTo>
                  <a:cubicBezTo>
                    <a:pt x="8607" y="10483"/>
                    <a:pt x="8173" y="11383"/>
                    <a:pt x="7173" y="11417"/>
                  </a:cubicBezTo>
                  <a:cubicBezTo>
                    <a:pt x="7137" y="11419"/>
                    <a:pt x="7102" y="11421"/>
                    <a:pt x="7068" y="11421"/>
                  </a:cubicBezTo>
                  <a:cubicBezTo>
                    <a:pt x="6252" y="11421"/>
                    <a:pt x="5633" y="10684"/>
                    <a:pt x="5505" y="9916"/>
                  </a:cubicBezTo>
                  <a:cubicBezTo>
                    <a:pt x="5505" y="9849"/>
                    <a:pt x="5538" y="9816"/>
                    <a:pt x="5538" y="9782"/>
                  </a:cubicBezTo>
                  <a:cubicBezTo>
                    <a:pt x="5562" y="9687"/>
                    <a:pt x="5466" y="9608"/>
                    <a:pt x="5385" y="9608"/>
                  </a:cubicBezTo>
                  <a:cubicBezTo>
                    <a:pt x="5353" y="9608"/>
                    <a:pt x="5324" y="9620"/>
                    <a:pt x="5305" y="9649"/>
                  </a:cubicBezTo>
                  <a:cubicBezTo>
                    <a:pt x="5238" y="9682"/>
                    <a:pt x="5138" y="9716"/>
                    <a:pt x="5138" y="9816"/>
                  </a:cubicBezTo>
                  <a:cubicBezTo>
                    <a:pt x="5138" y="9882"/>
                    <a:pt x="5138" y="9916"/>
                    <a:pt x="5138" y="9982"/>
                  </a:cubicBezTo>
                  <a:cubicBezTo>
                    <a:pt x="4904" y="10449"/>
                    <a:pt x="4571" y="10883"/>
                    <a:pt x="4037" y="10950"/>
                  </a:cubicBezTo>
                  <a:cubicBezTo>
                    <a:pt x="3954" y="10964"/>
                    <a:pt x="3876" y="10971"/>
                    <a:pt x="3804" y="10971"/>
                  </a:cubicBezTo>
                  <a:cubicBezTo>
                    <a:pt x="2890" y="10971"/>
                    <a:pt x="2822" y="9857"/>
                    <a:pt x="3070" y="9115"/>
                  </a:cubicBezTo>
                  <a:cubicBezTo>
                    <a:pt x="3127" y="8971"/>
                    <a:pt x="2986" y="8802"/>
                    <a:pt x="2817" y="8802"/>
                  </a:cubicBezTo>
                  <a:cubicBezTo>
                    <a:pt x="2790" y="8802"/>
                    <a:pt x="2763" y="8806"/>
                    <a:pt x="2736" y="8815"/>
                  </a:cubicBezTo>
                  <a:cubicBezTo>
                    <a:pt x="2551" y="8877"/>
                    <a:pt x="2362" y="8906"/>
                    <a:pt x="2177" y="8906"/>
                  </a:cubicBezTo>
                  <a:cubicBezTo>
                    <a:pt x="1366" y="8906"/>
                    <a:pt x="641" y="8332"/>
                    <a:pt x="668" y="7381"/>
                  </a:cubicBezTo>
                  <a:cubicBezTo>
                    <a:pt x="701" y="6280"/>
                    <a:pt x="1702" y="5846"/>
                    <a:pt x="2603" y="5713"/>
                  </a:cubicBezTo>
                  <a:cubicBezTo>
                    <a:pt x="2803" y="5679"/>
                    <a:pt x="2803" y="5346"/>
                    <a:pt x="2603" y="5312"/>
                  </a:cubicBezTo>
                  <a:cubicBezTo>
                    <a:pt x="2569" y="5279"/>
                    <a:pt x="2503" y="5279"/>
                    <a:pt x="2436" y="5279"/>
                  </a:cubicBezTo>
                  <a:cubicBezTo>
                    <a:pt x="1503" y="4090"/>
                    <a:pt x="2412" y="2852"/>
                    <a:pt x="3499" y="2852"/>
                  </a:cubicBezTo>
                  <a:cubicBezTo>
                    <a:pt x="3968" y="2852"/>
                    <a:pt x="4469" y="3082"/>
                    <a:pt x="4871" y="3645"/>
                  </a:cubicBezTo>
                  <a:cubicBezTo>
                    <a:pt x="4946" y="3719"/>
                    <a:pt x="5031" y="3763"/>
                    <a:pt x="5116" y="3763"/>
                  </a:cubicBezTo>
                  <a:cubicBezTo>
                    <a:pt x="5181" y="3763"/>
                    <a:pt x="5246" y="3736"/>
                    <a:pt x="5305" y="3678"/>
                  </a:cubicBezTo>
                  <a:cubicBezTo>
                    <a:pt x="5805" y="3211"/>
                    <a:pt x="6372" y="2744"/>
                    <a:pt x="7073" y="2610"/>
                  </a:cubicBezTo>
                  <a:cubicBezTo>
                    <a:pt x="7210" y="2581"/>
                    <a:pt x="7347" y="2567"/>
                    <a:pt x="7482" y="2567"/>
                  </a:cubicBezTo>
                  <a:close/>
                  <a:moveTo>
                    <a:pt x="9790" y="1"/>
                  </a:moveTo>
                  <a:cubicBezTo>
                    <a:pt x="8522" y="1"/>
                    <a:pt x="7191" y="807"/>
                    <a:pt x="6906" y="2077"/>
                  </a:cubicBezTo>
                  <a:cubicBezTo>
                    <a:pt x="6239" y="2244"/>
                    <a:pt x="5672" y="2644"/>
                    <a:pt x="5138" y="3077"/>
                  </a:cubicBezTo>
                  <a:cubicBezTo>
                    <a:pt x="4674" y="2573"/>
                    <a:pt x="4038" y="2239"/>
                    <a:pt x="3387" y="2239"/>
                  </a:cubicBezTo>
                  <a:cubicBezTo>
                    <a:pt x="2962" y="2239"/>
                    <a:pt x="2531" y="2381"/>
                    <a:pt x="2136" y="2711"/>
                  </a:cubicBezTo>
                  <a:cubicBezTo>
                    <a:pt x="1302" y="3411"/>
                    <a:pt x="1302" y="4545"/>
                    <a:pt x="1936" y="5312"/>
                  </a:cubicBezTo>
                  <a:cubicBezTo>
                    <a:pt x="868" y="5513"/>
                    <a:pt x="1" y="6513"/>
                    <a:pt x="168" y="7681"/>
                  </a:cubicBezTo>
                  <a:cubicBezTo>
                    <a:pt x="290" y="8780"/>
                    <a:pt x="1195" y="9432"/>
                    <a:pt x="2166" y="9432"/>
                  </a:cubicBezTo>
                  <a:cubicBezTo>
                    <a:pt x="2256" y="9432"/>
                    <a:pt x="2346" y="9427"/>
                    <a:pt x="2436" y="9415"/>
                  </a:cubicBezTo>
                  <a:lnTo>
                    <a:pt x="2436" y="9415"/>
                  </a:lnTo>
                  <a:cubicBezTo>
                    <a:pt x="2269" y="10283"/>
                    <a:pt x="2336" y="11283"/>
                    <a:pt x="3370" y="11517"/>
                  </a:cubicBezTo>
                  <a:cubicBezTo>
                    <a:pt x="3495" y="11546"/>
                    <a:pt x="3615" y="11559"/>
                    <a:pt x="3729" y="11559"/>
                  </a:cubicBezTo>
                  <a:cubicBezTo>
                    <a:pt x="4406" y="11559"/>
                    <a:pt x="4895" y="11082"/>
                    <a:pt x="5238" y="10483"/>
                  </a:cubicBezTo>
                  <a:cubicBezTo>
                    <a:pt x="5460" y="11340"/>
                    <a:pt x="6256" y="11955"/>
                    <a:pt x="7167" y="11955"/>
                  </a:cubicBezTo>
                  <a:cubicBezTo>
                    <a:pt x="7213" y="11955"/>
                    <a:pt x="7259" y="11954"/>
                    <a:pt x="7306" y="11950"/>
                  </a:cubicBezTo>
                  <a:cubicBezTo>
                    <a:pt x="8140" y="11917"/>
                    <a:pt x="8974" y="11217"/>
                    <a:pt x="9174" y="10383"/>
                  </a:cubicBezTo>
                  <a:cubicBezTo>
                    <a:pt x="9440" y="10773"/>
                    <a:pt x="9905" y="10956"/>
                    <a:pt x="10397" y="10956"/>
                  </a:cubicBezTo>
                  <a:cubicBezTo>
                    <a:pt x="10830" y="10956"/>
                    <a:pt x="11284" y="10815"/>
                    <a:pt x="11643" y="10549"/>
                  </a:cubicBezTo>
                  <a:cubicBezTo>
                    <a:pt x="12410" y="9949"/>
                    <a:pt x="12877" y="8381"/>
                    <a:pt x="11976" y="7747"/>
                  </a:cubicBezTo>
                  <a:cubicBezTo>
                    <a:pt x="12977" y="7280"/>
                    <a:pt x="13477" y="6113"/>
                    <a:pt x="12977" y="5046"/>
                  </a:cubicBezTo>
                  <a:cubicBezTo>
                    <a:pt x="12777" y="4645"/>
                    <a:pt x="12510" y="4345"/>
                    <a:pt x="12210" y="4112"/>
                  </a:cubicBezTo>
                  <a:cubicBezTo>
                    <a:pt x="13010" y="2711"/>
                    <a:pt x="12343" y="809"/>
                    <a:pt x="10842" y="209"/>
                  </a:cubicBezTo>
                  <a:cubicBezTo>
                    <a:pt x="10514" y="67"/>
                    <a:pt x="10155" y="1"/>
                    <a:pt x="979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7903806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2"/>
        <p:cNvGrpSpPr/>
        <p:nvPr/>
      </p:nvGrpSpPr>
      <p:grpSpPr>
        <a:xfrm>
          <a:off x="0" y="0"/>
          <a:ext cx="0" cy="0"/>
          <a:chOff x="0" y="0"/>
          <a:chExt cx="0" cy="0"/>
        </a:xfrm>
      </p:grpSpPr>
      <p:sp>
        <p:nvSpPr>
          <p:cNvPr id="73" name="Google Shape;73;p3"/>
          <p:cNvSpPr/>
          <p:nvPr/>
        </p:nvSpPr>
        <p:spPr>
          <a:xfrm>
            <a:off x="8730379" y="-371332"/>
            <a:ext cx="3508173" cy="1720035"/>
          </a:xfrm>
          <a:custGeom>
            <a:avLst/>
            <a:gdLst/>
            <a:ahLst/>
            <a:cxnLst/>
            <a:rect l="l" t="t" r="r" b="b"/>
            <a:pathLst>
              <a:path w="16766" h="8220" extrusionOk="0">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3"/>
          <p:cNvSpPr/>
          <p:nvPr/>
        </p:nvSpPr>
        <p:spPr>
          <a:xfrm>
            <a:off x="9877671" y="1941058"/>
            <a:ext cx="2998876" cy="5465401"/>
          </a:xfrm>
          <a:custGeom>
            <a:avLst/>
            <a:gdLst/>
            <a:ahLst/>
            <a:cxnLst/>
            <a:rect l="l" t="t" r="r" b="b"/>
            <a:pathLst>
              <a:path w="14332" h="26119" extrusionOk="0">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3"/>
          <p:cNvSpPr/>
          <p:nvPr/>
        </p:nvSpPr>
        <p:spPr>
          <a:xfrm>
            <a:off x="-279099" y="5418325"/>
            <a:ext cx="3398740" cy="2613323"/>
          </a:xfrm>
          <a:custGeom>
            <a:avLst/>
            <a:gdLst/>
            <a:ahLst/>
            <a:cxnLst/>
            <a:rect l="l" t="t" r="r" b="b"/>
            <a:pathLst>
              <a:path w="16243" h="12489" extrusionOk="0">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3"/>
          <p:cNvSpPr/>
          <p:nvPr/>
        </p:nvSpPr>
        <p:spPr>
          <a:xfrm>
            <a:off x="-264453" y="-371331"/>
            <a:ext cx="2601941" cy="5060084"/>
          </a:xfrm>
          <a:custGeom>
            <a:avLst/>
            <a:gdLst/>
            <a:ahLst/>
            <a:cxnLst/>
            <a:rect l="l" t="t" r="r" b="b"/>
            <a:pathLst>
              <a:path w="12435" h="24182" extrusionOk="0">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3"/>
          <p:cNvSpPr txBox="1">
            <a:spLocks noGrp="1"/>
          </p:cNvSpPr>
          <p:nvPr>
            <p:ph type="title"/>
          </p:nvPr>
        </p:nvSpPr>
        <p:spPr>
          <a:xfrm>
            <a:off x="3849000" y="1333800"/>
            <a:ext cx="4494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solidFill>
                  <a:schemeClr val="dk1"/>
                </a:solidFill>
              </a:defRPr>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8" name="Google Shape;78;p3">
            <a:hlinkClick r:id="" action="ppaction://noaction"/>
          </p:cNvPr>
          <p:cNvSpPr txBox="1">
            <a:spLocks noGrp="1"/>
          </p:cNvSpPr>
          <p:nvPr>
            <p:ph type="subTitle" idx="1"/>
          </p:nvPr>
        </p:nvSpPr>
        <p:spPr>
          <a:xfrm>
            <a:off x="5230967" y="4493067"/>
            <a:ext cx="1730400" cy="789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Font typeface="Gloria Hallelujah"/>
              <a:buNone/>
              <a:defRPr sz="2667">
                <a:solidFill>
                  <a:schemeClr val="dk1"/>
                </a:solidFill>
                <a:latin typeface="Gloria Hallelujah"/>
                <a:ea typeface="Gloria Hallelujah"/>
                <a:cs typeface="Gloria Hallelujah"/>
                <a:sym typeface="Gloria Hallelujah"/>
              </a:defRPr>
            </a:lvl1pPr>
            <a:lvl2pPr lvl="1"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a:endParaRPr/>
          </a:p>
        </p:txBody>
      </p:sp>
      <p:sp>
        <p:nvSpPr>
          <p:cNvPr id="79" name="Google Shape;79;p3"/>
          <p:cNvSpPr txBox="1">
            <a:spLocks noGrp="1"/>
          </p:cNvSpPr>
          <p:nvPr>
            <p:ph type="subTitle" idx="2"/>
          </p:nvPr>
        </p:nvSpPr>
        <p:spPr>
          <a:xfrm>
            <a:off x="4055300" y="3080033"/>
            <a:ext cx="4081600" cy="789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100"/>
              <a:buFont typeface="Raleway SemiBold"/>
              <a:buNone/>
              <a:defRPr sz="2133">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a:endParaRPr/>
          </a:p>
        </p:txBody>
      </p:sp>
      <p:sp>
        <p:nvSpPr>
          <p:cNvPr id="80" name="Google Shape;80;p3"/>
          <p:cNvSpPr/>
          <p:nvPr/>
        </p:nvSpPr>
        <p:spPr>
          <a:xfrm rot="-906775">
            <a:off x="9000867" y="6217200"/>
            <a:ext cx="807728" cy="1892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 name="Google Shape;81;p3"/>
          <p:cNvGrpSpPr/>
          <p:nvPr/>
        </p:nvGrpSpPr>
        <p:grpSpPr>
          <a:xfrm rot="-5400000">
            <a:off x="11510567" y="585420"/>
            <a:ext cx="295696" cy="267845"/>
            <a:chOff x="1640475" y="1197075"/>
            <a:chExt cx="55475" cy="50250"/>
          </a:xfrm>
        </p:grpSpPr>
        <p:sp>
          <p:nvSpPr>
            <p:cNvPr id="82" name="Google Shape;82;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5" name="Google Shape;85;p3"/>
          <p:cNvSpPr/>
          <p:nvPr/>
        </p:nvSpPr>
        <p:spPr>
          <a:xfrm rot="9965797">
            <a:off x="-542457" y="4341410"/>
            <a:ext cx="1325152" cy="2076284"/>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6" name="Google Shape;86;p3"/>
          <p:cNvGrpSpPr/>
          <p:nvPr/>
        </p:nvGrpSpPr>
        <p:grpSpPr>
          <a:xfrm rot="-6145098">
            <a:off x="1915116" y="5834116"/>
            <a:ext cx="578189" cy="523765"/>
            <a:chOff x="1640475" y="1197075"/>
            <a:chExt cx="55475" cy="50250"/>
          </a:xfrm>
        </p:grpSpPr>
        <p:sp>
          <p:nvSpPr>
            <p:cNvPr id="87" name="Google Shape;87;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0" name="Google Shape;90;p3"/>
          <p:cNvGrpSpPr/>
          <p:nvPr/>
        </p:nvGrpSpPr>
        <p:grpSpPr>
          <a:xfrm rot="-5400000">
            <a:off x="11089990" y="5193380"/>
            <a:ext cx="326429" cy="295697"/>
            <a:chOff x="1640475" y="1197075"/>
            <a:chExt cx="55475" cy="50250"/>
          </a:xfrm>
        </p:grpSpPr>
        <p:sp>
          <p:nvSpPr>
            <p:cNvPr id="91" name="Google Shape;91;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4" name="Google Shape;94;p3"/>
          <p:cNvSpPr/>
          <p:nvPr/>
        </p:nvSpPr>
        <p:spPr>
          <a:xfrm rot="-4322283">
            <a:off x="340290" y="705348"/>
            <a:ext cx="773556" cy="18122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95" name="Google Shape;95;p3"/>
          <p:cNvGrpSpPr/>
          <p:nvPr/>
        </p:nvGrpSpPr>
        <p:grpSpPr>
          <a:xfrm rot="-5400000">
            <a:off x="1815565" y="655863"/>
            <a:ext cx="295696" cy="267845"/>
            <a:chOff x="1640475" y="1197075"/>
            <a:chExt cx="55475" cy="50250"/>
          </a:xfrm>
        </p:grpSpPr>
        <p:sp>
          <p:nvSpPr>
            <p:cNvPr id="96" name="Google Shape;96;p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7533079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99"/>
        <p:cNvGrpSpPr/>
        <p:nvPr/>
      </p:nvGrpSpPr>
      <p:grpSpPr>
        <a:xfrm>
          <a:off x="0" y="0"/>
          <a:ext cx="0" cy="0"/>
          <a:chOff x="0" y="0"/>
          <a:chExt cx="0" cy="0"/>
        </a:xfrm>
      </p:grpSpPr>
      <p:sp>
        <p:nvSpPr>
          <p:cNvPr id="100" name="Google Shape;100;p4"/>
          <p:cNvSpPr/>
          <p:nvPr/>
        </p:nvSpPr>
        <p:spPr>
          <a:xfrm>
            <a:off x="-547542" y="-194406"/>
            <a:ext cx="5596993" cy="1509147"/>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4"/>
          <p:cNvSpPr/>
          <p:nvPr/>
        </p:nvSpPr>
        <p:spPr>
          <a:xfrm rot="-6752784">
            <a:off x="2735210" y="288525"/>
            <a:ext cx="1594548" cy="1452545"/>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4"/>
          <p:cNvSpPr/>
          <p:nvPr/>
        </p:nvSpPr>
        <p:spPr>
          <a:xfrm>
            <a:off x="-763634" y="3815372"/>
            <a:ext cx="3569315" cy="3719553"/>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4"/>
          <p:cNvSpPr/>
          <p:nvPr/>
        </p:nvSpPr>
        <p:spPr>
          <a:xfrm>
            <a:off x="8792968" y="5548019"/>
            <a:ext cx="4045325" cy="1667453"/>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4"/>
          <p:cNvSpPr/>
          <p:nvPr/>
        </p:nvSpPr>
        <p:spPr>
          <a:xfrm>
            <a:off x="8036543" y="-495099"/>
            <a:ext cx="4836205" cy="3858236"/>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4"/>
          <p:cNvSpPr txBox="1">
            <a:spLocks noGrp="1"/>
          </p:cNvSpPr>
          <p:nvPr>
            <p:ph type="title"/>
          </p:nvPr>
        </p:nvSpPr>
        <p:spPr>
          <a:xfrm>
            <a:off x="2780367" y="897953"/>
            <a:ext cx="6631200" cy="763600"/>
          </a:xfrm>
          <a:prstGeom prst="rect">
            <a:avLst/>
          </a:prstGeom>
        </p:spPr>
        <p:txBody>
          <a:bodyPr spcFirstLastPara="1" wrap="square" lIns="91425" tIns="91425" rIns="91425" bIns="91425" anchor="t" anchorCtr="0">
            <a:noAutofit/>
          </a:bodyPr>
          <a:lstStyle>
            <a:lvl1pPr lvl="0" algn="ctr">
              <a:spcBef>
                <a:spcPts val="0"/>
              </a:spcBef>
              <a:spcAft>
                <a:spcPts val="0"/>
              </a:spcAft>
              <a:buClr>
                <a:schemeClr val="dk1"/>
              </a:buClr>
              <a:buSzPts val="2800"/>
              <a:buNone/>
              <a:defRPr>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50967" y="2085493"/>
            <a:ext cx="10290000" cy="40580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Gloria Hallelujah"/>
              <a:buChar char="●"/>
              <a:defRPr sz="1467">
                <a:latin typeface="Raleway"/>
                <a:ea typeface="Raleway"/>
                <a:cs typeface="Raleway"/>
                <a:sym typeface="Raleway"/>
              </a:defRPr>
            </a:lvl1pPr>
            <a:lvl2pPr marL="1219170" lvl="1"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2pPr>
            <a:lvl3pPr marL="1828754" lvl="2"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3pPr>
            <a:lvl4pPr marL="2438339" lvl="3"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4pPr>
            <a:lvl5pPr marL="3047924" lvl="4"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5pPr>
            <a:lvl6pPr marL="3657509" lvl="5"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6pPr>
            <a:lvl7pPr marL="4267093" lvl="6"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7pPr>
            <a:lvl8pPr marL="4876678" lvl="7"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8pPr>
            <a:lvl9pPr marL="5486263" lvl="8"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9pPr>
          </a:lstStyle>
          <a:p>
            <a:endParaRPr/>
          </a:p>
        </p:txBody>
      </p:sp>
      <p:grpSp>
        <p:nvGrpSpPr>
          <p:cNvPr id="107" name="Google Shape;107;p4"/>
          <p:cNvGrpSpPr/>
          <p:nvPr/>
        </p:nvGrpSpPr>
        <p:grpSpPr>
          <a:xfrm rot="1800041">
            <a:off x="11554664" y="5475682"/>
            <a:ext cx="295697" cy="267847"/>
            <a:chOff x="1640475" y="1197075"/>
            <a:chExt cx="55475" cy="50250"/>
          </a:xfrm>
        </p:grpSpPr>
        <p:sp>
          <p:nvSpPr>
            <p:cNvPr id="108" name="Google Shape;108;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 name="Google Shape;111;p4"/>
          <p:cNvGrpSpPr/>
          <p:nvPr/>
        </p:nvGrpSpPr>
        <p:grpSpPr>
          <a:xfrm rot="-9900030">
            <a:off x="890046" y="6167670"/>
            <a:ext cx="287909" cy="260807"/>
            <a:chOff x="1640475" y="1197075"/>
            <a:chExt cx="55475" cy="50250"/>
          </a:xfrm>
        </p:grpSpPr>
        <p:sp>
          <p:nvSpPr>
            <p:cNvPr id="112" name="Google Shape;112;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5" name="Google Shape;115;p4"/>
          <p:cNvGrpSpPr/>
          <p:nvPr/>
        </p:nvGrpSpPr>
        <p:grpSpPr>
          <a:xfrm rot="-5400000">
            <a:off x="11352740" y="3398646"/>
            <a:ext cx="326429" cy="295697"/>
            <a:chOff x="1640475" y="1197075"/>
            <a:chExt cx="55475" cy="50250"/>
          </a:xfrm>
        </p:grpSpPr>
        <p:sp>
          <p:nvSpPr>
            <p:cNvPr id="116" name="Google Shape;116;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7" name="Google Shape;117;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19" name="Google Shape;119;p4"/>
          <p:cNvSpPr/>
          <p:nvPr/>
        </p:nvSpPr>
        <p:spPr>
          <a:xfrm rot="912813">
            <a:off x="11162774" y="305217"/>
            <a:ext cx="706389"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20" name="Google Shape;120;p4"/>
          <p:cNvGrpSpPr/>
          <p:nvPr/>
        </p:nvGrpSpPr>
        <p:grpSpPr>
          <a:xfrm rot="-5400000">
            <a:off x="418632" y="1310096"/>
            <a:ext cx="295696" cy="267845"/>
            <a:chOff x="1640475" y="1197075"/>
            <a:chExt cx="55475" cy="50250"/>
          </a:xfrm>
        </p:grpSpPr>
        <p:sp>
          <p:nvSpPr>
            <p:cNvPr id="121" name="Google Shape;121;p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4" name="Google Shape;124;p4"/>
          <p:cNvSpPr/>
          <p:nvPr/>
        </p:nvSpPr>
        <p:spPr>
          <a:xfrm>
            <a:off x="11381768" y="5912082"/>
            <a:ext cx="812817" cy="127354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 name="Google Shape;125;p4"/>
          <p:cNvSpPr/>
          <p:nvPr/>
        </p:nvSpPr>
        <p:spPr>
          <a:xfrm rot="-650986">
            <a:off x="1973894" y="6260910"/>
            <a:ext cx="1369753" cy="3208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164024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26"/>
        <p:cNvGrpSpPr/>
        <p:nvPr/>
      </p:nvGrpSpPr>
      <p:grpSpPr>
        <a:xfrm>
          <a:off x="0" y="0"/>
          <a:ext cx="0" cy="0"/>
          <a:chOff x="0" y="0"/>
          <a:chExt cx="0" cy="0"/>
        </a:xfrm>
      </p:grpSpPr>
      <p:sp>
        <p:nvSpPr>
          <p:cNvPr id="127" name="Google Shape;127;p5"/>
          <p:cNvSpPr/>
          <p:nvPr/>
        </p:nvSpPr>
        <p:spPr>
          <a:xfrm rot="10800000">
            <a:off x="-101300" y="-52186"/>
            <a:ext cx="4679269" cy="1517092"/>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5"/>
          <p:cNvSpPr/>
          <p:nvPr/>
        </p:nvSpPr>
        <p:spPr>
          <a:xfrm rot="10800000">
            <a:off x="9431482" y="5702238"/>
            <a:ext cx="2815652" cy="1381821"/>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5"/>
          <p:cNvSpPr/>
          <p:nvPr/>
        </p:nvSpPr>
        <p:spPr>
          <a:xfrm rot="10800000">
            <a:off x="-429629" y="5215304"/>
            <a:ext cx="6175172" cy="2082363"/>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5"/>
          <p:cNvSpPr/>
          <p:nvPr/>
        </p:nvSpPr>
        <p:spPr>
          <a:xfrm rot="10800000">
            <a:off x="9651299" y="-377902"/>
            <a:ext cx="3133069" cy="4470369"/>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1" name="Google Shape;131;p5"/>
          <p:cNvSpPr txBox="1">
            <a:spLocks noGrp="1"/>
          </p:cNvSpPr>
          <p:nvPr>
            <p:ph type="title"/>
          </p:nvPr>
        </p:nvSpPr>
        <p:spPr>
          <a:xfrm>
            <a:off x="3620900" y="1011936"/>
            <a:ext cx="49500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132" name="Google Shape;132;p5"/>
          <p:cNvSpPr/>
          <p:nvPr/>
        </p:nvSpPr>
        <p:spPr>
          <a:xfrm rot="10545964">
            <a:off x="1355786" y="271603"/>
            <a:ext cx="1409756" cy="1098420"/>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3" name="Google Shape;133;p5"/>
          <p:cNvGrpSpPr/>
          <p:nvPr/>
        </p:nvGrpSpPr>
        <p:grpSpPr>
          <a:xfrm rot="-9900030">
            <a:off x="2174346" y="6044370"/>
            <a:ext cx="287909" cy="260807"/>
            <a:chOff x="1640475" y="1197075"/>
            <a:chExt cx="55475" cy="50250"/>
          </a:xfrm>
        </p:grpSpPr>
        <p:sp>
          <p:nvSpPr>
            <p:cNvPr id="134" name="Google Shape;134;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5" name="Google Shape;135;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37" name="Google Shape;137;p5"/>
          <p:cNvSpPr/>
          <p:nvPr/>
        </p:nvSpPr>
        <p:spPr>
          <a:xfrm rot="-650935">
            <a:off x="276632" y="6172043"/>
            <a:ext cx="1103407" cy="258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8" name="Google Shape;138;p5"/>
          <p:cNvGrpSpPr/>
          <p:nvPr/>
        </p:nvGrpSpPr>
        <p:grpSpPr>
          <a:xfrm rot="10799956">
            <a:off x="366456" y="719343"/>
            <a:ext cx="584507" cy="529488"/>
            <a:chOff x="1640475" y="1197075"/>
            <a:chExt cx="55475" cy="50250"/>
          </a:xfrm>
        </p:grpSpPr>
        <p:sp>
          <p:nvSpPr>
            <p:cNvPr id="139" name="Google Shape;139;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2" name="Google Shape;142;p5"/>
          <p:cNvGrpSpPr/>
          <p:nvPr/>
        </p:nvGrpSpPr>
        <p:grpSpPr>
          <a:xfrm rot="-3600112">
            <a:off x="10817368" y="794556"/>
            <a:ext cx="349941" cy="317003"/>
            <a:chOff x="1640475" y="1197075"/>
            <a:chExt cx="55475" cy="50250"/>
          </a:xfrm>
        </p:grpSpPr>
        <p:sp>
          <p:nvSpPr>
            <p:cNvPr id="143" name="Google Shape;143;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5" name="Google Shape;145;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6" name="Google Shape;146;p5"/>
          <p:cNvSpPr/>
          <p:nvPr/>
        </p:nvSpPr>
        <p:spPr>
          <a:xfrm rot="-9900028">
            <a:off x="9069149" y="357644"/>
            <a:ext cx="1384067" cy="32424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7" name="Google Shape;147;p5"/>
          <p:cNvSpPr/>
          <p:nvPr/>
        </p:nvSpPr>
        <p:spPr>
          <a:xfrm rot="-9900036">
            <a:off x="11142393" y="5321776"/>
            <a:ext cx="600097" cy="887216"/>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48" name="Google Shape;148;p5"/>
          <p:cNvGrpSpPr/>
          <p:nvPr/>
        </p:nvGrpSpPr>
        <p:grpSpPr>
          <a:xfrm rot="6300003">
            <a:off x="10375625" y="6038053"/>
            <a:ext cx="441108" cy="399583"/>
            <a:chOff x="1640475" y="1197075"/>
            <a:chExt cx="55475" cy="50250"/>
          </a:xfrm>
        </p:grpSpPr>
        <p:sp>
          <p:nvSpPr>
            <p:cNvPr id="149" name="Google Shape;149;p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0" name="Google Shape;150;p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1" name="Google Shape;151;p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52" name="Google Shape;152;p5"/>
          <p:cNvSpPr txBox="1">
            <a:spLocks noGrp="1"/>
          </p:cNvSpPr>
          <p:nvPr>
            <p:ph type="subTitle" idx="1"/>
          </p:nvPr>
        </p:nvSpPr>
        <p:spPr>
          <a:xfrm>
            <a:off x="1558441" y="3440967"/>
            <a:ext cx="4274800" cy="2072400"/>
          </a:xfrm>
          <a:prstGeom prst="rect">
            <a:avLst/>
          </a:prstGeom>
          <a:noFill/>
          <a:ln>
            <a:noFill/>
          </a:ln>
        </p:spPr>
        <p:txBody>
          <a:bodyPr spcFirstLastPara="1" wrap="square" lIns="91425" tIns="91425" rIns="91425" bIns="91425" anchor="t" anchorCtr="0">
            <a:noAutofit/>
          </a:bodyPr>
          <a:lstStyle>
            <a:lvl1pPr marR="121917" lvl="0"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153" name="Google Shape;153;p5"/>
          <p:cNvSpPr txBox="1">
            <a:spLocks noGrp="1"/>
          </p:cNvSpPr>
          <p:nvPr>
            <p:ph type="subTitle" idx="2"/>
          </p:nvPr>
        </p:nvSpPr>
        <p:spPr>
          <a:xfrm>
            <a:off x="6705327" y="3440967"/>
            <a:ext cx="4274800" cy="2072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664564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54"/>
        <p:cNvGrpSpPr/>
        <p:nvPr/>
      </p:nvGrpSpPr>
      <p:grpSpPr>
        <a:xfrm>
          <a:off x="0" y="0"/>
          <a:ext cx="0" cy="0"/>
          <a:chOff x="0" y="0"/>
          <a:chExt cx="0" cy="0"/>
        </a:xfrm>
      </p:grpSpPr>
      <p:sp>
        <p:nvSpPr>
          <p:cNvPr id="155" name="Google Shape;155;p6"/>
          <p:cNvSpPr/>
          <p:nvPr/>
        </p:nvSpPr>
        <p:spPr>
          <a:xfrm rot="10800000" flipH="1">
            <a:off x="9233561" y="-546113"/>
            <a:ext cx="3480049" cy="3626744"/>
          </a:xfrm>
          <a:custGeom>
            <a:avLst/>
            <a:gdLst/>
            <a:ahLst/>
            <a:cxnLst/>
            <a:rect l="l" t="t" r="r" b="b"/>
            <a:pathLst>
              <a:path w="16369" h="17059" extrusionOk="0">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6" name="Google Shape;156;p6"/>
          <p:cNvSpPr/>
          <p:nvPr/>
        </p:nvSpPr>
        <p:spPr>
          <a:xfrm rot="10800000" flipH="1">
            <a:off x="-548166" y="-234449"/>
            <a:ext cx="3943943" cy="1625965"/>
          </a:xfrm>
          <a:custGeom>
            <a:avLst/>
            <a:gdLst/>
            <a:ahLst/>
            <a:cxnLst/>
            <a:rect l="l" t="t" r="r" b="b"/>
            <a:pathLst>
              <a:path w="18551" h="7648" extrusionOk="0">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7" name="Google Shape;157;p6"/>
          <p:cNvSpPr/>
          <p:nvPr/>
        </p:nvSpPr>
        <p:spPr>
          <a:xfrm rot="10800000" flipH="1">
            <a:off x="7046119" y="5518530"/>
            <a:ext cx="5456804" cy="1471829"/>
          </a:xfrm>
          <a:custGeom>
            <a:avLst/>
            <a:gdLst/>
            <a:ahLst/>
            <a:cxnLst/>
            <a:rect l="l" t="t" r="r" b="b"/>
            <a:pathLst>
              <a:path w="25667" h="6923" extrusionOk="0">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6"/>
          <p:cNvSpPr/>
          <p:nvPr/>
        </p:nvSpPr>
        <p:spPr>
          <a:xfrm flipH="1">
            <a:off x="-522654" y="3425696"/>
            <a:ext cx="4567711" cy="3808304"/>
          </a:xfrm>
          <a:custGeom>
            <a:avLst/>
            <a:gdLst/>
            <a:ahLst/>
            <a:cxnLst/>
            <a:rect l="l" t="t" r="r" b="b"/>
            <a:pathLst>
              <a:path w="21485" h="17913" extrusionOk="0">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6"/>
          <p:cNvSpPr txBox="1">
            <a:spLocks noGrp="1"/>
          </p:cNvSpPr>
          <p:nvPr>
            <p:ph type="title"/>
          </p:nvPr>
        </p:nvSpPr>
        <p:spPr>
          <a:xfrm>
            <a:off x="3620900" y="1011936"/>
            <a:ext cx="49500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160" name="Google Shape;160;p6"/>
          <p:cNvGrpSpPr/>
          <p:nvPr/>
        </p:nvGrpSpPr>
        <p:grpSpPr>
          <a:xfrm rot="-9900030">
            <a:off x="361879" y="1126937"/>
            <a:ext cx="287909" cy="260807"/>
            <a:chOff x="1640475" y="1197075"/>
            <a:chExt cx="55475" cy="50250"/>
          </a:xfrm>
        </p:grpSpPr>
        <p:sp>
          <p:nvSpPr>
            <p:cNvPr id="161" name="Google Shape;161;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64" name="Google Shape;164;p6"/>
          <p:cNvGrpSpPr/>
          <p:nvPr/>
        </p:nvGrpSpPr>
        <p:grpSpPr>
          <a:xfrm rot="6524430">
            <a:off x="466505" y="3171502"/>
            <a:ext cx="372824" cy="337725"/>
            <a:chOff x="1640475" y="1197075"/>
            <a:chExt cx="55475" cy="50250"/>
          </a:xfrm>
        </p:grpSpPr>
        <p:sp>
          <p:nvSpPr>
            <p:cNvPr id="165" name="Google Shape;165;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7" name="Google Shape;167;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8" name="Google Shape;168;p6"/>
          <p:cNvSpPr/>
          <p:nvPr/>
        </p:nvSpPr>
        <p:spPr>
          <a:xfrm rot="-2121718" flipH="1">
            <a:off x="8984850" y="301765"/>
            <a:ext cx="1184137" cy="27739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9" name="Google Shape;169;p6"/>
          <p:cNvSpPr/>
          <p:nvPr/>
        </p:nvSpPr>
        <p:spPr>
          <a:xfrm rot="-10799883" flipH="1">
            <a:off x="289479" y="6396764"/>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70" name="Google Shape;170;p6"/>
          <p:cNvGrpSpPr/>
          <p:nvPr/>
        </p:nvGrpSpPr>
        <p:grpSpPr>
          <a:xfrm rot="6300012">
            <a:off x="11436127" y="5233933"/>
            <a:ext cx="387720" cy="351216"/>
            <a:chOff x="1640475" y="1197075"/>
            <a:chExt cx="55475" cy="50250"/>
          </a:xfrm>
        </p:grpSpPr>
        <p:sp>
          <p:nvSpPr>
            <p:cNvPr id="171" name="Google Shape;171;p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2" name="Google Shape;172;p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3" name="Google Shape;173;p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74" name="Google Shape;174;p6"/>
          <p:cNvSpPr/>
          <p:nvPr/>
        </p:nvSpPr>
        <p:spPr>
          <a:xfrm rot="10800000">
            <a:off x="7770700" y="5363934"/>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6"/>
          <p:cNvSpPr/>
          <p:nvPr/>
        </p:nvSpPr>
        <p:spPr>
          <a:xfrm rot="-10431843">
            <a:off x="-72187" y="-158169"/>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850506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76"/>
        <p:cNvGrpSpPr/>
        <p:nvPr/>
      </p:nvGrpSpPr>
      <p:grpSpPr>
        <a:xfrm>
          <a:off x="0" y="0"/>
          <a:ext cx="0" cy="0"/>
          <a:chOff x="0" y="0"/>
          <a:chExt cx="0" cy="0"/>
        </a:xfrm>
      </p:grpSpPr>
      <p:sp>
        <p:nvSpPr>
          <p:cNvPr id="177" name="Google Shape;177;p7"/>
          <p:cNvSpPr/>
          <p:nvPr/>
        </p:nvSpPr>
        <p:spPr>
          <a:xfrm>
            <a:off x="-282936" y="3705161"/>
            <a:ext cx="3336384" cy="3476875"/>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7"/>
          <p:cNvSpPr/>
          <p:nvPr/>
        </p:nvSpPr>
        <p:spPr>
          <a:xfrm>
            <a:off x="8773834" y="5523235"/>
            <a:ext cx="3904453" cy="1662407"/>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7"/>
          <p:cNvSpPr/>
          <p:nvPr/>
        </p:nvSpPr>
        <p:spPr>
          <a:xfrm>
            <a:off x="-80946" y="-42975"/>
            <a:ext cx="5231737" cy="1410684"/>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7"/>
          <p:cNvSpPr/>
          <p:nvPr/>
        </p:nvSpPr>
        <p:spPr>
          <a:xfrm>
            <a:off x="7942996" y="-324049"/>
            <a:ext cx="4520597" cy="3606509"/>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7"/>
          <p:cNvSpPr txBox="1">
            <a:spLocks noGrp="1"/>
          </p:cNvSpPr>
          <p:nvPr>
            <p:ph type="body" idx="1"/>
          </p:nvPr>
        </p:nvSpPr>
        <p:spPr>
          <a:xfrm>
            <a:off x="6892467" y="2530551"/>
            <a:ext cx="3996000" cy="30212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Clr>
                <a:schemeClr val="dk1"/>
              </a:buClr>
              <a:buSzPts val="1200"/>
              <a:buFont typeface="Raleway SemiBold"/>
              <a:buChar char="●"/>
              <a:defRPr sz="1867">
                <a:solidFill>
                  <a:schemeClr val="dk1"/>
                </a:solidFill>
                <a:latin typeface="Raleway SemiBold"/>
                <a:ea typeface="Raleway SemiBold"/>
                <a:cs typeface="Raleway SemiBold"/>
                <a:sym typeface="Raleway SemiBold"/>
              </a:defRPr>
            </a:lvl1pPr>
            <a:lvl2pPr marL="1219170" lvl="1"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2pPr>
            <a:lvl3pPr marL="1828754" lvl="2"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3pPr>
            <a:lvl4pPr marL="2438339" lvl="3"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4pPr>
            <a:lvl5pPr marL="3047924" lvl="4"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5pPr>
            <a:lvl6pPr marL="3657509" lvl="5"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6pPr>
            <a:lvl7pPr marL="4267093" lvl="6"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7pPr>
            <a:lvl8pPr marL="4876678" lvl="7"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8pPr>
            <a:lvl9pPr marL="5486263" lvl="8" indent="-406390" rtl="0">
              <a:lnSpc>
                <a:spcPct val="100000"/>
              </a:lnSpc>
              <a:spcBef>
                <a:spcPts val="0"/>
              </a:spcBef>
              <a:spcAft>
                <a:spcPts val="0"/>
              </a:spcAft>
              <a:buClr>
                <a:schemeClr val="dk1"/>
              </a:buClr>
              <a:buSzPts val="1200"/>
              <a:buFont typeface="Raleway SemiBold"/>
              <a:buChar char="■"/>
              <a:defRPr sz="1600">
                <a:solidFill>
                  <a:schemeClr val="dk1"/>
                </a:solidFill>
                <a:latin typeface="Raleway SemiBold"/>
                <a:ea typeface="Raleway SemiBold"/>
                <a:cs typeface="Raleway SemiBold"/>
                <a:sym typeface="Raleway SemiBold"/>
              </a:defRPr>
            </a:lvl9pPr>
          </a:lstStyle>
          <a:p>
            <a:endParaRPr/>
          </a:p>
        </p:txBody>
      </p:sp>
      <p:grpSp>
        <p:nvGrpSpPr>
          <p:cNvPr id="182" name="Google Shape;182;p7"/>
          <p:cNvGrpSpPr/>
          <p:nvPr/>
        </p:nvGrpSpPr>
        <p:grpSpPr>
          <a:xfrm rot="1800041">
            <a:off x="11554664" y="5475682"/>
            <a:ext cx="295697" cy="267847"/>
            <a:chOff x="1640475" y="1197075"/>
            <a:chExt cx="55475" cy="50250"/>
          </a:xfrm>
        </p:grpSpPr>
        <p:sp>
          <p:nvSpPr>
            <p:cNvPr id="183" name="Google Shape;183;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4" name="Google Shape;184;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5" name="Google Shape;185;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86" name="Google Shape;186;p7"/>
          <p:cNvGrpSpPr/>
          <p:nvPr/>
        </p:nvGrpSpPr>
        <p:grpSpPr>
          <a:xfrm rot="-9900030">
            <a:off x="890046" y="6167670"/>
            <a:ext cx="287909" cy="260807"/>
            <a:chOff x="1640475" y="1197075"/>
            <a:chExt cx="55475" cy="50250"/>
          </a:xfrm>
        </p:grpSpPr>
        <p:sp>
          <p:nvSpPr>
            <p:cNvPr id="187" name="Google Shape;187;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8" name="Google Shape;188;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9" name="Google Shape;189;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0" name="Google Shape;190;p7"/>
          <p:cNvGrpSpPr/>
          <p:nvPr/>
        </p:nvGrpSpPr>
        <p:grpSpPr>
          <a:xfrm rot="-5400000">
            <a:off x="11352740" y="3398646"/>
            <a:ext cx="326429" cy="295697"/>
            <a:chOff x="1640475" y="1197075"/>
            <a:chExt cx="55475" cy="50250"/>
          </a:xfrm>
        </p:grpSpPr>
        <p:sp>
          <p:nvSpPr>
            <p:cNvPr id="191" name="Google Shape;191;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2" name="Google Shape;192;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3" name="Google Shape;193;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4" name="Google Shape;194;p7"/>
          <p:cNvSpPr/>
          <p:nvPr/>
        </p:nvSpPr>
        <p:spPr>
          <a:xfrm rot="912813">
            <a:off x="11162774" y="305217"/>
            <a:ext cx="706389"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95" name="Google Shape;195;p7"/>
          <p:cNvGrpSpPr/>
          <p:nvPr/>
        </p:nvGrpSpPr>
        <p:grpSpPr>
          <a:xfrm rot="-5400000">
            <a:off x="418632" y="1310096"/>
            <a:ext cx="295696" cy="267845"/>
            <a:chOff x="1640475" y="1197075"/>
            <a:chExt cx="55475" cy="50250"/>
          </a:xfrm>
        </p:grpSpPr>
        <p:sp>
          <p:nvSpPr>
            <p:cNvPr id="196" name="Google Shape;196;p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7" name="Google Shape;197;p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8" name="Google Shape;198;p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9" name="Google Shape;199;p7"/>
          <p:cNvSpPr/>
          <p:nvPr/>
        </p:nvSpPr>
        <p:spPr>
          <a:xfrm>
            <a:off x="11381768" y="5912082"/>
            <a:ext cx="812817" cy="127354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0" name="Google Shape;200;p7"/>
          <p:cNvSpPr/>
          <p:nvPr/>
        </p:nvSpPr>
        <p:spPr>
          <a:xfrm rot="-807259">
            <a:off x="1921256" y="6383176"/>
            <a:ext cx="1414312" cy="33132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1" name="Google Shape;201;p7"/>
          <p:cNvSpPr txBox="1">
            <a:spLocks noGrp="1"/>
          </p:cNvSpPr>
          <p:nvPr>
            <p:ph type="title"/>
          </p:nvPr>
        </p:nvSpPr>
        <p:spPr>
          <a:xfrm>
            <a:off x="4378667" y="1012531"/>
            <a:ext cx="34352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Tree>
    <p:extLst>
      <p:ext uri="{BB962C8B-B14F-4D97-AF65-F5344CB8AC3E}">
        <p14:creationId xmlns:p14="http://schemas.microsoft.com/office/powerpoint/2010/main" val="260575164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02"/>
        <p:cNvGrpSpPr/>
        <p:nvPr/>
      </p:nvGrpSpPr>
      <p:grpSpPr>
        <a:xfrm>
          <a:off x="0" y="0"/>
          <a:ext cx="0" cy="0"/>
          <a:chOff x="0" y="0"/>
          <a:chExt cx="0" cy="0"/>
        </a:xfrm>
      </p:grpSpPr>
      <p:sp>
        <p:nvSpPr>
          <p:cNvPr id="203" name="Google Shape;203;p8"/>
          <p:cNvSpPr/>
          <p:nvPr/>
        </p:nvSpPr>
        <p:spPr>
          <a:xfrm>
            <a:off x="-56306" y="4623351"/>
            <a:ext cx="4846039" cy="2664647"/>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4" name="Google Shape;204;p8"/>
          <p:cNvSpPr/>
          <p:nvPr/>
        </p:nvSpPr>
        <p:spPr>
          <a:xfrm>
            <a:off x="-384400" y="-513083"/>
            <a:ext cx="4177999" cy="2694613"/>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5" name="Google Shape;205;p8"/>
          <p:cNvSpPr/>
          <p:nvPr/>
        </p:nvSpPr>
        <p:spPr>
          <a:xfrm>
            <a:off x="9739021" y="-513075"/>
            <a:ext cx="2647532" cy="3102492"/>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6" name="Google Shape;206;p8"/>
          <p:cNvSpPr/>
          <p:nvPr/>
        </p:nvSpPr>
        <p:spPr>
          <a:xfrm>
            <a:off x="7424926" y="5650251"/>
            <a:ext cx="4961653" cy="2048429"/>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7" name="Google Shape;207;p8"/>
          <p:cNvSpPr txBox="1">
            <a:spLocks noGrp="1"/>
          </p:cNvSpPr>
          <p:nvPr>
            <p:ph type="title"/>
          </p:nvPr>
        </p:nvSpPr>
        <p:spPr>
          <a:xfrm>
            <a:off x="3674933" y="2623300"/>
            <a:ext cx="4842000" cy="14080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grpSp>
        <p:nvGrpSpPr>
          <p:cNvPr id="208" name="Google Shape;208;p8"/>
          <p:cNvGrpSpPr/>
          <p:nvPr/>
        </p:nvGrpSpPr>
        <p:grpSpPr>
          <a:xfrm rot="4517592">
            <a:off x="11400977" y="5254553"/>
            <a:ext cx="295695" cy="267844"/>
            <a:chOff x="1640475" y="1197075"/>
            <a:chExt cx="55475" cy="50250"/>
          </a:xfrm>
        </p:grpSpPr>
        <p:sp>
          <p:nvSpPr>
            <p:cNvPr id="209" name="Google Shape;209;p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12" name="Google Shape;212;p8"/>
          <p:cNvGrpSpPr/>
          <p:nvPr/>
        </p:nvGrpSpPr>
        <p:grpSpPr>
          <a:xfrm rot="7199963">
            <a:off x="1287892" y="6044028"/>
            <a:ext cx="287913" cy="260805"/>
            <a:chOff x="1640475" y="1197075"/>
            <a:chExt cx="55475" cy="50250"/>
          </a:xfrm>
        </p:grpSpPr>
        <p:sp>
          <p:nvSpPr>
            <p:cNvPr id="213" name="Google Shape;213;p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16" name="Google Shape;216;p8"/>
          <p:cNvSpPr/>
          <p:nvPr/>
        </p:nvSpPr>
        <p:spPr>
          <a:xfrm rot="2368484">
            <a:off x="4779444" y="464043"/>
            <a:ext cx="706379"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7" name="Google Shape;217;p8"/>
          <p:cNvGrpSpPr/>
          <p:nvPr/>
        </p:nvGrpSpPr>
        <p:grpSpPr>
          <a:xfrm rot="-9900000">
            <a:off x="1986687" y="247300"/>
            <a:ext cx="462887" cy="419283"/>
            <a:chOff x="1640475" y="1197075"/>
            <a:chExt cx="55475" cy="50250"/>
          </a:xfrm>
        </p:grpSpPr>
        <p:sp>
          <p:nvSpPr>
            <p:cNvPr id="218" name="Google Shape;218;p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21" name="Google Shape;221;p8"/>
          <p:cNvGrpSpPr/>
          <p:nvPr/>
        </p:nvGrpSpPr>
        <p:grpSpPr>
          <a:xfrm rot="-9900030">
            <a:off x="10420846" y="703803"/>
            <a:ext cx="287909" cy="260807"/>
            <a:chOff x="1640475" y="1197075"/>
            <a:chExt cx="55475" cy="50250"/>
          </a:xfrm>
        </p:grpSpPr>
        <p:sp>
          <p:nvSpPr>
            <p:cNvPr id="222" name="Google Shape;222;p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25" name="Google Shape;225;p8"/>
          <p:cNvSpPr/>
          <p:nvPr/>
        </p:nvSpPr>
        <p:spPr>
          <a:xfrm rot="-8289780">
            <a:off x="10474408" y="1972257"/>
            <a:ext cx="1538337" cy="1125452"/>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6" name="Google Shape;226;p8"/>
          <p:cNvSpPr/>
          <p:nvPr/>
        </p:nvSpPr>
        <p:spPr>
          <a:xfrm rot="-120">
            <a:off x="11037478" y="6369982"/>
            <a:ext cx="706389" cy="16548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1665102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27"/>
        <p:cNvGrpSpPr/>
        <p:nvPr/>
      </p:nvGrpSpPr>
      <p:grpSpPr>
        <a:xfrm>
          <a:off x="0" y="0"/>
          <a:ext cx="0" cy="0"/>
          <a:chOff x="0" y="0"/>
          <a:chExt cx="0" cy="0"/>
        </a:xfrm>
      </p:grpSpPr>
      <p:sp>
        <p:nvSpPr>
          <p:cNvPr id="228" name="Google Shape;228;p9"/>
          <p:cNvSpPr/>
          <p:nvPr/>
        </p:nvSpPr>
        <p:spPr>
          <a:xfrm>
            <a:off x="8851649" y="-127167"/>
            <a:ext cx="3439936" cy="1686525"/>
          </a:xfrm>
          <a:custGeom>
            <a:avLst/>
            <a:gdLst/>
            <a:ahLst/>
            <a:cxnLst/>
            <a:rect l="l" t="t" r="r" b="b"/>
            <a:pathLst>
              <a:path w="16766" h="8220" extrusionOk="0">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9" name="Google Shape;229;p9"/>
          <p:cNvSpPr/>
          <p:nvPr/>
        </p:nvSpPr>
        <p:spPr>
          <a:xfrm>
            <a:off x="9905847" y="2113432"/>
            <a:ext cx="2940544" cy="5358923"/>
          </a:xfrm>
          <a:custGeom>
            <a:avLst/>
            <a:gdLst/>
            <a:ahLst/>
            <a:cxnLst/>
            <a:rect l="l" t="t" r="r" b="b"/>
            <a:pathLst>
              <a:path w="14332" h="26119" extrusionOk="0">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0" name="Google Shape;230;p9"/>
          <p:cNvSpPr/>
          <p:nvPr/>
        </p:nvSpPr>
        <p:spPr>
          <a:xfrm>
            <a:off x="-353816" y="5316462"/>
            <a:ext cx="3332631" cy="2562409"/>
          </a:xfrm>
          <a:custGeom>
            <a:avLst/>
            <a:gdLst/>
            <a:ahLst/>
            <a:cxnLst/>
            <a:rect l="l" t="t" r="r" b="b"/>
            <a:pathLst>
              <a:path w="16243" h="12489" extrusionOk="0">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1" name="Google Shape;231;p9"/>
          <p:cNvSpPr/>
          <p:nvPr/>
        </p:nvSpPr>
        <p:spPr>
          <a:xfrm>
            <a:off x="-339455" y="-289733"/>
            <a:ext cx="2551331" cy="4961501"/>
          </a:xfrm>
          <a:custGeom>
            <a:avLst/>
            <a:gdLst/>
            <a:ahLst/>
            <a:cxnLst/>
            <a:rect l="l" t="t" r="r" b="b"/>
            <a:pathLst>
              <a:path w="12435" h="24182" extrusionOk="0">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2" name="Google Shape;232;p9"/>
          <p:cNvSpPr txBox="1">
            <a:spLocks noGrp="1"/>
          </p:cNvSpPr>
          <p:nvPr>
            <p:ph type="title"/>
          </p:nvPr>
        </p:nvSpPr>
        <p:spPr>
          <a:xfrm>
            <a:off x="1441179" y="2909684"/>
            <a:ext cx="3978800" cy="8856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233" name="Google Shape;233;p9"/>
          <p:cNvSpPr txBox="1">
            <a:spLocks noGrp="1"/>
          </p:cNvSpPr>
          <p:nvPr>
            <p:ph type="body" idx="1"/>
          </p:nvPr>
        </p:nvSpPr>
        <p:spPr>
          <a:xfrm>
            <a:off x="6319615" y="2361000"/>
            <a:ext cx="4720400" cy="2136000"/>
          </a:xfrm>
          <a:prstGeom prst="rect">
            <a:avLst/>
          </a:prstGeom>
        </p:spPr>
        <p:txBody>
          <a:bodyPr spcFirstLastPara="1" wrap="square" lIns="91425" tIns="91425" rIns="91425" bIns="91425" anchor="ctr" anchorCtr="0">
            <a:noAutofit/>
          </a:bodyPr>
          <a:lstStyle>
            <a:lvl1pPr marL="609585" lvl="0" indent="-406390" algn="ctr" rtl="0">
              <a:lnSpc>
                <a:spcPct val="100000"/>
              </a:lnSpc>
              <a:spcBef>
                <a:spcPts val="0"/>
              </a:spcBef>
              <a:spcAft>
                <a:spcPts val="0"/>
              </a:spcAft>
              <a:buSzPts val="1200"/>
              <a:buFont typeface="Raleway SemiBold"/>
              <a:buChar char="●"/>
              <a:defRPr sz="2400">
                <a:latin typeface="Raleway SemiBold"/>
                <a:ea typeface="Raleway SemiBold"/>
                <a:cs typeface="Raleway SemiBold"/>
                <a:sym typeface="Raleway SemiBold"/>
              </a:defRPr>
            </a:lvl1pPr>
            <a:lvl2pPr marL="1219170" lvl="1"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2pPr>
            <a:lvl3pPr marL="1828754" lvl="2"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3pPr>
            <a:lvl4pPr marL="2438339" lvl="3"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4pPr>
            <a:lvl5pPr marL="3047924" lvl="4"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5pPr>
            <a:lvl6pPr marL="3657509" lvl="5"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6pPr>
            <a:lvl7pPr marL="4267093" lvl="6"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7pPr>
            <a:lvl8pPr marL="4876678" lvl="7"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8pPr>
            <a:lvl9pPr marL="5486263" lvl="8"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9pPr>
          </a:lstStyle>
          <a:p>
            <a:endParaRPr/>
          </a:p>
        </p:txBody>
      </p:sp>
      <p:sp>
        <p:nvSpPr>
          <p:cNvPr id="234" name="Google Shape;234;p9"/>
          <p:cNvSpPr txBox="1">
            <a:spLocks noGrp="1"/>
          </p:cNvSpPr>
          <p:nvPr>
            <p:ph type="title" idx="2"/>
          </p:nvPr>
        </p:nvSpPr>
        <p:spPr>
          <a:xfrm>
            <a:off x="4517200" y="1011936"/>
            <a:ext cx="31576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235" name="Google Shape;235;p9"/>
          <p:cNvGrpSpPr/>
          <p:nvPr/>
        </p:nvGrpSpPr>
        <p:grpSpPr>
          <a:xfrm rot="-6300012">
            <a:off x="11105356" y="5210209"/>
            <a:ext cx="295699" cy="267848"/>
            <a:chOff x="1640475" y="1197075"/>
            <a:chExt cx="55475" cy="50250"/>
          </a:xfrm>
        </p:grpSpPr>
        <p:sp>
          <p:nvSpPr>
            <p:cNvPr id="236" name="Google Shape;236;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39" name="Google Shape;239;p9"/>
          <p:cNvGrpSpPr/>
          <p:nvPr/>
        </p:nvGrpSpPr>
        <p:grpSpPr>
          <a:xfrm rot="-5936682">
            <a:off x="11508319" y="514959"/>
            <a:ext cx="287911" cy="260807"/>
            <a:chOff x="1640475" y="1197075"/>
            <a:chExt cx="55475" cy="50250"/>
          </a:xfrm>
        </p:grpSpPr>
        <p:sp>
          <p:nvSpPr>
            <p:cNvPr id="240" name="Google Shape;240;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43" name="Google Shape;243;p9"/>
          <p:cNvSpPr/>
          <p:nvPr/>
        </p:nvSpPr>
        <p:spPr>
          <a:xfrm rot="-597351">
            <a:off x="9023210" y="6387641"/>
            <a:ext cx="706375" cy="1654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44" name="Google Shape;244;p9"/>
          <p:cNvGrpSpPr/>
          <p:nvPr/>
        </p:nvGrpSpPr>
        <p:grpSpPr>
          <a:xfrm rot="-4966591">
            <a:off x="1620752" y="571606"/>
            <a:ext cx="326185" cy="295469"/>
            <a:chOff x="1640475" y="1197075"/>
            <a:chExt cx="55475" cy="50250"/>
          </a:xfrm>
        </p:grpSpPr>
        <p:sp>
          <p:nvSpPr>
            <p:cNvPr id="245" name="Google Shape;245;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48" name="Google Shape;248;p9"/>
          <p:cNvGrpSpPr/>
          <p:nvPr/>
        </p:nvGrpSpPr>
        <p:grpSpPr>
          <a:xfrm rot="-5400136">
            <a:off x="1915292" y="5841911"/>
            <a:ext cx="560904" cy="508068"/>
            <a:chOff x="1640475" y="1197075"/>
            <a:chExt cx="55475" cy="50250"/>
          </a:xfrm>
        </p:grpSpPr>
        <p:sp>
          <p:nvSpPr>
            <p:cNvPr id="249" name="Google Shape;249;p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52" name="Google Shape;252;p9"/>
          <p:cNvSpPr/>
          <p:nvPr/>
        </p:nvSpPr>
        <p:spPr>
          <a:xfrm rot="1865663" flipH="1">
            <a:off x="-132286" y="4558907"/>
            <a:ext cx="812804" cy="1273523"/>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3" name="Google Shape;253;p9"/>
          <p:cNvSpPr/>
          <p:nvPr/>
        </p:nvSpPr>
        <p:spPr>
          <a:xfrm rot="-3264252">
            <a:off x="341142" y="1076625"/>
            <a:ext cx="706367"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85247666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254"/>
        <p:cNvGrpSpPr/>
        <p:nvPr/>
      </p:nvGrpSpPr>
      <p:grpSpPr>
        <a:xfrm>
          <a:off x="0" y="0"/>
          <a:ext cx="0" cy="0"/>
          <a:chOff x="0" y="0"/>
          <a:chExt cx="0" cy="0"/>
        </a:xfrm>
      </p:grpSpPr>
      <p:sp>
        <p:nvSpPr>
          <p:cNvPr id="255" name="Google Shape;255;p10"/>
          <p:cNvSpPr txBox="1">
            <a:spLocks noGrp="1"/>
          </p:cNvSpPr>
          <p:nvPr>
            <p:ph type="title"/>
          </p:nvPr>
        </p:nvSpPr>
        <p:spPr>
          <a:xfrm>
            <a:off x="1095567" y="4943967"/>
            <a:ext cx="3841600" cy="965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256" name="Google Shape;256;p10"/>
          <p:cNvSpPr/>
          <p:nvPr/>
        </p:nvSpPr>
        <p:spPr>
          <a:xfrm>
            <a:off x="7703398" y="-1264641"/>
            <a:ext cx="5483636" cy="3741264"/>
          </a:xfrm>
          <a:custGeom>
            <a:avLst/>
            <a:gdLst/>
            <a:ahLst/>
            <a:cxnLst/>
            <a:rect l="l" t="t" r="r" b="b"/>
            <a:pathLst>
              <a:path w="166828" h="113820" extrusionOk="0">
                <a:moveTo>
                  <a:pt x="37921" y="1"/>
                </a:moveTo>
                <a:cubicBezTo>
                  <a:pt x="36836" y="1"/>
                  <a:pt x="35541" y="330"/>
                  <a:pt x="34305" y="1407"/>
                </a:cubicBezTo>
                <a:cubicBezTo>
                  <a:pt x="23972" y="10416"/>
                  <a:pt x="8738" y="14467"/>
                  <a:pt x="4398" y="27982"/>
                </a:cubicBezTo>
                <a:cubicBezTo>
                  <a:pt x="0" y="41680"/>
                  <a:pt x="7520" y="58250"/>
                  <a:pt x="21045" y="63486"/>
                </a:cubicBezTo>
                <a:cubicBezTo>
                  <a:pt x="22997" y="64243"/>
                  <a:pt x="25102" y="64731"/>
                  <a:pt x="27186" y="64731"/>
                </a:cubicBezTo>
                <a:cubicBezTo>
                  <a:pt x="28926" y="64731"/>
                  <a:pt x="30652" y="64391"/>
                  <a:pt x="32263" y="63581"/>
                </a:cubicBezTo>
                <a:cubicBezTo>
                  <a:pt x="35432" y="61989"/>
                  <a:pt x="37547" y="59068"/>
                  <a:pt x="39281" y="56069"/>
                </a:cubicBezTo>
                <a:cubicBezTo>
                  <a:pt x="41088" y="52945"/>
                  <a:pt x="42569" y="49589"/>
                  <a:pt x="44777" y="46713"/>
                </a:cubicBezTo>
                <a:cubicBezTo>
                  <a:pt x="46806" y="44071"/>
                  <a:pt x="49700" y="42214"/>
                  <a:pt x="52852" y="41193"/>
                </a:cubicBezTo>
                <a:cubicBezTo>
                  <a:pt x="54502" y="40658"/>
                  <a:pt x="56271" y="40357"/>
                  <a:pt x="58033" y="40357"/>
                </a:cubicBezTo>
                <a:cubicBezTo>
                  <a:pt x="59582" y="40357"/>
                  <a:pt x="61125" y="40589"/>
                  <a:pt x="62577" y="41099"/>
                </a:cubicBezTo>
                <a:cubicBezTo>
                  <a:pt x="65894" y="42264"/>
                  <a:pt x="68169" y="44781"/>
                  <a:pt x="69461" y="48008"/>
                </a:cubicBezTo>
                <a:cubicBezTo>
                  <a:pt x="70920" y="51651"/>
                  <a:pt x="71214" y="55625"/>
                  <a:pt x="72500" y="59321"/>
                </a:cubicBezTo>
                <a:cubicBezTo>
                  <a:pt x="73761" y="62945"/>
                  <a:pt x="76246" y="66870"/>
                  <a:pt x="80098" y="68098"/>
                </a:cubicBezTo>
                <a:cubicBezTo>
                  <a:pt x="80924" y="68361"/>
                  <a:pt x="81738" y="68476"/>
                  <a:pt x="82539" y="68476"/>
                </a:cubicBezTo>
                <a:cubicBezTo>
                  <a:pt x="84915" y="68476"/>
                  <a:pt x="87181" y="67468"/>
                  <a:pt x="89338" y="66338"/>
                </a:cubicBezTo>
                <a:cubicBezTo>
                  <a:pt x="91372" y="65273"/>
                  <a:pt x="93666" y="63918"/>
                  <a:pt x="96008" y="63918"/>
                </a:cubicBezTo>
                <a:cubicBezTo>
                  <a:pt x="96706" y="63918"/>
                  <a:pt x="97408" y="64039"/>
                  <a:pt x="98109" y="64323"/>
                </a:cubicBezTo>
                <a:cubicBezTo>
                  <a:pt x="101824" y="65830"/>
                  <a:pt x="103218" y="70593"/>
                  <a:pt x="104170" y="74096"/>
                </a:cubicBezTo>
                <a:cubicBezTo>
                  <a:pt x="105294" y="78232"/>
                  <a:pt x="106341" y="82392"/>
                  <a:pt x="107639" y="86478"/>
                </a:cubicBezTo>
                <a:cubicBezTo>
                  <a:pt x="110173" y="94464"/>
                  <a:pt x="113842" y="102270"/>
                  <a:pt x="120376" y="107758"/>
                </a:cubicBezTo>
                <a:cubicBezTo>
                  <a:pt x="124773" y="111451"/>
                  <a:pt x="130232" y="113819"/>
                  <a:pt x="135852" y="113819"/>
                </a:cubicBezTo>
                <a:cubicBezTo>
                  <a:pt x="137764" y="113819"/>
                  <a:pt x="139695" y="113545"/>
                  <a:pt x="141609" y="112956"/>
                </a:cubicBezTo>
                <a:cubicBezTo>
                  <a:pt x="148075" y="110966"/>
                  <a:pt x="152915" y="105717"/>
                  <a:pt x="156292" y="100059"/>
                </a:cubicBezTo>
                <a:cubicBezTo>
                  <a:pt x="159974" y="93886"/>
                  <a:pt x="162303" y="87008"/>
                  <a:pt x="164024" y="80059"/>
                </a:cubicBezTo>
                <a:cubicBezTo>
                  <a:pt x="165781" y="72965"/>
                  <a:pt x="166828" y="65469"/>
                  <a:pt x="165704" y="58187"/>
                </a:cubicBezTo>
                <a:cubicBezTo>
                  <a:pt x="164530" y="50572"/>
                  <a:pt x="160681" y="43928"/>
                  <a:pt x="154464" y="39322"/>
                </a:cubicBezTo>
                <a:cubicBezTo>
                  <a:pt x="147232" y="33964"/>
                  <a:pt x="138199" y="31294"/>
                  <a:pt x="129697" y="28706"/>
                </a:cubicBezTo>
                <a:cubicBezTo>
                  <a:pt x="120365" y="25866"/>
                  <a:pt x="110897" y="23505"/>
                  <a:pt x="101432" y="21160"/>
                </a:cubicBezTo>
                <a:cubicBezTo>
                  <a:pt x="82523" y="16474"/>
                  <a:pt x="63390" y="11839"/>
                  <a:pt x="45718" y="3432"/>
                </a:cubicBezTo>
                <a:cubicBezTo>
                  <a:pt x="43955" y="2593"/>
                  <a:pt x="42210" y="1715"/>
                  <a:pt x="40486" y="799"/>
                </a:cubicBezTo>
                <a:cubicBezTo>
                  <a:pt x="40674" y="722"/>
                  <a:pt x="39528" y="1"/>
                  <a:pt x="3792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330528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57"/>
        <p:cNvGrpSpPr/>
        <p:nvPr/>
      </p:nvGrpSpPr>
      <p:grpSpPr>
        <a:xfrm>
          <a:off x="0" y="0"/>
          <a:ext cx="0" cy="0"/>
          <a:chOff x="0" y="0"/>
          <a:chExt cx="0" cy="0"/>
        </a:xfrm>
      </p:grpSpPr>
      <p:sp>
        <p:nvSpPr>
          <p:cNvPr id="258" name="Google Shape;258;p11"/>
          <p:cNvSpPr/>
          <p:nvPr/>
        </p:nvSpPr>
        <p:spPr>
          <a:xfrm rot="10800000">
            <a:off x="-210471" y="5519621"/>
            <a:ext cx="3564955" cy="1747847"/>
          </a:xfrm>
          <a:custGeom>
            <a:avLst/>
            <a:gdLst/>
            <a:ahLst/>
            <a:cxnLst/>
            <a:rect l="l" t="t" r="r" b="b"/>
            <a:pathLst>
              <a:path w="16766" h="8220" extrusionOk="0">
                <a:moveTo>
                  <a:pt x="16619" y="0"/>
                </a:moveTo>
                <a:lnTo>
                  <a:pt x="1" y="306"/>
                </a:lnTo>
                <a:cubicBezTo>
                  <a:pt x="61" y="421"/>
                  <a:pt x="130" y="530"/>
                  <a:pt x="209" y="629"/>
                </a:cubicBezTo>
                <a:cubicBezTo>
                  <a:pt x="561" y="1077"/>
                  <a:pt x="1090" y="1341"/>
                  <a:pt x="1620" y="1341"/>
                </a:cubicBezTo>
                <a:cubicBezTo>
                  <a:pt x="1653" y="1341"/>
                  <a:pt x="1687" y="1340"/>
                  <a:pt x="1720" y="1338"/>
                </a:cubicBezTo>
                <a:cubicBezTo>
                  <a:pt x="2137" y="1311"/>
                  <a:pt x="2547" y="1128"/>
                  <a:pt x="2959" y="1128"/>
                </a:cubicBezTo>
                <a:cubicBezTo>
                  <a:pt x="3033" y="1128"/>
                  <a:pt x="3106" y="1133"/>
                  <a:pt x="3180" y="1147"/>
                </a:cubicBezTo>
                <a:cubicBezTo>
                  <a:pt x="3277" y="1165"/>
                  <a:pt x="3367" y="1194"/>
                  <a:pt x="3455" y="1233"/>
                </a:cubicBezTo>
                <a:cubicBezTo>
                  <a:pt x="3474" y="1242"/>
                  <a:pt x="3493" y="1250"/>
                  <a:pt x="3511" y="1261"/>
                </a:cubicBezTo>
                <a:lnTo>
                  <a:pt x="3512" y="1261"/>
                </a:lnTo>
                <a:cubicBezTo>
                  <a:pt x="4178" y="1599"/>
                  <a:pt x="4587" y="2502"/>
                  <a:pt x="5216" y="2997"/>
                </a:cubicBezTo>
                <a:cubicBezTo>
                  <a:pt x="5642" y="3331"/>
                  <a:pt x="6137" y="3458"/>
                  <a:pt x="6653" y="3458"/>
                </a:cubicBezTo>
                <a:cubicBezTo>
                  <a:pt x="7281" y="3458"/>
                  <a:pt x="7939" y="3268"/>
                  <a:pt x="8534" y="3032"/>
                </a:cubicBezTo>
                <a:cubicBezTo>
                  <a:pt x="9061" y="2823"/>
                  <a:pt x="9606" y="2582"/>
                  <a:pt x="10155" y="2582"/>
                </a:cubicBezTo>
                <a:cubicBezTo>
                  <a:pt x="10271" y="2582"/>
                  <a:pt x="10386" y="2593"/>
                  <a:pt x="10502" y="2617"/>
                </a:cubicBezTo>
                <a:cubicBezTo>
                  <a:pt x="11491" y="2819"/>
                  <a:pt x="12129" y="3901"/>
                  <a:pt x="12548" y="4929"/>
                </a:cubicBezTo>
                <a:cubicBezTo>
                  <a:pt x="12966" y="5958"/>
                  <a:pt x="13334" y="7102"/>
                  <a:pt x="14165" y="7742"/>
                </a:cubicBezTo>
                <a:cubicBezTo>
                  <a:pt x="14587" y="8068"/>
                  <a:pt x="15094" y="8220"/>
                  <a:pt x="15606" y="8220"/>
                </a:cubicBezTo>
                <a:cubicBezTo>
                  <a:pt x="16002" y="8220"/>
                  <a:pt x="16401" y="8129"/>
                  <a:pt x="16766" y="7956"/>
                </a:cubicBezTo>
                <a:lnTo>
                  <a:pt x="16619"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9" name="Google Shape;259;p11"/>
          <p:cNvSpPr/>
          <p:nvPr/>
        </p:nvSpPr>
        <p:spPr>
          <a:xfrm rot="10800000">
            <a:off x="-912684" y="-609162"/>
            <a:ext cx="3047413" cy="5553771"/>
          </a:xfrm>
          <a:custGeom>
            <a:avLst/>
            <a:gdLst/>
            <a:ahLst/>
            <a:cxnLst/>
            <a:rect l="l" t="t" r="r" b="b"/>
            <a:pathLst>
              <a:path w="14332" h="26119" extrusionOk="0">
                <a:moveTo>
                  <a:pt x="12104" y="0"/>
                </a:moveTo>
                <a:cubicBezTo>
                  <a:pt x="11836" y="0"/>
                  <a:pt x="11579" y="100"/>
                  <a:pt x="11338" y="207"/>
                </a:cubicBezTo>
                <a:cubicBezTo>
                  <a:pt x="11049" y="335"/>
                  <a:pt x="10764" y="475"/>
                  <a:pt x="10478" y="610"/>
                </a:cubicBezTo>
                <a:cubicBezTo>
                  <a:pt x="9890" y="885"/>
                  <a:pt x="9294" y="1149"/>
                  <a:pt x="8713" y="1440"/>
                </a:cubicBezTo>
                <a:cubicBezTo>
                  <a:pt x="8495" y="1549"/>
                  <a:pt x="8298" y="1691"/>
                  <a:pt x="8201" y="1922"/>
                </a:cubicBezTo>
                <a:cubicBezTo>
                  <a:pt x="8095" y="2174"/>
                  <a:pt x="8110" y="2467"/>
                  <a:pt x="8106" y="2735"/>
                </a:cubicBezTo>
                <a:cubicBezTo>
                  <a:pt x="8097" y="3377"/>
                  <a:pt x="8121" y="4019"/>
                  <a:pt x="8176" y="4658"/>
                </a:cubicBezTo>
                <a:cubicBezTo>
                  <a:pt x="8228" y="5277"/>
                  <a:pt x="8331" y="5899"/>
                  <a:pt x="8283" y="6521"/>
                </a:cubicBezTo>
                <a:cubicBezTo>
                  <a:pt x="8242" y="7056"/>
                  <a:pt x="8055" y="7556"/>
                  <a:pt x="7761" y="8004"/>
                </a:cubicBezTo>
                <a:cubicBezTo>
                  <a:pt x="7173" y="8897"/>
                  <a:pt x="6276" y="9476"/>
                  <a:pt x="5434" y="10099"/>
                </a:cubicBezTo>
                <a:cubicBezTo>
                  <a:pt x="5008" y="10415"/>
                  <a:pt x="4600" y="10769"/>
                  <a:pt x="4338" y="11238"/>
                </a:cubicBezTo>
                <a:cubicBezTo>
                  <a:pt x="4078" y="11703"/>
                  <a:pt x="3973" y="12231"/>
                  <a:pt x="3932" y="12758"/>
                </a:cubicBezTo>
                <a:cubicBezTo>
                  <a:pt x="3854" y="13776"/>
                  <a:pt x="4023" y="14819"/>
                  <a:pt x="3717" y="15812"/>
                </a:cubicBezTo>
                <a:cubicBezTo>
                  <a:pt x="3574" y="16273"/>
                  <a:pt x="3319" y="16702"/>
                  <a:pt x="2917" y="16981"/>
                </a:cubicBezTo>
                <a:cubicBezTo>
                  <a:pt x="2489" y="17279"/>
                  <a:pt x="1977" y="17419"/>
                  <a:pt x="1536" y="17694"/>
                </a:cubicBezTo>
                <a:cubicBezTo>
                  <a:pt x="639" y="18252"/>
                  <a:pt x="327" y="19323"/>
                  <a:pt x="152" y="20304"/>
                </a:cubicBezTo>
                <a:cubicBezTo>
                  <a:pt x="48" y="20891"/>
                  <a:pt x="1" y="21500"/>
                  <a:pt x="140" y="22087"/>
                </a:cubicBezTo>
                <a:cubicBezTo>
                  <a:pt x="259" y="22589"/>
                  <a:pt x="523" y="23040"/>
                  <a:pt x="855" y="23429"/>
                </a:cubicBezTo>
                <a:cubicBezTo>
                  <a:pt x="1544" y="24236"/>
                  <a:pt x="3187" y="24329"/>
                  <a:pt x="3333" y="25366"/>
                </a:cubicBezTo>
                <a:cubicBezTo>
                  <a:pt x="3413" y="25937"/>
                  <a:pt x="4213" y="26116"/>
                  <a:pt x="4450" y="26116"/>
                </a:cubicBezTo>
                <a:cubicBezTo>
                  <a:pt x="4499" y="26116"/>
                  <a:pt x="4524" y="26108"/>
                  <a:pt x="4512" y="26094"/>
                </a:cubicBezTo>
                <a:lnTo>
                  <a:pt x="4512" y="26094"/>
                </a:lnTo>
                <a:cubicBezTo>
                  <a:pt x="5752" y="26098"/>
                  <a:pt x="6992" y="26103"/>
                  <a:pt x="8231" y="26108"/>
                </a:cubicBezTo>
                <a:cubicBezTo>
                  <a:pt x="8884" y="26110"/>
                  <a:pt x="9536" y="26113"/>
                  <a:pt x="10188" y="26115"/>
                </a:cubicBezTo>
                <a:cubicBezTo>
                  <a:pt x="10509" y="26116"/>
                  <a:pt x="10831" y="26117"/>
                  <a:pt x="11153" y="26118"/>
                </a:cubicBezTo>
                <a:cubicBezTo>
                  <a:pt x="11181" y="26118"/>
                  <a:pt x="11210" y="26118"/>
                  <a:pt x="11238" y="26118"/>
                </a:cubicBezTo>
                <a:cubicBezTo>
                  <a:pt x="11502" y="26118"/>
                  <a:pt x="11768" y="26112"/>
                  <a:pt x="12030" y="26066"/>
                </a:cubicBezTo>
                <a:cubicBezTo>
                  <a:pt x="12510" y="25980"/>
                  <a:pt x="12981" y="25708"/>
                  <a:pt x="13161" y="25232"/>
                </a:cubicBezTo>
                <a:cubicBezTo>
                  <a:pt x="13200" y="25130"/>
                  <a:pt x="13224" y="25017"/>
                  <a:pt x="13222" y="24907"/>
                </a:cubicBezTo>
                <a:cubicBezTo>
                  <a:pt x="13220" y="24778"/>
                  <a:pt x="13107" y="24687"/>
                  <a:pt x="13042" y="24582"/>
                </a:cubicBezTo>
                <a:cubicBezTo>
                  <a:pt x="12914" y="24378"/>
                  <a:pt x="12829" y="24154"/>
                  <a:pt x="12777" y="23918"/>
                </a:cubicBezTo>
                <a:cubicBezTo>
                  <a:pt x="12667" y="23424"/>
                  <a:pt x="12700" y="22903"/>
                  <a:pt x="12760" y="22402"/>
                </a:cubicBezTo>
                <a:cubicBezTo>
                  <a:pt x="12825" y="21856"/>
                  <a:pt x="12928" y="21313"/>
                  <a:pt x="12991" y="20766"/>
                </a:cubicBezTo>
                <a:cubicBezTo>
                  <a:pt x="13138" y="19498"/>
                  <a:pt x="13165" y="18220"/>
                  <a:pt x="13259" y="16947"/>
                </a:cubicBezTo>
                <a:cubicBezTo>
                  <a:pt x="13306" y="16306"/>
                  <a:pt x="13371" y="15667"/>
                  <a:pt x="13476" y="15033"/>
                </a:cubicBezTo>
                <a:cubicBezTo>
                  <a:pt x="13580" y="14418"/>
                  <a:pt x="13717" y="13809"/>
                  <a:pt x="13850" y="13199"/>
                </a:cubicBezTo>
                <a:cubicBezTo>
                  <a:pt x="14117" y="11977"/>
                  <a:pt x="14332" y="10761"/>
                  <a:pt x="14312" y="9506"/>
                </a:cubicBezTo>
                <a:cubicBezTo>
                  <a:pt x="14292" y="8213"/>
                  <a:pt x="14104" y="6931"/>
                  <a:pt x="14032" y="5641"/>
                </a:cubicBezTo>
                <a:cubicBezTo>
                  <a:pt x="13973" y="4552"/>
                  <a:pt x="14026" y="3448"/>
                  <a:pt x="13821" y="2371"/>
                </a:cubicBezTo>
                <a:cubicBezTo>
                  <a:pt x="13723" y="1854"/>
                  <a:pt x="13559" y="1346"/>
                  <a:pt x="13296" y="889"/>
                </a:cubicBezTo>
                <a:cubicBezTo>
                  <a:pt x="13046" y="456"/>
                  <a:pt x="12681" y="18"/>
                  <a:pt x="12141" y="1"/>
                </a:cubicBezTo>
                <a:cubicBezTo>
                  <a:pt x="12128" y="1"/>
                  <a:pt x="12116" y="0"/>
                  <a:pt x="12104"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11"/>
          <p:cNvSpPr/>
          <p:nvPr/>
        </p:nvSpPr>
        <p:spPr>
          <a:xfrm rot="10800000">
            <a:off x="9055986" y="-1271413"/>
            <a:ext cx="3453749" cy="2655577"/>
          </a:xfrm>
          <a:custGeom>
            <a:avLst/>
            <a:gdLst/>
            <a:ahLst/>
            <a:cxnLst/>
            <a:rect l="l" t="t" r="r" b="b"/>
            <a:pathLst>
              <a:path w="16243" h="12489" extrusionOk="0">
                <a:moveTo>
                  <a:pt x="3844" y="0"/>
                </a:moveTo>
                <a:cubicBezTo>
                  <a:pt x="3285" y="0"/>
                  <a:pt x="2723" y="148"/>
                  <a:pt x="2228" y="400"/>
                </a:cubicBezTo>
                <a:cubicBezTo>
                  <a:pt x="1280" y="883"/>
                  <a:pt x="590" y="1767"/>
                  <a:pt x="156" y="2720"/>
                </a:cubicBezTo>
                <a:cubicBezTo>
                  <a:pt x="49" y="2956"/>
                  <a:pt x="1" y="3596"/>
                  <a:pt x="54" y="3596"/>
                </a:cubicBezTo>
                <a:cubicBezTo>
                  <a:pt x="57" y="3596"/>
                  <a:pt x="61" y="3593"/>
                  <a:pt x="66" y="3588"/>
                </a:cubicBezTo>
                <a:cubicBezTo>
                  <a:pt x="269" y="4868"/>
                  <a:pt x="1355" y="5759"/>
                  <a:pt x="2294" y="6557"/>
                </a:cubicBezTo>
                <a:cubicBezTo>
                  <a:pt x="3560" y="7632"/>
                  <a:pt x="4723" y="8824"/>
                  <a:pt x="5756" y="10126"/>
                </a:cubicBezTo>
                <a:cubicBezTo>
                  <a:pt x="6340" y="10862"/>
                  <a:pt x="6881" y="11633"/>
                  <a:pt x="7379" y="12430"/>
                </a:cubicBezTo>
                <a:cubicBezTo>
                  <a:pt x="7403" y="12468"/>
                  <a:pt x="7442" y="12488"/>
                  <a:pt x="7481" y="12488"/>
                </a:cubicBezTo>
                <a:cubicBezTo>
                  <a:pt x="7510" y="12488"/>
                  <a:pt x="7539" y="12478"/>
                  <a:pt x="7563" y="12456"/>
                </a:cubicBezTo>
                <a:cubicBezTo>
                  <a:pt x="9372" y="10767"/>
                  <a:pt x="11182" y="9079"/>
                  <a:pt x="12991" y="7391"/>
                </a:cubicBezTo>
                <a:cubicBezTo>
                  <a:pt x="13444" y="6969"/>
                  <a:pt x="13897" y="6547"/>
                  <a:pt x="14348" y="6125"/>
                </a:cubicBezTo>
                <a:cubicBezTo>
                  <a:pt x="14774" y="5728"/>
                  <a:pt x="15224" y="5346"/>
                  <a:pt x="15621" y="4920"/>
                </a:cubicBezTo>
                <a:cubicBezTo>
                  <a:pt x="15956" y="4561"/>
                  <a:pt x="16230" y="4130"/>
                  <a:pt x="16237" y="3625"/>
                </a:cubicBezTo>
                <a:cubicBezTo>
                  <a:pt x="16243" y="3173"/>
                  <a:pt x="16055" y="2737"/>
                  <a:pt x="15772" y="2393"/>
                </a:cubicBezTo>
                <a:cubicBezTo>
                  <a:pt x="15118" y="1597"/>
                  <a:pt x="13969" y="1326"/>
                  <a:pt x="12990" y="1230"/>
                </a:cubicBezTo>
                <a:cubicBezTo>
                  <a:pt x="12782" y="1209"/>
                  <a:pt x="12575" y="1199"/>
                  <a:pt x="12369" y="1199"/>
                </a:cubicBezTo>
                <a:cubicBezTo>
                  <a:pt x="11579" y="1199"/>
                  <a:pt x="10805" y="1344"/>
                  <a:pt x="10046" y="1589"/>
                </a:cubicBezTo>
                <a:cubicBezTo>
                  <a:pt x="9458" y="1779"/>
                  <a:pt x="8842" y="1996"/>
                  <a:pt x="8230" y="1996"/>
                </a:cubicBezTo>
                <a:cubicBezTo>
                  <a:pt x="7924" y="1996"/>
                  <a:pt x="7618" y="1942"/>
                  <a:pt x="7317" y="1801"/>
                </a:cubicBezTo>
                <a:cubicBezTo>
                  <a:pt x="6411" y="1378"/>
                  <a:pt x="5786" y="517"/>
                  <a:pt x="4835" y="170"/>
                </a:cubicBezTo>
                <a:cubicBezTo>
                  <a:pt x="4516" y="54"/>
                  <a:pt x="4181" y="0"/>
                  <a:pt x="3844" y="0"/>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11"/>
          <p:cNvSpPr/>
          <p:nvPr/>
        </p:nvSpPr>
        <p:spPr>
          <a:xfrm rot="10800000">
            <a:off x="9850797" y="2125567"/>
            <a:ext cx="2644055" cy="5141899"/>
          </a:xfrm>
          <a:custGeom>
            <a:avLst/>
            <a:gdLst/>
            <a:ahLst/>
            <a:cxnLst/>
            <a:rect l="l" t="t" r="r" b="b"/>
            <a:pathLst>
              <a:path w="12435" h="24182" extrusionOk="0">
                <a:moveTo>
                  <a:pt x="7995" y="0"/>
                </a:moveTo>
                <a:cubicBezTo>
                  <a:pt x="6753" y="0"/>
                  <a:pt x="5507" y="123"/>
                  <a:pt x="4282" y="305"/>
                </a:cubicBezTo>
                <a:cubicBezTo>
                  <a:pt x="3647" y="400"/>
                  <a:pt x="3014" y="509"/>
                  <a:pt x="2384" y="629"/>
                </a:cubicBezTo>
                <a:cubicBezTo>
                  <a:pt x="1767" y="745"/>
                  <a:pt x="1135" y="843"/>
                  <a:pt x="528" y="997"/>
                </a:cubicBezTo>
                <a:cubicBezTo>
                  <a:pt x="284" y="1059"/>
                  <a:pt x="86" y="1199"/>
                  <a:pt x="44" y="1438"/>
                </a:cubicBezTo>
                <a:cubicBezTo>
                  <a:pt x="1" y="1675"/>
                  <a:pt x="98" y="1906"/>
                  <a:pt x="177" y="2128"/>
                </a:cubicBezTo>
                <a:cubicBezTo>
                  <a:pt x="371" y="2674"/>
                  <a:pt x="529" y="3231"/>
                  <a:pt x="657" y="3795"/>
                </a:cubicBezTo>
                <a:cubicBezTo>
                  <a:pt x="1173" y="6076"/>
                  <a:pt x="1176" y="8421"/>
                  <a:pt x="1157" y="10740"/>
                </a:cubicBezTo>
                <a:cubicBezTo>
                  <a:pt x="1137" y="13166"/>
                  <a:pt x="1119" y="15594"/>
                  <a:pt x="956" y="18015"/>
                </a:cubicBezTo>
                <a:cubicBezTo>
                  <a:pt x="873" y="19227"/>
                  <a:pt x="754" y="20438"/>
                  <a:pt x="578" y="21641"/>
                </a:cubicBezTo>
                <a:cubicBezTo>
                  <a:pt x="533" y="21947"/>
                  <a:pt x="484" y="22253"/>
                  <a:pt x="431" y="22559"/>
                </a:cubicBezTo>
                <a:cubicBezTo>
                  <a:pt x="386" y="22822"/>
                  <a:pt x="322" y="23092"/>
                  <a:pt x="343" y="23359"/>
                </a:cubicBezTo>
                <a:cubicBezTo>
                  <a:pt x="374" y="23781"/>
                  <a:pt x="660" y="24173"/>
                  <a:pt x="1161" y="24181"/>
                </a:cubicBezTo>
                <a:cubicBezTo>
                  <a:pt x="1165" y="24181"/>
                  <a:pt x="1169" y="24181"/>
                  <a:pt x="1173" y="24181"/>
                </a:cubicBezTo>
                <a:cubicBezTo>
                  <a:pt x="1371" y="24181"/>
                  <a:pt x="1540" y="24099"/>
                  <a:pt x="1654" y="23951"/>
                </a:cubicBezTo>
                <a:cubicBezTo>
                  <a:pt x="1675" y="23925"/>
                  <a:pt x="1683" y="23898"/>
                  <a:pt x="1682" y="23874"/>
                </a:cubicBezTo>
                <a:lnTo>
                  <a:pt x="1682" y="23874"/>
                </a:lnTo>
                <a:cubicBezTo>
                  <a:pt x="1847" y="23898"/>
                  <a:pt x="2014" y="23909"/>
                  <a:pt x="2180" y="23909"/>
                </a:cubicBezTo>
                <a:cubicBezTo>
                  <a:pt x="2943" y="23909"/>
                  <a:pt x="3699" y="23667"/>
                  <a:pt x="4311" y="23242"/>
                </a:cubicBezTo>
                <a:cubicBezTo>
                  <a:pt x="4708" y="22966"/>
                  <a:pt x="5045" y="22616"/>
                  <a:pt x="5275" y="22211"/>
                </a:cubicBezTo>
                <a:cubicBezTo>
                  <a:pt x="5529" y="21761"/>
                  <a:pt x="5637" y="21258"/>
                  <a:pt x="5672" y="20756"/>
                </a:cubicBezTo>
                <a:cubicBezTo>
                  <a:pt x="5745" y="19694"/>
                  <a:pt x="5474" y="18600"/>
                  <a:pt x="5753" y="17552"/>
                </a:cubicBezTo>
                <a:cubicBezTo>
                  <a:pt x="5970" y="16734"/>
                  <a:pt x="6573" y="16141"/>
                  <a:pt x="7340" y="15710"/>
                </a:cubicBezTo>
                <a:cubicBezTo>
                  <a:pt x="8075" y="15296"/>
                  <a:pt x="8888" y="15018"/>
                  <a:pt x="9665" y="14682"/>
                </a:cubicBezTo>
                <a:cubicBezTo>
                  <a:pt x="10395" y="14367"/>
                  <a:pt x="11138" y="13992"/>
                  <a:pt x="11650" y="13407"/>
                </a:cubicBezTo>
                <a:cubicBezTo>
                  <a:pt x="12358" y="12597"/>
                  <a:pt x="12435" y="11553"/>
                  <a:pt x="12147" y="10578"/>
                </a:cubicBezTo>
                <a:cubicBezTo>
                  <a:pt x="11808" y="9430"/>
                  <a:pt x="11016" y="8461"/>
                  <a:pt x="10472" y="7396"/>
                </a:cubicBezTo>
                <a:cubicBezTo>
                  <a:pt x="9923" y="6314"/>
                  <a:pt x="9632" y="5096"/>
                  <a:pt x="9791" y="3904"/>
                </a:cubicBezTo>
                <a:cubicBezTo>
                  <a:pt x="9926" y="2896"/>
                  <a:pt x="10412" y="1909"/>
                  <a:pt x="11209" y="1194"/>
                </a:cubicBezTo>
                <a:cubicBezTo>
                  <a:pt x="11406" y="1016"/>
                  <a:pt x="11621" y="858"/>
                  <a:pt x="11854" y="718"/>
                </a:cubicBezTo>
                <a:cubicBezTo>
                  <a:pt x="11960" y="654"/>
                  <a:pt x="11944" y="503"/>
                  <a:pt x="11818" y="468"/>
                </a:cubicBezTo>
                <a:cubicBezTo>
                  <a:pt x="10568" y="132"/>
                  <a:pt x="9284" y="0"/>
                  <a:pt x="7995"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11"/>
          <p:cNvSpPr txBox="1">
            <a:spLocks noGrp="1"/>
          </p:cNvSpPr>
          <p:nvPr>
            <p:ph type="title" hasCustomPrompt="1"/>
          </p:nvPr>
        </p:nvSpPr>
        <p:spPr>
          <a:xfrm>
            <a:off x="4261467" y="1474833"/>
            <a:ext cx="36692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solidFill>
                  <a:schemeClr val="dk2"/>
                </a:solidFill>
              </a:defRPr>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263" name="Google Shape;263;p11"/>
          <p:cNvSpPr txBox="1">
            <a:spLocks noGrp="1"/>
          </p:cNvSpPr>
          <p:nvPr>
            <p:ph type="title" idx="2"/>
          </p:nvPr>
        </p:nvSpPr>
        <p:spPr>
          <a:xfrm>
            <a:off x="3780133" y="4711600"/>
            <a:ext cx="4632000" cy="71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grpSp>
        <p:nvGrpSpPr>
          <p:cNvPr id="264" name="Google Shape;264;p11"/>
          <p:cNvGrpSpPr/>
          <p:nvPr/>
        </p:nvGrpSpPr>
        <p:grpSpPr>
          <a:xfrm rot="4499945">
            <a:off x="318368" y="6007365"/>
            <a:ext cx="287912" cy="260807"/>
            <a:chOff x="1640475" y="1197075"/>
            <a:chExt cx="55475" cy="50250"/>
          </a:xfrm>
        </p:grpSpPr>
        <p:sp>
          <p:nvSpPr>
            <p:cNvPr id="265" name="Google Shape;265;p1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1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1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8" name="Google Shape;268;p11"/>
          <p:cNvGrpSpPr/>
          <p:nvPr/>
        </p:nvGrpSpPr>
        <p:grpSpPr>
          <a:xfrm rot="5627155">
            <a:off x="744761" y="1396539"/>
            <a:ext cx="356343" cy="322780"/>
            <a:chOff x="1640475" y="1197075"/>
            <a:chExt cx="55475" cy="50250"/>
          </a:xfrm>
        </p:grpSpPr>
        <p:sp>
          <p:nvSpPr>
            <p:cNvPr id="269" name="Google Shape;269;p1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1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1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2" name="Google Shape;272;p11"/>
          <p:cNvSpPr/>
          <p:nvPr/>
        </p:nvSpPr>
        <p:spPr>
          <a:xfrm rot="9000107" flipH="1">
            <a:off x="2394475" y="428972"/>
            <a:ext cx="820323" cy="19217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3" name="Google Shape;273;p11"/>
          <p:cNvSpPr/>
          <p:nvPr/>
        </p:nvSpPr>
        <p:spPr>
          <a:xfrm rot="5400117" flipH="1">
            <a:off x="11084579" y="5920531"/>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74" name="Google Shape;274;p11"/>
          <p:cNvGrpSpPr/>
          <p:nvPr/>
        </p:nvGrpSpPr>
        <p:grpSpPr>
          <a:xfrm rot="6300044">
            <a:off x="10098769" y="5974496"/>
            <a:ext cx="304804" cy="276115"/>
            <a:chOff x="1640475" y="1197075"/>
            <a:chExt cx="55475" cy="50250"/>
          </a:xfrm>
        </p:grpSpPr>
        <p:sp>
          <p:nvSpPr>
            <p:cNvPr id="275" name="Google Shape;275;p1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1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1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78" name="Google Shape;278;p11"/>
          <p:cNvSpPr/>
          <p:nvPr/>
        </p:nvSpPr>
        <p:spPr>
          <a:xfrm rot="-1919016">
            <a:off x="11462362" y="61792"/>
            <a:ext cx="1079361" cy="169123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489678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279"/>
        <p:cNvGrpSpPr/>
        <p:nvPr/>
      </p:nvGrpSpPr>
      <p:grpSpPr>
        <a:xfrm>
          <a:off x="0" y="0"/>
          <a:ext cx="0" cy="0"/>
          <a:chOff x="0" y="0"/>
          <a:chExt cx="0" cy="0"/>
        </a:xfrm>
      </p:grpSpPr>
    </p:spTree>
    <p:extLst>
      <p:ext uri="{BB962C8B-B14F-4D97-AF65-F5344CB8AC3E}">
        <p14:creationId xmlns:p14="http://schemas.microsoft.com/office/powerpoint/2010/main" val="283147935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280"/>
        <p:cNvGrpSpPr/>
        <p:nvPr/>
      </p:nvGrpSpPr>
      <p:grpSpPr>
        <a:xfrm>
          <a:off x="0" y="0"/>
          <a:ext cx="0" cy="0"/>
          <a:chOff x="0" y="0"/>
          <a:chExt cx="0" cy="0"/>
        </a:xfrm>
      </p:grpSpPr>
      <p:sp>
        <p:nvSpPr>
          <p:cNvPr id="281" name="Google Shape;281;p13"/>
          <p:cNvSpPr/>
          <p:nvPr/>
        </p:nvSpPr>
        <p:spPr>
          <a:xfrm>
            <a:off x="6937584" y="4405818"/>
            <a:ext cx="5607907" cy="3055372"/>
          </a:xfrm>
          <a:custGeom>
            <a:avLst/>
            <a:gdLst/>
            <a:ahLst/>
            <a:cxnLst/>
            <a:rect l="l" t="t" r="r" b="b"/>
            <a:pathLst>
              <a:path w="26175" h="14261" extrusionOk="0">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2" name="Google Shape;282;p13"/>
          <p:cNvSpPr/>
          <p:nvPr/>
        </p:nvSpPr>
        <p:spPr>
          <a:xfrm>
            <a:off x="-601199" y="4571647"/>
            <a:ext cx="2786277" cy="2794848"/>
          </a:xfrm>
          <a:custGeom>
            <a:avLst/>
            <a:gdLst/>
            <a:ahLst/>
            <a:cxnLst/>
            <a:rect l="l" t="t" r="r" b="b"/>
            <a:pathLst>
              <a:path w="13005" h="13045" extrusionOk="0">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13"/>
          <p:cNvSpPr/>
          <p:nvPr/>
        </p:nvSpPr>
        <p:spPr>
          <a:xfrm>
            <a:off x="-423587" y="-318807"/>
            <a:ext cx="5222477" cy="1845307"/>
          </a:xfrm>
          <a:custGeom>
            <a:avLst/>
            <a:gdLst/>
            <a:ahLst/>
            <a:cxnLst/>
            <a:rect l="l" t="t" r="r" b="b"/>
            <a:pathLst>
              <a:path w="24376" h="8613" extrusionOk="0">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13"/>
          <p:cNvSpPr/>
          <p:nvPr/>
        </p:nvSpPr>
        <p:spPr>
          <a:xfrm>
            <a:off x="7773156" y="-1108102"/>
            <a:ext cx="5793659" cy="4074115"/>
          </a:xfrm>
          <a:custGeom>
            <a:avLst/>
            <a:gdLst/>
            <a:ahLst/>
            <a:cxnLst/>
            <a:rect l="l" t="t" r="r" b="b"/>
            <a:pathLst>
              <a:path w="27042" h="19016" extrusionOk="0">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5" name="Google Shape;285;p13"/>
          <p:cNvSpPr txBox="1">
            <a:spLocks noGrp="1"/>
          </p:cNvSpPr>
          <p:nvPr>
            <p:ph type="title"/>
          </p:nvPr>
        </p:nvSpPr>
        <p:spPr>
          <a:xfrm>
            <a:off x="3050900" y="898167"/>
            <a:ext cx="60904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286" name="Google Shape;286;p13"/>
          <p:cNvSpPr txBox="1">
            <a:spLocks noGrp="1"/>
          </p:cNvSpPr>
          <p:nvPr>
            <p:ph type="title" idx="2"/>
          </p:nvPr>
        </p:nvSpPr>
        <p:spPr>
          <a:xfrm>
            <a:off x="1067025" y="25486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87" name="Google Shape;287;p13"/>
          <p:cNvSpPr txBox="1">
            <a:spLocks noGrp="1"/>
          </p:cNvSpPr>
          <p:nvPr>
            <p:ph type="subTitle" idx="1"/>
          </p:nvPr>
        </p:nvSpPr>
        <p:spPr>
          <a:xfrm>
            <a:off x="939825" y="3533833"/>
            <a:ext cx="33284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88" name="Google Shape;288;p13"/>
          <p:cNvSpPr txBox="1">
            <a:spLocks noGrp="1"/>
          </p:cNvSpPr>
          <p:nvPr>
            <p:ph type="title" idx="3"/>
          </p:nvPr>
        </p:nvSpPr>
        <p:spPr>
          <a:xfrm>
            <a:off x="4559499" y="25486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89" name="Google Shape;289;p13"/>
          <p:cNvSpPr txBox="1">
            <a:spLocks noGrp="1"/>
          </p:cNvSpPr>
          <p:nvPr>
            <p:ph type="subTitle" idx="4"/>
          </p:nvPr>
        </p:nvSpPr>
        <p:spPr>
          <a:xfrm>
            <a:off x="4433299" y="3533833"/>
            <a:ext cx="3328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0" name="Google Shape;290;p13"/>
          <p:cNvSpPr txBox="1">
            <a:spLocks noGrp="1"/>
          </p:cNvSpPr>
          <p:nvPr>
            <p:ph type="title" idx="5"/>
          </p:nvPr>
        </p:nvSpPr>
        <p:spPr>
          <a:xfrm>
            <a:off x="1067025" y="44598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91" name="Google Shape;291;p13"/>
          <p:cNvSpPr txBox="1">
            <a:spLocks noGrp="1"/>
          </p:cNvSpPr>
          <p:nvPr>
            <p:ph type="subTitle" idx="6"/>
          </p:nvPr>
        </p:nvSpPr>
        <p:spPr>
          <a:xfrm>
            <a:off x="939825" y="5445033"/>
            <a:ext cx="33284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2" name="Google Shape;292;p13"/>
          <p:cNvSpPr txBox="1">
            <a:spLocks noGrp="1"/>
          </p:cNvSpPr>
          <p:nvPr>
            <p:ph type="title" idx="7"/>
          </p:nvPr>
        </p:nvSpPr>
        <p:spPr>
          <a:xfrm>
            <a:off x="4559499" y="44598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93" name="Google Shape;293;p13"/>
          <p:cNvSpPr txBox="1">
            <a:spLocks noGrp="1"/>
          </p:cNvSpPr>
          <p:nvPr>
            <p:ph type="subTitle" idx="8"/>
          </p:nvPr>
        </p:nvSpPr>
        <p:spPr>
          <a:xfrm>
            <a:off x="4432999" y="5445033"/>
            <a:ext cx="3328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4" name="Google Shape;294;p13"/>
          <p:cNvSpPr txBox="1">
            <a:spLocks noGrp="1"/>
          </p:cNvSpPr>
          <p:nvPr>
            <p:ph type="title" idx="9"/>
          </p:nvPr>
        </p:nvSpPr>
        <p:spPr>
          <a:xfrm>
            <a:off x="8051971" y="25486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95" name="Google Shape;295;p13"/>
          <p:cNvSpPr txBox="1">
            <a:spLocks noGrp="1"/>
          </p:cNvSpPr>
          <p:nvPr>
            <p:ph type="subTitle" idx="13"/>
          </p:nvPr>
        </p:nvSpPr>
        <p:spPr>
          <a:xfrm>
            <a:off x="7926371" y="3533833"/>
            <a:ext cx="33252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296" name="Google Shape;296;p13"/>
          <p:cNvSpPr txBox="1">
            <a:spLocks noGrp="1"/>
          </p:cNvSpPr>
          <p:nvPr>
            <p:ph type="title" idx="14"/>
          </p:nvPr>
        </p:nvSpPr>
        <p:spPr>
          <a:xfrm>
            <a:off x="8051971" y="4459800"/>
            <a:ext cx="307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97" name="Google Shape;297;p13"/>
          <p:cNvSpPr txBox="1">
            <a:spLocks noGrp="1"/>
          </p:cNvSpPr>
          <p:nvPr>
            <p:ph type="subTitle" idx="15"/>
          </p:nvPr>
        </p:nvSpPr>
        <p:spPr>
          <a:xfrm>
            <a:off x="7925771" y="5445033"/>
            <a:ext cx="33264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298" name="Google Shape;298;p13"/>
          <p:cNvGrpSpPr/>
          <p:nvPr/>
        </p:nvGrpSpPr>
        <p:grpSpPr>
          <a:xfrm rot="-900055">
            <a:off x="1556145" y="6138371"/>
            <a:ext cx="287912" cy="260807"/>
            <a:chOff x="1640475" y="1197075"/>
            <a:chExt cx="55475" cy="50250"/>
          </a:xfrm>
        </p:grpSpPr>
        <p:sp>
          <p:nvSpPr>
            <p:cNvPr id="299" name="Google Shape;299;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2" name="Google Shape;302;p13"/>
          <p:cNvGrpSpPr/>
          <p:nvPr/>
        </p:nvGrpSpPr>
        <p:grpSpPr>
          <a:xfrm rot="-8100037">
            <a:off x="503990" y="1320645"/>
            <a:ext cx="479660" cy="434492"/>
            <a:chOff x="1640475" y="1197075"/>
            <a:chExt cx="55475" cy="50250"/>
          </a:xfrm>
        </p:grpSpPr>
        <p:sp>
          <p:nvSpPr>
            <p:cNvPr id="303" name="Google Shape;303;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06" name="Google Shape;306;p13"/>
          <p:cNvSpPr/>
          <p:nvPr/>
        </p:nvSpPr>
        <p:spPr>
          <a:xfrm rot="9000131" flipH="1">
            <a:off x="521430" y="395801"/>
            <a:ext cx="579175" cy="13567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7" name="Google Shape;307;p13"/>
          <p:cNvSpPr/>
          <p:nvPr/>
        </p:nvSpPr>
        <p:spPr>
          <a:xfrm rot="-9899901" flipH="1">
            <a:off x="6663948" y="6378492"/>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08" name="Google Shape;308;p13"/>
          <p:cNvGrpSpPr/>
          <p:nvPr/>
        </p:nvGrpSpPr>
        <p:grpSpPr>
          <a:xfrm rot="-5399917">
            <a:off x="8763792" y="6301660"/>
            <a:ext cx="304801" cy="276113"/>
            <a:chOff x="1640475" y="1197075"/>
            <a:chExt cx="55475" cy="50250"/>
          </a:xfrm>
        </p:grpSpPr>
        <p:sp>
          <p:nvSpPr>
            <p:cNvPr id="309" name="Google Shape;309;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2" name="Google Shape;312;p13"/>
          <p:cNvSpPr/>
          <p:nvPr/>
        </p:nvSpPr>
        <p:spPr>
          <a:xfrm rot="-143173" flipH="1">
            <a:off x="3697141" y="380861"/>
            <a:ext cx="1293377" cy="302984"/>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13" name="Google Shape;313;p13"/>
          <p:cNvGrpSpPr/>
          <p:nvPr/>
        </p:nvGrpSpPr>
        <p:grpSpPr>
          <a:xfrm rot="-8100136">
            <a:off x="11360185" y="663803"/>
            <a:ext cx="395620" cy="358368"/>
            <a:chOff x="1640475" y="1197075"/>
            <a:chExt cx="55475" cy="50250"/>
          </a:xfrm>
        </p:grpSpPr>
        <p:sp>
          <p:nvSpPr>
            <p:cNvPr id="314" name="Google Shape;314;p1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1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1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17" name="Google Shape;317;p13"/>
          <p:cNvSpPr/>
          <p:nvPr/>
        </p:nvSpPr>
        <p:spPr>
          <a:xfrm rot="-2700202">
            <a:off x="-103016" y="5319936"/>
            <a:ext cx="1409776" cy="1098408"/>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4620671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318"/>
        <p:cNvGrpSpPr/>
        <p:nvPr/>
      </p:nvGrpSpPr>
      <p:grpSpPr>
        <a:xfrm>
          <a:off x="0" y="0"/>
          <a:ext cx="0" cy="0"/>
          <a:chOff x="0" y="0"/>
          <a:chExt cx="0" cy="0"/>
        </a:xfrm>
      </p:grpSpPr>
      <p:sp>
        <p:nvSpPr>
          <p:cNvPr id="319" name="Google Shape;319;p14"/>
          <p:cNvSpPr/>
          <p:nvPr/>
        </p:nvSpPr>
        <p:spPr>
          <a:xfrm>
            <a:off x="6937584" y="4405818"/>
            <a:ext cx="5607907" cy="3055372"/>
          </a:xfrm>
          <a:custGeom>
            <a:avLst/>
            <a:gdLst/>
            <a:ahLst/>
            <a:cxnLst/>
            <a:rect l="l" t="t" r="r" b="b"/>
            <a:pathLst>
              <a:path w="26175" h="14261" extrusionOk="0">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14"/>
          <p:cNvSpPr/>
          <p:nvPr/>
        </p:nvSpPr>
        <p:spPr>
          <a:xfrm>
            <a:off x="-601199" y="4571647"/>
            <a:ext cx="2786277" cy="2794848"/>
          </a:xfrm>
          <a:custGeom>
            <a:avLst/>
            <a:gdLst/>
            <a:ahLst/>
            <a:cxnLst/>
            <a:rect l="l" t="t" r="r" b="b"/>
            <a:pathLst>
              <a:path w="13005" h="13045" extrusionOk="0">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14"/>
          <p:cNvSpPr/>
          <p:nvPr/>
        </p:nvSpPr>
        <p:spPr>
          <a:xfrm>
            <a:off x="-423587" y="-318807"/>
            <a:ext cx="5222477" cy="1845307"/>
          </a:xfrm>
          <a:custGeom>
            <a:avLst/>
            <a:gdLst/>
            <a:ahLst/>
            <a:cxnLst/>
            <a:rect l="l" t="t" r="r" b="b"/>
            <a:pathLst>
              <a:path w="24376" h="8613" extrusionOk="0">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2" name="Google Shape;322;p14"/>
          <p:cNvSpPr/>
          <p:nvPr/>
        </p:nvSpPr>
        <p:spPr>
          <a:xfrm>
            <a:off x="7773156" y="-1108102"/>
            <a:ext cx="5793659" cy="4074115"/>
          </a:xfrm>
          <a:custGeom>
            <a:avLst/>
            <a:gdLst/>
            <a:ahLst/>
            <a:cxnLst/>
            <a:rect l="l" t="t" r="r" b="b"/>
            <a:pathLst>
              <a:path w="27042" h="19016" extrusionOk="0">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23" name="Google Shape;323;p14"/>
          <p:cNvGrpSpPr/>
          <p:nvPr/>
        </p:nvGrpSpPr>
        <p:grpSpPr>
          <a:xfrm>
            <a:off x="1489108" y="1320186"/>
            <a:ext cx="9212825" cy="4290205"/>
            <a:chOff x="3689050" y="919857"/>
            <a:chExt cx="1419425" cy="685950"/>
          </a:xfrm>
        </p:grpSpPr>
        <p:sp>
          <p:nvSpPr>
            <p:cNvPr id="324" name="Google Shape;324;p14"/>
            <p:cNvSpPr/>
            <p:nvPr/>
          </p:nvSpPr>
          <p:spPr>
            <a:xfrm>
              <a:off x="3945175" y="932332"/>
              <a:ext cx="912600" cy="143950"/>
            </a:xfrm>
            <a:custGeom>
              <a:avLst/>
              <a:gdLst/>
              <a:ahLst/>
              <a:cxnLst/>
              <a:rect l="l" t="t" r="r" b="b"/>
              <a:pathLst>
                <a:path w="36504" h="5758" extrusionOk="0">
                  <a:moveTo>
                    <a:pt x="18144" y="1"/>
                  </a:moveTo>
                  <a:cubicBezTo>
                    <a:pt x="17036" y="1634"/>
                    <a:pt x="15167" y="2647"/>
                    <a:pt x="13238" y="2647"/>
                  </a:cubicBezTo>
                  <a:cubicBezTo>
                    <a:pt x="12616" y="2647"/>
                    <a:pt x="11989" y="2542"/>
                    <a:pt x="11379" y="2319"/>
                  </a:cubicBezTo>
                  <a:cubicBezTo>
                    <a:pt x="9365" y="1581"/>
                    <a:pt x="7828" y="320"/>
                    <a:pt x="5593" y="191"/>
                  </a:cubicBezTo>
                  <a:cubicBezTo>
                    <a:pt x="5449" y="183"/>
                    <a:pt x="5300" y="178"/>
                    <a:pt x="5147" y="178"/>
                  </a:cubicBezTo>
                  <a:cubicBezTo>
                    <a:pt x="2960" y="178"/>
                    <a:pt x="0" y="1073"/>
                    <a:pt x="333" y="3758"/>
                  </a:cubicBezTo>
                  <a:cubicBezTo>
                    <a:pt x="340" y="3806"/>
                    <a:pt x="331" y="3848"/>
                    <a:pt x="315" y="3883"/>
                  </a:cubicBezTo>
                  <a:lnTo>
                    <a:pt x="993" y="3938"/>
                  </a:lnTo>
                  <a:cubicBezTo>
                    <a:pt x="1146" y="3384"/>
                    <a:pt x="1456" y="2883"/>
                    <a:pt x="2007" y="2472"/>
                  </a:cubicBezTo>
                  <a:cubicBezTo>
                    <a:pt x="2725" y="1941"/>
                    <a:pt x="3583" y="1727"/>
                    <a:pt x="4450" y="1727"/>
                  </a:cubicBezTo>
                  <a:cubicBezTo>
                    <a:pt x="4894" y="1727"/>
                    <a:pt x="5341" y="1783"/>
                    <a:pt x="5773" y="1881"/>
                  </a:cubicBezTo>
                  <a:cubicBezTo>
                    <a:pt x="7779" y="2336"/>
                    <a:pt x="9550" y="3481"/>
                    <a:pt x="11575" y="3897"/>
                  </a:cubicBezTo>
                  <a:cubicBezTo>
                    <a:pt x="12135" y="4012"/>
                    <a:pt x="12699" y="4074"/>
                    <a:pt x="13255" y="4074"/>
                  </a:cubicBezTo>
                  <a:cubicBezTo>
                    <a:pt x="14893" y="4074"/>
                    <a:pt x="16460" y="3538"/>
                    <a:pt x="17629" y="2251"/>
                  </a:cubicBezTo>
                  <a:cubicBezTo>
                    <a:pt x="17624" y="2245"/>
                    <a:pt x="17618" y="2243"/>
                    <a:pt x="17612" y="2239"/>
                  </a:cubicBezTo>
                  <a:cubicBezTo>
                    <a:pt x="17546" y="2178"/>
                    <a:pt x="17611" y="2069"/>
                    <a:pt x="17685" y="2069"/>
                  </a:cubicBezTo>
                  <a:cubicBezTo>
                    <a:pt x="17701" y="2069"/>
                    <a:pt x="17717" y="2074"/>
                    <a:pt x="17733" y="2086"/>
                  </a:cubicBezTo>
                  <a:cubicBezTo>
                    <a:pt x="19239" y="3237"/>
                    <a:pt x="20937" y="3852"/>
                    <a:pt x="22793" y="3852"/>
                  </a:cubicBezTo>
                  <a:cubicBezTo>
                    <a:pt x="23059" y="3852"/>
                    <a:pt x="23328" y="3839"/>
                    <a:pt x="23600" y="3814"/>
                  </a:cubicBezTo>
                  <a:cubicBezTo>
                    <a:pt x="25712" y="3617"/>
                    <a:pt x="27523" y="2689"/>
                    <a:pt x="29519" y="2088"/>
                  </a:cubicBezTo>
                  <a:cubicBezTo>
                    <a:pt x="30068" y="1923"/>
                    <a:pt x="30659" y="1810"/>
                    <a:pt x="31242" y="1810"/>
                  </a:cubicBezTo>
                  <a:cubicBezTo>
                    <a:pt x="31952" y="1810"/>
                    <a:pt x="32648" y="1978"/>
                    <a:pt x="33237" y="2426"/>
                  </a:cubicBezTo>
                  <a:cubicBezTo>
                    <a:pt x="34260" y="3201"/>
                    <a:pt x="34563" y="4547"/>
                    <a:pt x="34740" y="5758"/>
                  </a:cubicBezTo>
                  <a:cubicBezTo>
                    <a:pt x="35271" y="5233"/>
                    <a:pt x="35867" y="4776"/>
                    <a:pt x="36504" y="4388"/>
                  </a:cubicBezTo>
                  <a:lnTo>
                    <a:pt x="36202" y="3998"/>
                  </a:lnTo>
                  <a:cubicBezTo>
                    <a:pt x="36068" y="3998"/>
                    <a:pt x="35934" y="3919"/>
                    <a:pt x="35955" y="3758"/>
                  </a:cubicBezTo>
                  <a:cubicBezTo>
                    <a:pt x="36287" y="1073"/>
                    <a:pt x="33327" y="178"/>
                    <a:pt x="31142" y="178"/>
                  </a:cubicBezTo>
                  <a:cubicBezTo>
                    <a:pt x="30989" y="178"/>
                    <a:pt x="30840" y="183"/>
                    <a:pt x="30696" y="191"/>
                  </a:cubicBezTo>
                  <a:cubicBezTo>
                    <a:pt x="28460" y="320"/>
                    <a:pt x="26922" y="1581"/>
                    <a:pt x="24909" y="2319"/>
                  </a:cubicBezTo>
                  <a:cubicBezTo>
                    <a:pt x="24299" y="2542"/>
                    <a:pt x="23672" y="2647"/>
                    <a:pt x="23051" y="2647"/>
                  </a:cubicBezTo>
                  <a:cubicBezTo>
                    <a:pt x="21122" y="2647"/>
                    <a:pt x="19251" y="1634"/>
                    <a:pt x="18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14"/>
            <p:cNvSpPr/>
            <p:nvPr/>
          </p:nvSpPr>
          <p:spPr>
            <a:xfrm>
              <a:off x="3701525" y="974157"/>
              <a:ext cx="1029900" cy="620125"/>
            </a:xfrm>
            <a:custGeom>
              <a:avLst/>
              <a:gdLst/>
              <a:ahLst/>
              <a:cxnLst/>
              <a:rect l="l" t="t" r="r" b="b"/>
              <a:pathLst>
                <a:path w="41196" h="24805" extrusionOk="0">
                  <a:moveTo>
                    <a:pt x="3847" y="1"/>
                  </a:moveTo>
                  <a:cubicBezTo>
                    <a:pt x="2137" y="1"/>
                    <a:pt x="763" y="859"/>
                    <a:pt x="677" y="3336"/>
                  </a:cubicBezTo>
                  <a:cubicBezTo>
                    <a:pt x="613" y="5220"/>
                    <a:pt x="2550" y="9525"/>
                    <a:pt x="1" y="10579"/>
                  </a:cubicBezTo>
                  <a:cubicBezTo>
                    <a:pt x="3011" y="11967"/>
                    <a:pt x="594" y="15800"/>
                    <a:pt x="538" y="18000"/>
                  </a:cubicBezTo>
                  <a:cubicBezTo>
                    <a:pt x="478" y="20293"/>
                    <a:pt x="2067" y="21963"/>
                    <a:pt x="4339" y="22062"/>
                  </a:cubicBezTo>
                  <a:cubicBezTo>
                    <a:pt x="4416" y="22065"/>
                    <a:pt x="4492" y="22067"/>
                    <a:pt x="4568" y="22067"/>
                  </a:cubicBezTo>
                  <a:cubicBezTo>
                    <a:pt x="6475" y="22067"/>
                    <a:pt x="8130" y="21013"/>
                    <a:pt x="9855" y="20327"/>
                  </a:cubicBezTo>
                  <a:cubicBezTo>
                    <a:pt x="9870" y="20321"/>
                    <a:pt x="9884" y="20318"/>
                    <a:pt x="9897" y="20318"/>
                  </a:cubicBezTo>
                  <a:cubicBezTo>
                    <a:pt x="9969" y="20318"/>
                    <a:pt x="9999" y="20406"/>
                    <a:pt x="9975" y="20473"/>
                  </a:cubicBezTo>
                  <a:cubicBezTo>
                    <a:pt x="10009" y="20508"/>
                    <a:pt x="10035" y="20551"/>
                    <a:pt x="10039" y="20611"/>
                  </a:cubicBezTo>
                  <a:cubicBezTo>
                    <a:pt x="10252" y="22943"/>
                    <a:pt x="12007" y="24671"/>
                    <a:pt x="14359" y="24796"/>
                  </a:cubicBezTo>
                  <a:cubicBezTo>
                    <a:pt x="14475" y="24802"/>
                    <a:pt x="14590" y="24805"/>
                    <a:pt x="14705" y="24805"/>
                  </a:cubicBezTo>
                  <a:cubicBezTo>
                    <a:pt x="16578" y="24805"/>
                    <a:pt x="18354" y="24022"/>
                    <a:pt x="20081" y="23387"/>
                  </a:cubicBezTo>
                  <a:cubicBezTo>
                    <a:pt x="21335" y="22924"/>
                    <a:pt x="22685" y="22498"/>
                    <a:pt x="24038" y="22498"/>
                  </a:cubicBezTo>
                  <a:cubicBezTo>
                    <a:pt x="24447" y="22498"/>
                    <a:pt x="24856" y="22537"/>
                    <a:pt x="25262" y="22625"/>
                  </a:cubicBezTo>
                  <a:cubicBezTo>
                    <a:pt x="26320" y="22854"/>
                    <a:pt x="27557" y="23480"/>
                    <a:pt x="27889" y="24581"/>
                  </a:cubicBezTo>
                  <a:cubicBezTo>
                    <a:pt x="28223" y="23480"/>
                    <a:pt x="29460" y="22854"/>
                    <a:pt x="30517" y="22625"/>
                  </a:cubicBezTo>
                  <a:cubicBezTo>
                    <a:pt x="30924" y="22537"/>
                    <a:pt x="31332" y="22498"/>
                    <a:pt x="31741" y="22498"/>
                  </a:cubicBezTo>
                  <a:cubicBezTo>
                    <a:pt x="33094" y="22498"/>
                    <a:pt x="34445" y="22924"/>
                    <a:pt x="35698" y="23387"/>
                  </a:cubicBezTo>
                  <a:cubicBezTo>
                    <a:pt x="37422" y="24022"/>
                    <a:pt x="39197" y="24803"/>
                    <a:pt x="41066" y="24803"/>
                  </a:cubicBezTo>
                  <a:cubicBezTo>
                    <a:pt x="41109" y="24803"/>
                    <a:pt x="41153" y="24803"/>
                    <a:pt x="41196" y="24802"/>
                  </a:cubicBezTo>
                  <a:lnTo>
                    <a:pt x="41189" y="24209"/>
                  </a:lnTo>
                  <a:cubicBezTo>
                    <a:pt x="41152" y="24211"/>
                    <a:pt x="41115" y="24211"/>
                    <a:pt x="41077" y="24211"/>
                  </a:cubicBezTo>
                  <a:cubicBezTo>
                    <a:pt x="40614" y="24211"/>
                    <a:pt x="40111" y="24107"/>
                    <a:pt x="39568" y="23867"/>
                  </a:cubicBezTo>
                  <a:cubicBezTo>
                    <a:pt x="38792" y="23528"/>
                    <a:pt x="38112" y="23001"/>
                    <a:pt x="37352" y="22627"/>
                  </a:cubicBezTo>
                  <a:cubicBezTo>
                    <a:pt x="36364" y="22138"/>
                    <a:pt x="35299" y="21806"/>
                    <a:pt x="34214" y="21623"/>
                  </a:cubicBezTo>
                  <a:cubicBezTo>
                    <a:pt x="33591" y="21518"/>
                    <a:pt x="32969" y="21469"/>
                    <a:pt x="32350" y="21469"/>
                  </a:cubicBezTo>
                  <a:cubicBezTo>
                    <a:pt x="30774" y="21469"/>
                    <a:pt x="29218" y="21789"/>
                    <a:pt x="27714" y="22329"/>
                  </a:cubicBezTo>
                  <a:cubicBezTo>
                    <a:pt x="27705" y="22333"/>
                    <a:pt x="27696" y="22335"/>
                    <a:pt x="27687" y="22335"/>
                  </a:cubicBezTo>
                  <a:cubicBezTo>
                    <a:pt x="27663" y="22335"/>
                    <a:pt x="27642" y="22322"/>
                    <a:pt x="27629" y="22305"/>
                  </a:cubicBezTo>
                  <a:lnTo>
                    <a:pt x="27603" y="22334"/>
                  </a:lnTo>
                  <a:cubicBezTo>
                    <a:pt x="27656" y="22378"/>
                    <a:pt x="27710" y="22422"/>
                    <a:pt x="27760" y="22470"/>
                  </a:cubicBezTo>
                  <a:cubicBezTo>
                    <a:pt x="27879" y="22578"/>
                    <a:pt x="27768" y="22737"/>
                    <a:pt x="27642" y="22737"/>
                  </a:cubicBezTo>
                  <a:cubicBezTo>
                    <a:pt x="27606" y="22737"/>
                    <a:pt x="27570" y="22724"/>
                    <a:pt x="27537" y="22694"/>
                  </a:cubicBezTo>
                  <a:cubicBezTo>
                    <a:pt x="26519" y="21773"/>
                    <a:pt x="25347" y="21448"/>
                    <a:pt x="24107" y="21448"/>
                  </a:cubicBezTo>
                  <a:cubicBezTo>
                    <a:pt x="21397" y="21448"/>
                    <a:pt x="18367" y="23003"/>
                    <a:pt x="15932" y="23289"/>
                  </a:cubicBezTo>
                  <a:cubicBezTo>
                    <a:pt x="15723" y="23314"/>
                    <a:pt x="15519" y="23326"/>
                    <a:pt x="15320" y="23326"/>
                  </a:cubicBezTo>
                  <a:cubicBezTo>
                    <a:pt x="12671" y="23326"/>
                    <a:pt x="10863" y="21230"/>
                    <a:pt x="10185" y="18734"/>
                  </a:cubicBezTo>
                  <a:lnTo>
                    <a:pt x="10069" y="18766"/>
                  </a:lnTo>
                  <a:cubicBezTo>
                    <a:pt x="10081" y="18794"/>
                    <a:pt x="10079" y="18827"/>
                    <a:pt x="10053" y="18850"/>
                  </a:cubicBezTo>
                  <a:cubicBezTo>
                    <a:pt x="8921" y="19817"/>
                    <a:pt x="6790" y="20981"/>
                    <a:pt x="4952" y="20981"/>
                  </a:cubicBezTo>
                  <a:cubicBezTo>
                    <a:pt x="4112" y="20981"/>
                    <a:pt x="3333" y="20737"/>
                    <a:pt x="2739" y="20120"/>
                  </a:cubicBezTo>
                  <a:cubicBezTo>
                    <a:pt x="243" y="17529"/>
                    <a:pt x="4568" y="13482"/>
                    <a:pt x="1838" y="11034"/>
                  </a:cubicBezTo>
                  <a:lnTo>
                    <a:pt x="1838" y="11034"/>
                  </a:lnTo>
                  <a:cubicBezTo>
                    <a:pt x="1827" y="11038"/>
                    <a:pt x="1816" y="11040"/>
                    <a:pt x="1806" y="11040"/>
                  </a:cubicBezTo>
                  <a:cubicBezTo>
                    <a:pt x="1733" y="11040"/>
                    <a:pt x="1687" y="10950"/>
                    <a:pt x="1741" y="10891"/>
                  </a:cubicBezTo>
                  <a:cubicBezTo>
                    <a:pt x="1737" y="10809"/>
                    <a:pt x="1817" y="10732"/>
                    <a:pt x="1904" y="10732"/>
                  </a:cubicBezTo>
                  <a:cubicBezTo>
                    <a:pt x="1918" y="10732"/>
                    <a:pt x="1933" y="10734"/>
                    <a:pt x="1947" y="10738"/>
                  </a:cubicBezTo>
                  <a:cubicBezTo>
                    <a:pt x="4939" y="8501"/>
                    <a:pt x="196" y="4163"/>
                    <a:pt x="2832" y="2011"/>
                  </a:cubicBezTo>
                  <a:cubicBezTo>
                    <a:pt x="3326" y="1608"/>
                    <a:pt x="3893" y="1443"/>
                    <a:pt x="4496" y="1443"/>
                  </a:cubicBezTo>
                  <a:cubicBezTo>
                    <a:pt x="6603" y="1443"/>
                    <a:pt x="9147" y="3457"/>
                    <a:pt x="10538" y="4354"/>
                  </a:cubicBezTo>
                  <a:cubicBezTo>
                    <a:pt x="10582" y="4382"/>
                    <a:pt x="10600" y="4424"/>
                    <a:pt x="10600" y="4463"/>
                  </a:cubicBezTo>
                  <a:lnTo>
                    <a:pt x="10705" y="4449"/>
                  </a:lnTo>
                  <a:cubicBezTo>
                    <a:pt x="10594" y="3692"/>
                    <a:pt x="10550" y="2939"/>
                    <a:pt x="10739" y="2265"/>
                  </a:cubicBezTo>
                  <a:lnTo>
                    <a:pt x="10061" y="2209"/>
                  </a:lnTo>
                  <a:cubicBezTo>
                    <a:pt x="10019" y="2287"/>
                    <a:pt x="9926" y="2325"/>
                    <a:pt x="9832" y="2325"/>
                  </a:cubicBezTo>
                  <a:cubicBezTo>
                    <a:pt x="9764" y="2325"/>
                    <a:pt x="9695" y="2305"/>
                    <a:pt x="9645" y="2265"/>
                  </a:cubicBezTo>
                  <a:cubicBezTo>
                    <a:pt x="8242" y="1145"/>
                    <a:pt x="5821" y="1"/>
                    <a:pt x="384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14"/>
            <p:cNvSpPr/>
            <p:nvPr/>
          </p:nvSpPr>
          <p:spPr>
            <a:xfrm>
              <a:off x="4731250" y="974157"/>
              <a:ext cx="364750" cy="620075"/>
            </a:xfrm>
            <a:custGeom>
              <a:avLst/>
              <a:gdLst/>
              <a:ahLst/>
              <a:cxnLst/>
              <a:rect l="l" t="t" r="r" b="b"/>
              <a:pathLst>
                <a:path w="14590" h="24803" extrusionOk="0">
                  <a:moveTo>
                    <a:pt x="10745" y="1"/>
                  </a:moveTo>
                  <a:cubicBezTo>
                    <a:pt x="8771" y="1"/>
                    <a:pt x="6350" y="1145"/>
                    <a:pt x="4947" y="2265"/>
                  </a:cubicBezTo>
                  <a:cubicBezTo>
                    <a:pt x="4895" y="2304"/>
                    <a:pt x="4826" y="2325"/>
                    <a:pt x="4760" y="2325"/>
                  </a:cubicBezTo>
                  <a:lnTo>
                    <a:pt x="5062" y="2715"/>
                  </a:lnTo>
                  <a:cubicBezTo>
                    <a:pt x="5699" y="2328"/>
                    <a:pt x="6378" y="2008"/>
                    <a:pt x="7082" y="1757"/>
                  </a:cubicBezTo>
                  <a:cubicBezTo>
                    <a:pt x="7873" y="1474"/>
                    <a:pt x="8982" y="1106"/>
                    <a:pt x="9976" y="1106"/>
                  </a:cubicBezTo>
                  <a:cubicBezTo>
                    <a:pt x="10413" y="1106"/>
                    <a:pt x="10827" y="1177"/>
                    <a:pt x="11182" y="1358"/>
                  </a:cubicBezTo>
                  <a:cubicBezTo>
                    <a:pt x="12247" y="1898"/>
                    <a:pt x="12651" y="3163"/>
                    <a:pt x="12647" y="4280"/>
                  </a:cubicBezTo>
                  <a:cubicBezTo>
                    <a:pt x="12641" y="6296"/>
                    <a:pt x="11480" y="8423"/>
                    <a:pt x="12856" y="10245"/>
                  </a:cubicBezTo>
                  <a:cubicBezTo>
                    <a:pt x="12914" y="10318"/>
                    <a:pt x="12891" y="10392"/>
                    <a:pt x="12836" y="10436"/>
                  </a:cubicBezTo>
                  <a:lnTo>
                    <a:pt x="12852" y="10459"/>
                  </a:lnTo>
                  <a:cubicBezTo>
                    <a:pt x="12880" y="10436"/>
                    <a:pt x="12907" y="10416"/>
                    <a:pt x="12935" y="10397"/>
                  </a:cubicBezTo>
                  <a:cubicBezTo>
                    <a:pt x="12964" y="10377"/>
                    <a:pt x="12993" y="10369"/>
                    <a:pt x="13020" y="10369"/>
                  </a:cubicBezTo>
                  <a:cubicBezTo>
                    <a:pt x="13151" y="10369"/>
                    <a:pt x="13237" y="10577"/>
                    <a:pt x="13096" y="10674"/>
                  </a:cubicBezTo>
                  <a:cubicBezTo>
                    <a:pt x="9979" y="12831"/>
                    <a:pt x="14313" y="17215"/>
                    <a:pt x="11808" y="19785"/>
                  </a:cubicBezTo>
                  <a:cubicBezTo>
                    <a:pt x="11256" y="20352"/>
                    <a:pt x="10533" y="20576"/>
                    <a:pt x="9745" y="20576"/>
                  </a:cubicBezTo>
                  <a:cubicBezTo>
                    <a:pt x="7840" y="20576"/>
                    <a:pt x="5552" y="19265"/>
                    <a:pt x="4357" y="18293"/>
                  </a:cubicBezTo>
                  <a:lnTo>
                    <a:pt x="4299" y="18365"/>
                  </a:lnTo>
                  <a:cubicBezTo>
                    <a:pt x="4339" y="18400"/>
                    <a:pt x="4362" y="18455"/>
                    <a:pt x="4348" y="18522"/>
                  </a:cubicBezTo>
                  <a:cubicBezTo>
                    <a:pt x="3856" y="20820"/>
                    <a:pt x="2515" y="24108"/>
                    <a:pt x="0" y="24209"/>
                  </a:cubicBezTo>
                  <a:lnTo>
                    <a:pt x="7" y="24802"/>
                  </a:lnTo>
                  <a:cubicBezTo>
                    <a:pt x="82" y="24802"/>
                    <a:pt x="157" y="24800"/>
                    <a:pt x="231" y="24796"/>
                  </a:cubicBezTo>
                  <a:cubicBezTo>
                    <a:pt x="2584" y="24671"/>
                    <a:pt x="4339" y="22943"/>
                    <a:pt x="4551" y="20611"/>
                  </a:cubicBezTo>
                  <a:cubicBezTo>
                    <a:pt x="4556" y="20551"/>
                    <a:pt x="4583" y="20508"/>
                    <a:pt x="4615" y="20473"/>
                  </a:cubicBezTo>
                  <a:cubicBezTo>
                    <a:pt x="4592" y="20407"/>
                    <a:pt x="4622" y="20319"/>
                    <a:pt x="4693" y="20319"/>
                  </a:cubicBezTo>
                  <a:cubicBezTo>
                    <a:pt x="4706" y="20319"/>
                    <a:pt x="4721" y="20322"/>
                    <a:pt x="4736" y="20328"/>
                  </a:cubicBezTo>
                  <a:cubicBezTo>
                    <a:pt x="6461" y="21013"/>
                    <a:pt x="8116" y="22067"/>
                    <a:pt x="10022" y="22067"/>
                  </a:cubicBezTo>
                  <a:cubicBezTo>
                    <a:pt x="10098" y="22067"/>
                    <a:pt x="10175" y="22065"/>
                    <a:pt x="10252" y="22062"/>
                  </a:cubicBezTo>
                  <a:cubicBezTo>
                    <a:pt x="12524" y="21963"/>
                    <a:pt x="14112" y="20293"/>
                    <a:pt x="14053" y="18000"/>
                  </a:cubicBezTo>
                  <a:cubicBezTo>
                    <a:pt x="13997" y="15800"/>
                    <a:pt x="11580" y="11967"/>
                    <a:pt x="14590" y="10579"/>
                  </a:cubicBezTo>
                  <a:cubicBezTo>
                    <a:pt x="12044" y="9525"/>
                    <a:pt x="13979" y="5220"/>
                    <a:pt x="13914" y="3336"/>
                  </a:cubicBezTo>
                  <a:cubicBezTo>
                    <a:pt x="13829" y="859"/>
                    <a:pt x="12455" y="1"/>
                    <a:pt x="107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14"/>
            <p:cNvSpPr/>
            <p:nvPr/>
          </p:nvSpPr>
          <p:spPr>
            <a:xfrm>
              <a:off x="3689050" y="919857"/>
              <a:ext cx="1419425" cy="685950"/>
            </a:xfrm>
            <a:custGeom>
              <a:avLst/>
              <a:gdLst/>
              <a:ahLst/>
              <a:cxnLst/>
              <a:rect l="l" t="t" r="r" b="b"/>
              <a:pathLst>
                <a:path w="56777" h="27438" extrusionOk="0">
                  <a:moveTo>
                    <a:pt x="28389" y="500"/>
                  </a:moveTo>
                  <a:cubicBezTo>
                    <a:pt x="29496" y="2133"/>
                    <a:pt x="31368" y="3146"/>
                    <a:pt x="33296" y="3146"/>
                  </a:cubicBezTo>
                  <a:cubicBezTo>
                    <a:pt x="33917" y="3146"/>
                    <a:pt x="34544" y="3041"/>
                    <a:pt x="35154" y="2818"/>
                  </a:cubicBezTo>
                  <a:cubicBezTo>
                    <a:pt x="37167" y="2080"/>
                    <a:pt x="38706" y="819"/>
                    <a:pt x="40941" y="690"/>
                  </a:cubicBezTo>
                  <a:cubicBezTo>
                    <a:pt x="41085" y="682"/>
                    <a:pt x="41234" y="677"/>
                    <a:pt x="41387" y="677"/>
                  </a:cubicBezTo>
                  <a:cubicBezTo>
                    <a:pt x="43573" y="677"/>
                    <a:pt x="46532" y="1572"/>
                    <a:pt x="46200" y="4257"/>
                  </a:cubicBezTo>
                  <a:cubicBezTo>
                    <a:pt x="46179" y="4418"/>
                    <a:pt x="46313" y="4497"/>
                    <a:pt x="46447" y="4497"/>
                  </a:cubicBezTo>
                  <a:cubicBezTo>
                    <a:pt x="46514" y="4497"/>
                    <a:pt x="46583" y="4476"/>
                    <a:pt x="46633" y="4437"/>
                  </a:cubicBezTo>
                  <a:cubicBezTo>
                    <a:pt x="48037" y="3317"/>
                    <a:pt x="50458" y="2173"/>
                    <a:pt x="52433" y="2173"/>
                  </a:cubicBezTo>
                  <a:cubicBezTo>
                    <a:pt x="54143" y="2173"/>
                    <a:pt x="55517" y="3031"/>
                    <a:pt x="55602" y="5508"/>
                  </a:cubicBezTo>
                  <a:cubicBezTo>
                    <a:pt x="55667" y="7392"/>
                    <a:pt x="53731" y="11697"/>
                    <a:pt x="56278" y="12751"/>
                  </a:cubicBezTo>
                  <a:cubicBezTo>
                    <a:pt x="53268" y="14139"/>
                    <a:pt x="55685" y="17972"/>
                    <a:pt x="55741" y="20172"/>
                  </a:cubicBezTo>
                  <a:cubicBezTo>
                    <a:pt x="55800" y="22465"/>
                    <a:pt x="54212" y="24135"/>
                    <a:pt x="51940" y="24234"/>
                  </a:cubicBezTo>
                  <a:cubicBezTo>
                    <a:pt x="51863" y="24237"/>
                    <a:pt x="51786" y="24239"/>
                    <a:pt x="51710" y="24239"/>
                  </a:cubicBezTo>
                  <a:cubicBezTo>
                    <a:pt x="49804" y="24239"/>
                    <a:pt x="48149" y="23185"/>
                    <a:pt x="46424" y="22500"/>
                  </a:cubicBezTo>
                  <a:cubicBezTo>
                    <a:pt x="46409" y="22494"/>
                    <a:pt x="46394" y="22491"/>
                    <a:pt x="46381" y="22491"/>
                  </a:cubicBezTo>
                  <a:cubicBezTo>
                    <a:pt x="46310" y="22491"/>
                    <a:pt x="46280" y="22579"/>
                    <a:pt x="46303" y="22645"/>
                  </a:cubicBezTo>
                  <a:cubicBezTo>
                    <a:pt x="46271" y="22680"/>
                    <a:pt x="46244" y="22723"/>
                    <a:pt x="46239" y="22783"/>
                  </a:cubicBezTo>
                  <a:cubicBezTo>
                    <a:pt x="46027" y="25115"/>
                    <a:pt x="44272" y="26843"/>
                    <a:pt x="41919" y="26968"/>
                  </a:cubicBezTo>
                  <a:cubicBezTo>
                    <a:pt x="41845" y="26972"/>
                    <a:pt x="41770" y="26974"/>
                    <a:pt x="41695" y="26974"/>
                  </a:cubicBezTo>
                  <a:cubicBezTo>
                    <a:pt x="41652" y="26975"/>
                    <a:pt x="41609" y="26975"/>
                    <a:pt x="41565" y="26975"/>
                  </a:cubicBezTo>
                  <a:cubicBezTo>
                    <a:pt x="39698" y="26975"/>
                    <a:pt x="37922" y="26194"/>
                    <a:pt x="36197" y="25559"/>
                  </a:cubicBezTo>
                  <a:cubicBezTo>
                    <a:pt x="34943" y="25096"/>
                    <a:pt x="33593" y="24670"/>
                    <a:pt x="32239" y="24670"/>
                  </a:cubicBezTo>
                  <a:cubicBezTo>
                    <a:pt x="31831" y="24670"/>
                    <a:pt x="31423" y="24709"/>
                    <a:pt x="31016" y="24797"/>
                  </a:cubicBezTo>
                  <a:cubicBezTo>
                    <a:pt x="29959" y="25026"/>
                    <a:pt x="28722" y="25652"/>
                    <a:pt x="28389" y="26753"/>
                  </a:cubicBezTo>
                  <a:cubicBezTo>
                    <a:pt x="28056" y="25652"/>
                    <a:pt x="26819" y="25026"/>
                    <a:pt x="25761" y="24797"/>
                  </a:cubicBezTo>
                  <a:cubicBezTo>
                    <a:pt x="25355" y="24709"/>
                    <a:pt x="24947" y="24670"/>
                    <a:pt x="24539" y="24670"/>
                  </a:cubicBezTo>
                  <a:cubicBezTo>
                    <a:pt x="23185" y="24670"/>
                    <a:pt x="21834" y="25096"/>
                    <a:pt x="20580" y="25559"/>
                  </a:cubicBezTo>
                  <a:cubicBezTo>
                    <a:pt x="18853" y="26195"/>
                    <a:pt x="17077" y="26977"/>
                    <a:pt x="15205" y="26977"/>
                  </a:cubicBezTo>
                  <a:cubicBezTo>
                    <a:pt x="15090" y="26977"/>
                    <a:pt x="14974" y="26974"/>
                    <a:pt x="14858" y="26968"/>
                  </a:cubicBezTo>
                  <a:cubicBezTo>
                    <a:pt x="12506" y="26843"/>
                    <a:pt x="10751" y="25115"/>
                    <a:pt x="10538" y="22783"/>
                  </a:cubicBezTo>
                  <a:cubicBezTo>
                    <a:pt x="10534" y="22723"/>
                    <a:pt x="10508" y="22680"/>
                    <a:pt x="10474" y="22645"/>
                  </a:cubicBezTo>
                  <a:cubicBezTo>
                    <a:pt x="10498" y="22579"/>
                    <a:pt x="10468" y="22491"/>
                    <a:pt x="10397" y="22491"/>
                  </a:cubicBezTo>
                  <a:cubicBezTo>
                    <a:pt x="10384" y="22491"/>
                    <a:pt x="10370" y="22494"/>
                    <a:pt x="10355" y="22500"/>
                  </a:cubicBezTo>
                  <a:cubicBezTo>
                    <a:pt x="8629" y="23186"/>
                    <a:pt x="6974" y="24239"/>
                    <a:pt x="5067" y="24239"/>
                  </a:cubicBezTo>
                  <a:cubicBezTo>
                    <a:pt x="4991" y="24239"/>
                    <a:pt x="4915" y="24237"/>
                    <a:pt x="4838" y="24234"/>
                  </a:cubicBezTo>
                  <a:cubicBezTo>
                    <a:pt x="2566" y="24135"/>
                    <a:pt x="977" y="22465"/>
                    <a:pt x="1038" y="20172"/>
                  </a:cubicBezTo>
                  <a:cubicBezTo>
                    <a:pt x="1094" y="17972"/>
                    <a:pt x="3510" y="14140"/>
                    <a:pt x="500" y="12752"/>
                  </a:cubicBezTo>
                  <a:cubicBezTo>
                    <a:pt x="3049" y="11697"/>
                    <a:pt x="1112" y="7392"/>
                    <a:pt x="1176" y="5508"/>
                  </a:cubicBezTo>
                  <a:cubicBezTo>
                    <a:pt x="1262" y="3032"/>
                    <a:pt x="2636" y="2174"/>
                    <a:pt x="4345" y="2174"/>
                  </a:cubicBezTo>
                  <a:cubicBezTo>
                    <a:pt x="6319" y="2174"/>
                    <a:pt x="8741" y="3318"/>
                    <a:pt x="10144" y="4438"/>
                  </a:cubicBezTo>
                  <a:cubicBezTo>
                    <a:pt x="10194" y="4477"/>
                    <a:pt x="10262" y="4497"/>
                    <a:pt x="10331" y="4497"/>
                  </a:cubicBezTo>
                  <a:cubicBezTo>
                    <a:pt x="10425" y="4497"/>
                    <a:pt x="10518" y="4459"/>
                    <a:pt x="10560" y="4382"/>
                  </a:cubicBezTo>
                  <a:cubicBezTo>
                    <a:pt x="10576" y="4347"/>
                    <a:pt x="10585" y="4305"/>
                    <a:pt x="10578" y="4257"/>
                  </a:cubicBezTo>
                  <a:cubicBezTo>
                    <a:pt x="10245" y="1572"/>
                    <a:pt x="13205" y="677"/>
                    <a:pt x="15392" y="677"/>
                  </a:cubicBezTo>
                  <a:cubicBezTo>
                    <a:pt x="15545" y="677"/>
                    <a:pt x="15694" y="682"/>
                    <a:pt x="15838" y="690"/>
                  </a:cubicBezTo>
                  <a:cubicBezTo>
                    <a:pt x="18073" y="819"/>
                    <a:pt x="19610" y="2080"/>
                    <a:pt x="21624" y="2818"/>
                  </a:cubicBezTo>
                  <a:cubicBezTo>
                    <a:pt x="22234" y="3041"/>
                    <a:pt x="22861" y="3146"/>
                    <a:pt x="23483" y="3146"/>
                  </a:cubicBezTo>
                  <a:cubicBezTo>
                    <a:pt x="25412" y="3146"/>
                    <a:pt x="27281" y="2133"/>
                    <a:pt x="28389" y="500"/>
                  </a:cubicBezTo>
                  <a:close/>
                  <a:moveTo>
                    <a:pt x="28294" y="0"/>
                  </a:moveTo>
                  <a:cubicBezTo>
                    <a:pt x="28226" y="0"/>
                    <a:pt x="28159" y="31"/>
                    <a:pt x="28114" y="106"/>
                  </a:cubicBezTo>
                  <a:cubicBezTo>
                    <a:pt x="27161" y="1701"/>
                    <a:pt x="25402" y="2696"/>
                    <a:pt x="23548" y="2696"/>
                  </a:cubicBezTo>
                  <a:cubicBezTo>
                    <a:pt x="23394" y="2696"/>
                    <a:pt x="23239" y="2689"/>
                    <a:pt x="23083" y="2675"/>
                  </a:cubicBezTo>
                  <a:cubicBezTo>
                    <a:pt x="20994" y="2490"/>
                    <a:pt x="19361" y="842"/>
                    <a:pt x="17327" y="378"/>
                  </a:cubicBezTo>
                  <a:cubicBezTo>
                    <a:pt x="16784" y="254"/>
                    <a:pt x="16143" y="185"/>
                    <a:pt x="15469" y="185"/>
                  </a:cubicBezTo>
                  <a:cubicBezTo>
                    <a:pt x="12994" y="185"/>
                    <a:pt x="10087" y="1122"/>
                    <a:pt x="10045" y="3728"/>
                  </a:cubicBezTo>
                  <a:cubicBezTo>
                    <a:pt x="8582" y="2668"/>
                    <a:pt x="6380" y="1518"/>
                    <a:pt x="4422" y="1518"/>
                  </a:cubicBezTo>
                  <a:cubicBezTo>
                    <a:pt x="3581" y="1518"/>
                    <a:pt x="2784" y="1730"/>
                    <a:pt x="2111" y="2253"/>
                  </a:cubicBezTo>
                  <a:cubicBezTo>
                    <a:pt x="1081" y="3051"/>
                    <a:pt x="698" y="4420"/>
                    <a:pt x="691" y="5673"/>
                  </a:cubicBezTo>
                  <a:cubicBezTo>
                    <a:pt x="681" y="7579"/>
                    <a:pt x="2594" y="11588"/>
                    <a:pt x="146" y="12534"/>
                  </a:cubicBezTo>
                  <a:cubicBezTo>
                    <a:pt x="1" y="12592"/>
                    <a:pt x="13" y="12781"/>
                    <a:pt x="118" y="12836"/>
                  </a:cubicBezTo>
                  <a:cubicBezTo>
                    <a:pt x="54" y="12940"/>
                    <a:pt x="63" y="13077"/>
                    <a:pt x="206" y="13139"/>
                  </a:cubicBezTo>
                  <a:cubicBezTo>
                    <a:pt x="2693" y="14224"/>
                    <a:pt x="1063" y="17373"/>
                    <a:pt x="679" y="19193"/>
                  </a:cubicBezTo>
                  <a:cubicBezTo>
                    <a:pt x="379" y="20614"/>
                    <a:pt x="569" y="22158"/>
                    <a:pt x="1520" y="23306"/>
                  </a:cubicBezTo>
                  <a:cubicBezTo>
                    <a:pt x="2424" y="24397"/>
                    <a:pt x="3624" y="24818"/>
                    <a:pt x="4892" y="24818"/>
                  </a:cubicBezTo>
                  <a:cubicBezTo>
                    <a:pt x="6719" y="24818"/>
                    <a:pt x="8685" y="23944"/>
                    <a:pt x="10107" y="22940"/>
                  </a:cubicBezTo>
                  <a:cubicBezTo>
                    <a:pt x="10352" y="25745"/>
                    <a:pt x="12666" y="27438"/>
                    <a:pt x="15300" y="27438"/>
                  </a:cubicBezTo>
                  <a:cubicBezTo>
                    <a:pt x="15610" y="27438"/>
                    <a:pt x="15925" y="27414"/>
                    <a:pt x="16242" y="27366"/>
                  </a:cubicBezTo>
                  <a:cubicBezTo>
                    <a:pt x="18214" y="27071"/>
                    <a:pt x="19998" y="26095"/>
                    <a:pt x="21889" y="25515"/>
                  </a:cubicBezTo>
                  <a:cubicBezTo>
                    <a:pt x="22749" y="25251"/>
                    <a:pt x="23653" y="25046"/>
                    <a:pt x="24556" y="25046"/>
                  </a:cubicBezTo>
                  <a:cubicBezTo>
                    <a:pt x="24926" y="25046"/>
                    <a:pt x="25295" y="25081"/>
                    <a:pt x="25662" y="25159"/>
                  </a:cubicBezTo>
                  <a:cubicBezTo>
                    <a:pt x="26859" y="25413"/>
                    <a:pt x="27541" y="26074"/>
                    <a:pt x="28301" y="26962"/>
                  </a:cubicBezTo>
                  <a:cubicBezTo>
                    <a:pt x="28315" y="26979"/>
                    <a:pt x="28333" y="26987"/>
                    <a:pt x="28350" y="26987"/>
                  </a:cubicBezTo>
                  <a:cubicBezTo>
                    <a:pt x="28364" y="26987"/>
                    <a:pt x="28377" y="26982"/>
                    <a:pt x="28389" y="26974"/>
                  </a:cubicBezTo>
                  <a:cubicBezTo>
                    <a:pt x="28401" y="26982"/>
                    <a:pt x="28414" y="26987"/>
                    <a:pt x="28428" y="26987"/>
                  </a:cubicBezTo>
                  <a:cubicBezTo>
                    <a:pt x="28445" y="26987"/>
                    <a:pt x="28463" y="26979"/>
                    <a:pt x="28477" y="26962"/>
                  </a:cubicBezTo>
                  <a:cubicBezTo>
                    <a:pt x="29239" y="26074"/>
                    <a:pt x="29922" y="25413"/>
                    <a:pt x="31116" y="25159"/>
                  </a:cubicBezTo>
                  <a:cubicBezTo>
                    <a:pt x="31482" y="25081"/>
                    <a:pt x="31852" y="25046"/>
                    <a:pt x="32221" y="25046"/>
                  </a:cubicBezTo>
                  <a:cubicBezTo>
                    <a:pt x="33125" y="25046"/>
                    <a:pt x="34028" y="25251"/>
                    <a:pt x="34889" y="25515"/>
                  </a:cubicBezTo>
                  <a:cubicBezTo>
                    <a:pt x="36780" y="26095"/>
                    <a:pt x="38565" y="27071"/>
                    <a:pt x="40536" y="27366"/>
                  </a:cubicBezTo>
                  <a:cubicBezTo>
                    <a:pt x="40852" y="27414"/>
                    <a:pt x="41168" y="27438"/>
                    <a:pt x="41478" y="27438"/>
                  </a:cubicBezTo>
                  <a:cubicBezTo>
                    <a:pt x="44113" y="27438"/>
                    <a:pt x="46425" y="25745"/>
                    <a:pt x="46671" y="22940"/>
                  </a:cubicBezTo>
                  <a:cubicBezTo>
                    <a:pt x="48092" y="23944"/>
                    <a:pt x="50059" y="24818"/>
                    <a:pt x="51886" y="24818"/>
                  </a:cubicBezTo>
                  <a:cubicBezTo>
                    <a:pt x="53153" y="24818"/>
                    <a:pt x="54354" y="24397"/>
                    <a:pt x="55258" y="23306"/>
                  </a:cubicBezTo>
                  <a:cubicBezTo>
                    <a:pt x="56209" y="22157"/>
                    <a:pt x="56399" y="20614"/>
                    <a:pt x="56098" y="19193"/>
                  </a:cubicBezTo>
                  <a:cubicBezTo>
                    <a:pt x="55715" y="17373"/>
                    <a:pt x="54085" y="14224"/>
                    <a:pt x="56574" y="13139"/>
                  </a:cubicBezTo>
                  <a:cubicBezTo>
                    <a:pt x="56717" y="13077"/>
                    <a:pt x="56723" y="12940"/>
                    <a:pt x="56659" y="12836"/>
                  </a:cubicBezTo>
                  <a:cubicBezTo>
                    <a:pt x="56765" y="12781"/>
                    <a:pt x="56777" y="12592"/>
                    <a:pt x="56632" y="12534"/>
                  </a:cubicBezTo>
                  <a:cubicBezTo>
                    <a:pt x="54184" y="11588"/>
                    <a:pt x="56098" y="7579"/>
                    <a:pt x="56087" y="5673"/>
                  </a:cubicBezTo>
                  <a:cubicBezTo>
                    <a:pt x="56082" y="4420"/>
                    <a:pt x="55697" y="3052"/>
                    <a:pt x="54667" y="2253"/>
                  </a:cubicBezTo>
                  <a:cubicBezTo>
                    <a:pt x="53993" y="1730"/>
                    <a:pt x="53197" y="1518"/>
                    <a:pt x="52357" y="1518"/>
                  </a:cubicBezTo>
                  <a:cubicBezTo>
                    <a:pt x="50399" y="1518"/>
                    <a:pt x="48199" y="2668"/>
                    <a:pt x="46736" y="3728"/>
                  </a:cubicBezTo>
                  <a:cubicBezTo>
                    <a:pt x="46692" y="1122"/>
                    <a:pt x="43784" y="185"/>
                    <a:pt x="41310" y="185"/>
                  </a:cubicBezTo>
                  <a:cubicBezTo>
                    <a:pt x="40637" y="185"/>
                    <a:pt x="39996" y="254"/>
                    <a:pt x="39454" y="378"/>
                  </a:cubicBezTo>
                  <a:cubicBezTo>
                    <a:pt x="37417" y="842"/>
                    <a:pt x="35784" y="2490"/>
                    <a:pt x="33694" y="2675"/>
                  </a:cubicBezTo>
                  <a:cubicBezTo>
                    <a:pt x="33539" y="2689"/>
                    <a:pt x="33384" y="2696"/>
                    <a:pt x="33230" y="2696"/>
                  </a:cubicBezTo>
                  <a:cubicBezTo>
                    <a:pt x="31377" y="2696"/>
                    <a:pt x="29616" y="1701"/>
                    <a:pt x="28664" y="106"/>
                  </a:cubicBezTo>
                  <a:cubicBezTo>
                    <a:pt x="28619" y="31"/>
                    <a:pt x="28552" y="0"/>
                    <a:pt x="28485" y="0"/>
                  </a:cubicBezTo>
                  <a:cubicBezTo>
                    <a:pt x="28453" y="0"/>
                    <a:pt x="28420" y="7"/>
                    <a:pt x="28389" y="20"/>
                  </a:cubicBezTo>
                  <a:cubicBezTo>
                    <a:pt x="28359" y="7"/>
                    <a:pt x="28326" y="0"/>
                    <a:pt x="2829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14"/>
            <p:cNvSpPr/>
            <p:nvPr/>
          </p:nvSpPr>
          <p:spPr>
            <a:xfrm>
              <a:off x="4836325" y="1233357"/>
              <a:ext cx="252775" cy="255225"/>
            </a:xfrm>
            <a:custGeom>
              <a:avLst/>
              <a:gdLst/>
              <a:ahLst/>
              <a:cxnLst/>
              <a:rect l="l" t="t" r="r" b="b"/>
              <a:pathLst>
                <a:path w="10111" h="10209" extrusionOk="0">
                  <a:moveTo>
                    <a:pt x="8816" y="1"/>
                  </a:moveTo>
                  <a:cubicBezTo>
                    <a:pt x="8790" y="1"/>
                    <a:pt x="8761" y="9"/>
                    <a:pt x="8732" y="29"/>
                  </a:cubicBezTo>
                  <a:cubicBezTo>
                    <a:pt x="8704" y="48"/>
                    <a:pt x="8677" y="68"/>
                    <a:pt x="8649" y="91"/>
                  </a:cubicBezTo>
                  <a:cubicBezTo>
                    <a:pt x="6589" y="1592"/>
                    <a:pt x="7764" y="4238"/>
                    <a:pt x="8046" y="6284"/>
                  </a:cubicBezTo>
                  <a:cubicBezTo>
                    <a:pt x="8162" y="7108"/>
                    <a:pt x="8146" y="7985"/>
                    <a:pt x="7718" y="8732"/>
                  </a:cubicBezTo>
                  <a:cubicBezTo>
                    <a:pt x="7255" y="9538"/>
                    <a:pt x="6452" y="9787"/>
                    <a:pt x="5614" y="9787"/>
                  </a:cubicBezTo>
                  <a:cubicBezTo>
                    <a:pt x="5258" y="9787"/>
                    <a:pt x="4895" y="9742"/>
                    <a:pt x="4550" y="9676"/>
                  </a:cubicBezTo>
                  <a:cubicBezTo>
                    <a:pt x="2953" y="9368"/>
                    <a:pt x="1475" y="8660"/>
                    <a:pt x="156" y="7720"/>
                  </a:cubicBezTo>
                  <a:cubicBezTo>
                    <a:pt x="143" y="7711"/>
                    <a:pt x="130" y="7707"/>
                    <a:pt x="117" y="7707"/>
                  </a:cubicBezTo>
                  <a:cubicBezTo>
                    <a:pt x="55" y="7707"/>
                    <a:pt x="0" y="7798"/>
                    <a:pt x="57" y="7847"/>
                  </a:cubicBezTo>
                  <a:cubicBezTo>
                    <a:pt x="90" y="7873"/>
                    <a:pt x="120" y="7901"/>
                    <a:pt x="154" y="7925"/>
                  </a:cubicBezTo>
                  <a:cubicBezTo>
                    <a:pt x="1349" y="8897"/>
                    <a:pt x="3637" y="10208"/>
                    <a:pt x="5542" y="10208"/>
                  </a:cubicBezTo>
                  <a:cubicBezTo>
                    <a:pt x="6330" y="10208"/>
                    <a:pt x="7053" y="9984"/>
                    <a:pt x="7605" y="9417"/>
                  </a:cubicBezTo>
                  <a:cubicBezTo>
                    <a:pt x="10110" y="6847"/>
                    <a:pt x="5776" y="2463"/>
                    <a:pt x="8893" y="306"/>
                  </a:cubicBezTo>
                  <a:cubicBezTo>
                    <a:pt x="9034" y="209"/>
                    <a:pt x="8947" y="1"/>
                    <a:pt x="8816"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14"/>
            <p:cNvSpPr/>
            <p:nvPr/>
          </p:nvSpPr>
          <p:spPr>
            <a:xfrm>
              <a:off x="3965250" y="975482"/>
              <a:ext cx="1096025" cy="260625"/>
            </a:xfrm>
            <a:custGeom>
              <a:avLst/>
              <a:gdLst/>
              <a:ahLst/>
              <a:cxnLst/>
              <a:rect l="l" t="t" r="r" b="b"/>
              <a:pathLst>
                <a:path w="43841" h="10425" extrusionOk="0">
                  <a:moveTo>
                    <a:pt x="3647" y="1"/>
                  </a:moveTo>
                  <a:cubicBezTo>
                    <a:pt x="2780" y="1"/>
                    <a:pt x="1922" y="215"/>
                    <a:pt x="1204" y="746"/>
                  </a:cubicBezTo>
                  <a:cubicBezTo>
                    <a:pt x="652" y="1157"/>
                    <a:pt x="343" y="1658"/>
                    <a:pt x="190" y="2212"/>
                  </a:cubicBezTo>
                  <a:cubicBezTo>
                    <a:pt x="1" y="2887"/>
                    <a:pt x="45" y="3639"/>
                    <a:pt x="156" y="4396"/>
                  </a:cubicBezTo>
                  <a:cubicBezTo>
                    <a:pt x="162" y="4444"/>
                    <a:pt x="170" y="4491"/>
                    <a:pt x="176" y="4539"/>
                  </a:cubicBezTo>
                  <a:cubicBezTo>
                    <a:pt x="184" y="4588"/>
                    <a:pt x="226" y="4611"/>
                    <a:pt x="269" y="4611"/>
                  </a:cubicBezTo>
                  <a:cubicBezTo>
                    <a:pt x="323" y="4611"/>
                    <a:pt x="380" y="4575"/>
                    <a:pt x="375" y="4512"/>
                  </a:cubicBezTo>
                  <a:cubicBezTo>
                    <a:pt x="271" y="3318"/>
                    <a:pt x="220" y="2046"/>
                    <a:pt x="1178" y="1173"/>
                  </a:cubicBezTo>
                  <a:cubicBezTo>
                    <a:pt x="1836" y="576"/>
                    <a:pt x="2782" y="328"/>
                    <a:pt x="3665" y="328"/>
                  </a:cubicBezTo>
                  <a:cubicBezTo>
                    <a:pt x="3765" y="328"/>
                    <a:pt x="3863" y="332"/>
                    <a:pt x="3961" y="338"/>
                  </a:cubicBezTo>
                  <a:cubicBezTo>
                    <a:pt x="5856" y="457"/>
                    <a:pt x="7558" y="1551"/>
                    <a:pt x="9331" y="2136"/>
                  </a:cubicBezTo>
                  <a:cubicBezTo>
                    <a:pt x="10347" y="2470"/>
                    <a:pt x="11453" y="2686"/>
                    <a:pt x="12534" y="2686"/>
                  </a:cubicBezTo>
                  <a:cubicBezTo>
                    <a:pt x="14243" y="2686"/>
                    <a:pt x="15890" y="2147"/>
                    <a:pt x="17018" y="686"/>
                  </a:cubicBezTo>
                  <a:cubicBezTo>
                    <a:pt x="18488" y="1908"/>
                    <a:pt x="20222" y="2412"/>
                    <a:pt x="22020" y="2412"/>
                  </a:cubicBezTo>
                  <a:cubicBezTo>
                    <a:pt x="23047" y="2412"/>
                    <a:pt x="24096" y="2248"/>
                    <a:pt x="25127" y="1958"/>
                  </a:cubicBezTo>
                  <a:cubicBezTo>
                    <a:pt x="26821" y="1483"/>
                    <a:pt x="28562" y="394"/>
                    <a:pt x="30355" y="394"/>
                  </a:cubicBezTo>
                  <a:cubicBezTo>
                    <a:pt x="30368" y="394"/>
                    <a:pt x="30381" y="394"/>
                    <a:pt x="30394" y="394"/>
                  </a:cubicBezTo>
                  <a:cubicBezTo>
                    <a:pt x="32736" y="418"/>
                    <a:pt x="33360" y="2355"/>
                    <a:pt x="33647" y="4285"/>
                  </a:cubicBezTo>
                  <a:cubicBezTo>
                    <a:pt x="33658" y="4367"/>
                    <a:pt x="33713" y="4402"/>
                    <a:pt x="33774" y="4402"/>
                  </a:cubicBezTo>
                  <a:cubicBezTo>
                    <a:pt x="33855" y="4402"/>
                    <a:pt x="33946" y="4339"/>
                    <a:pt x="33958" y="4241"/>
                  </a:cubicBezTo>
                  <a:cubicBezTo>
                    <a:pt x="35142" y="3315"/>
                    <a:pt x="36378" y="2512"/>
                    <a:pt x="37802" y="1997"/>
                  </a:cubicBezTo>
                  <a:cubicBezTo>
                    <a:pt x="38613" y="1704"/>
                    <a:pt x="39600" y="1390"/>
                    <a:pt x="40500" y="1390"/>
                  </a:cubicBezTo>
                  <a:cubicBezTo>
                    <a:pt x="41405" y="1390"/>
                    <a:pt x="42222" y="1708"/>
                    <a:pt x="42683" y="2688"/>
                  </a:cubicBezTo>
                  <a:cubicBezTo>
                    <a:pt x="43840" y="5154"/>
                    <a:pt x="41416" y="7993"/>
                    <a:pt x="43214" y="10355"/>
                  </a:cubicBezTo>
                  <a:cubicBezTo>
                    <a:pt x="43252" y="10404"/>
                    <a:pt x="43304" y="10425"/>
                    <a:pt x="43355" y="10425"/>
                  </a:cubicBezTo>
                  <a:cubicBezTo>
                    <a:pt x="43399" y="10425"/>
                    <a:pt x="43443" y="10409"/>
                    <a:pt x="43476" y="10383"/>
                  </a:cubicBezTo>
                  <a:cubicBezTo>
                    <a:pt x="43531" y="10339"/>
                    <a:pt x="43554" y="10265"/>
                    <a:pt x="43496" y="10192"/>
                  </a:cubicBezTo>
                  <a:cubicBezTo>
                    <a:pt x="42120" y="8370"/>
                    <a:pt x="43281" y="6243"/>
                    <a:pt x="43286" y="4227"/>
                  </a:cubicBezTo>
                  <a:cubicBezTo>
                    <a:pt x="43291" y="3110"/>
                    <a:pt x="42886" y="1845"/>
                    <a:pt x="41822" y="1305"/>
                  </a:cubicBezTo>
                  <a:cubicBezTo>
                    <a:pt x="41467" y="1124"/>
                    <a:pt x="41053" y="1053"/>
                    <a:pt x="40616" y="1053"/>
                  </a:cubicBezTo>
                  <a:cubicBezTo>
                    <a:pt x="39622" y="1053"/>
                    <a:pt x="38512" y="1421"/>
                    <a:pt x="37721" y="1704"/>
                  </a:cubicBezTo>
                  <a:cubicBezTo>
                    <a:pt x="37017" y="1955"/>
                    <a:pt x="36339" y="2275"/>
                    <a:pt x="35701" y="2662"/>
                  </a:cubicBezTo>
                  <a:cubicBezTo>
                    <a:pt x="35064" y="3050"/>
                    <a:pt x="34468" y="3507"/>
                    <a:pt x="33937" y="4031"/>
                  </a:cubicBezTo>
                  <a:cubicBezTo>
                    <a:pt x="33760" y="2821"/>
                    <a:pt x="33457" y="1475"/>
                    <a:pt x="32434" y="700"/>
                  </a:cubicBezTo>
                  <a:cubicBezTo>
                    <a:pt x="31845" y="252"/>
                    <a:pt x="31149" y="84"/>
                    <a:pt x="30439" y="84"/>
                  </a:cubicBezTo>
                  <a:cubicBezTo>
                    <a:pt x="29856" y="84"/>
                    <a:pt x="29265" y="197"/>
                    <a:pt x="28716" y="362"/>
                  </a:cubicBezTo>
                  <a:cubicBezTo>
                    <a:pt x="26720" y="963"/>
                    <a:pt x="24909" y="1891"/>
                    <a:pt x="22797" y="2088"/>
                  </a:cubicBezTo>
                  <a:cubicBezTo>
                    <a:pt x="22525" y="2113"/>
                    <a:pt x="22256" y="2126"/>
                    <a:pt x="21990" y="2126"/>
                  </a:cubicBezTo>
                  <a:cubicBezTo>
                    <a:pt x="20134" y="2126"/>
                    <a:pt x="18436" y="1511"/>
                    <a:pt x="16930" y="360"/>
                  </a:cubicBezTo>
                  <a:cubicBezTo>
                    <a:pt x="16914" y="348"/>
                    <a:pt x="16898" y="343"/>
                    <a:pt x="16882" y="343"/>
                  </a:cubicBezTo>
                  <a:cubicBezTo>
                    <a:pt x="16808" y="343"/>
                    <a:pt x="16744" y="452"/>
                    <a:pt x="16809" y="513"/>
                  </a:cubicBezTo>
                  <a:cubicBezTo>
                    <a:pt x="16815" y="517"/>
                    <a:pt x="16821" y="519"/>
                    <a:pt x="16825" y="524"/>
                  </a:cubicBezTo>
                  <a:cubicBezTo>
                    <a:pt x="15657" y="1812"/>
                    <a:pt x="14090" y="2348"/>
                    <a:pt x="12451" y="2348"/>
                  </a:cubicBezTo>
                  <a:cubicBezTo>
                    <a:pt x="11895" y="2348"/>
                    <a:pt x="11331" y="2286"/>
                    <a:pt x="10771" y="2171"/>
                  </a:cubicBezTo>
                  <a:cubicBezTo>
                    <a:pt x="8747" y="1754"/>
                    <a:pt x="6976" y="609"/>
                    <a:pt x="4970" y="155"/>
                  </a:cubicBezTo>
                  <a:cubicBezTo>
                    <a:pt x="4538" y="57"/>
                    <a:pt x="4091" y="1"/>
                    <a:pt x="3647"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14"/>
            <p:cNvSpPr/>
            <p:nvPr/>
          </p:nvSpPr>
          <p:spPr>
            <a:xfrm>
              <a:off x="3754275" y="983682"/>
              <a:ext cx="1307000" cy="585875"/>
            </a:xfrm>
            <a:custGeom>
              <a:avLst/>
              <a:gdLst/>
              <a:ahLst/>
              <a:cxnLst/>
              <a:rect l="l" t="t" r="r" b="b"/>
              <a:pathLst>
                <a:path w="52280" h="23435" extrusionOk="0">
                  <a:moveTo>
                    <a:pt x="12107" y="1"/>
                  </a:moveTo>
                  <a:cubicBezTo>
                    <a:pt x="11223" y="1"/>
                    <a:pt x="10275" y="247"/>
                    <a:pt x="9617" y="845"/>
                  </a:cubicBezTo>
                  <a:cubicBezTo>
                    <a:pt x="8659" y="1718"/>
                    <a:pt x="8710" y="2990"/>
                    <a:pt x="8814" y="4185"/>
                  </a:cubicBezTo>
                  <a:cubicBezTo>
                    <a:pt x="8819" y="4247"/>
                    <a:pt x="8762" y="4283"/>
                    <a:pt x="8708" y="4283"/>
                  </a:cubicBezTo>
                  <a:cubicBezTo>
                    <a:pt x="8665" y="4283"/>
                    <a:pt x="8623" y="4260"/>
                    <a:pt x="8615" y="4211"/>
                  </a:cubicBezTo>
                  <a:cubicBezTo>
                    <a:pt x="8609" y="4163"/>
                    <a:pt x="8601" y="4117"/>
                    <a:pt x="8595" y="4068"/>
                  </a:cubicBezTo>
                  <a:lnTo>
                    <a:pt x="8490" y="4082"/>
                  </a:lnTo>
                  <a:cubicBezTo>
                    <a:pt x="8490" y="4154"/>
                    <a:pt x="8435" y="4223"/>
                    <a:pt x="8361" y="4223"/>
                  </a:cubicBezTo>
                  <a:cubicBezTo>
                    <a:pt x="8340" y="4223"/>
                    <a:pt x="8318" y="4218"/>
                    <a:pt x="8295" y="4205"/>
                  </a:cubicBezTo>
                  <a:cubicBezTo>
                    <a:pt x="6844" y="3408"/>
                    <a:pt x="5446" y="2350"/>
                    <a:pt x="3891" y="1771"/>
                  </a:cubicBezTo>
                  <a:cubicBezTo>
                    <a:pt x="3415" y="1593"/>
                    <a:pt x="2858" y="1451"/>
                    <a:pt x="2316" y="1451"/>
                  </a:cubicBezTo>
                  <a:cubicBezTo>
                    <a:pt x="1911" y="1451"/>
                    <a:pt x="1514" y="1530"/>
                    <a:pt x="1165" y="1734"/>
                  </a:cubicBezTo>
                  <a:cubicBezTo>
                    <a:pt x="1" y="2416"/>
                    <a:pt x="301" y="3911"/>
                    <a:pt x="567" y="4978"/>
                  </a:cubicBezTo>
                  <a:cubicBezTo>
                    <a:pt x="1003" y="6726"/>
                    <a:pt x="1853" y="9305"/>
                    <a:pt x="12" y="10494"/>
                  </a:cubicBezTo>
                  <a:cubicBezTo>
                    <a:pt x="1827" y="12187"/>
                    <a:pt x="481" y="14736"/>
                    <a:pt x="213" y="16782"/>
                  </a:cubicBezTo>
                  <a:cubicBezTo>
                    <a:pt x="93" y="17712"/>
                    <a:pt x="158" y="18802"/>
                    <a:pt x="843" y="19524"/>
                  </a:cubicBezTo>
                  <a:cubicBezTo>
                    <a:pt x="1349" y="20060"/>
                    <a:pt x="2058" y="20230"/>
                    <a:pt x="2771" y="20230"/>
                  </a:cubicBezTo>
                  <a:cubicBezTo>
                    <a:pt x="3111" y="20230"/>
                    <a:pt x="3453" y="20191"/>
                    <a:pt x="3774" y="20134"/>
                  </a:cubicBezTo>
                  <a:cubicBezTo>
                    <a:pt x="5259" y="19870"/>
                    <a:pt x="6609" y="19180"/>
                    <a:pt x="7846" y="18342"/>
                  </a:cubicBezTo>
                  <a:cubicBezTo>
                    <a:pt x="7859" y="18333"/>
                    <a:pt x="7871" y="18330"/>
                    <a:pt x="7884" y="18330"/>
                  </a:cubicBezTo>
                  <a:cubicBezTo>
                    <a:pt x="7916" y="18330"/>
                    <a:pt x="7946" y="18354"/>
                    <a:pt x="7959" y="18386"/>
                  </a:cubicBezTo>
                  <a:lnTo>
                    <a:pt x="8075" y="18353"/>
                  </a:lnTo>
                  <a:cubicBezTo>
                    <a:pt x="8061" y="18307"/>
                    <a:pt x="8050" y="18261"/>
                    <a:pt x="8038" y="18215"/>
                  </a:cubicBezTo>
                  <a:cubicBezTo>
                    <a:pt x="8016" y="18129"/>
                    <a:pt x="8085" y="18073"/>
                    <a:pt x="8153" y="18073"/>
                  </a:cubicBezTo>
                  <a:cubicBezTo>
                    <a:pt x="8199" y="18073"/>
                    <a:pt x="8243" y="18098"/>
                    <a:pt x="8259" y="18155"/>
                  </a:cubicBezTo>
                  <a:cubicBezTo>
                    <a:pt x="8782" y="19944"/>
                    <a:pt x="9929" y="21866"/>
                    <a:pt x="11830" y="22431"/>
                  </a:cubicBezTo>
                  <a:cubicBezTo>
                    <a:pt x="12263" y="22560"/>
                    <a:pt x="12697" y="22614"/>
                    <a:pt x="13133" y="22614"/>
                  </a:cubicBezTo>
                  <a:cubicBezTo>
                    <a:pt x="14730" y="22614"/>
                    <a:pt x="16331" y="21886"/>
                    <a:pt x="17844" y="21484"/>
                  </a:cubicBezTo>
                  <a:cubicBezTo>
                    <a:pt x="19093" y="21153"/>
                    <a:pt x="20539" y="20822"/>
                    <a:pt x="21933" y="20822"/>
                  </a:cubicBezTo>
                  <a:cubicBezTo>
                    <a:pt x="23232" y="20822"/>
                    <a:pt x="24486" y="21109"/>
                    <a:pt x="25494" y="21953"/>
                  </a:cubicBezTo>
                  <a:lnTo>
                    <a:pt x="25519" y="21924"/>
                  </a:lnTo>
                  <a:cubicBezTo>
                    <a:pt x="25487" y="21884"/>
                    <a:pt x="25482" y="21815"/>
                    <a:pt x="25537" y="21789"/>
                  </a:cubicBezTo>
                  <a:cubicBezTo>
                    <a:pt x="26999" y="21079"/>
                    <a:pt x="28615" y="20738"/>
                    <a:pt x="30235" y="20738"/>
                  </a:cubicBezTo>
                  <a:cubicBezTo>
                    <a:pt x="31768" y="20738"/>
                    <a:pt x="33306" y="21043"/>
                    <a:pt x="34720" y="21628"/>
                  </a:cubicBezTo>
                  <a:cubicBezTo>
                    <a:pt x="36126" y="22211"/>
                    <a:pt x="37468" y="23435"/>
                    <a:pt x="38962" y="23435"/>
                  </a:cubicBezTo>
                  <a:cubicBezTo>
                    <a:pt x="39398" y="23435"/>
                    <a:pt x="39847" y="23330"/>
                    <a:pt x="40314" y="23075"/>
                  </a:cubicBezTo>
                  <a:cubicBezTo>
                    <a:pt x="42159" y="22069"/>
                    <a:pt x="42635" y="19919"/>
                    <a:pt x="43118" y="18055"/>
                  </a:cubicBezTo>
                  <a:cubicBezTo>
                    <a:pt x="43138" y="17976"/>
                    <a:pt x="43198" y="17941"/>
                    <a:pt x="43261" y="17941"/>
                  </a:cubicBezTo>
                  <a:cubicBezTo>
                    <a:pt x="43303" y="17941"/>
                    <a:pt x="43346" y="17957"/>
                    <a:pt x="43378" y="17985"/>
                  </a:cubicBezTo>
                  <a:lnTo>
                    <a:pt x="43436" y="17913"/>
                  </a:lnTo>
                  <a:cubicBezTo>
                    <a:pt x="43402" y="17888"/>
                    <a:pt x="43372" y="17860"/>
                    <a:pt x="43339" y="17834"/>
                  </a:cubicBezTo>
                  <a:cubicBezTo>
                    <a:pt x="43282" y="17785"/>
                    <a:pt x="43337" y="17694"/>
                    <a:pt x="43399" y="17694"/>
                  </a:cubicBezTo>
                  <a:cubicBezTo>
                    <a:pt x="43412" y="17694"/>
                    <a:pt x="43425" y="17698"/>
                    <a:pt x="43438" y="17707"/>
                  </a:cubicBezTo>
                  <a:cubicBezTo>
                    <a:pt x="44757" y="18647"/>
                    <a:pt x="46235" y="19355"/>
                    <a:pt x="47832" y="19663"/>
                  </a:cubicBezTo>
                  <a:cubicBezTo>
                    <a:pt x="48177" y="19729"/>
                    <a:pt x="48540" y="19774"/>
                    <a:pt x="48896" y="19774"/>
                  </a:cubicBezTo>
                  <a:cubicBezTo>
                    <a:pt x="49734" y="19774"/>
                    <a:pt x="50537" y="19525"/>
                    <a:pt x="51000" y="18719"/>
                  </a:cubicBezTo>
                  <a:cubicBezTo>
                    <a:pt x="51428" y="17973"/>
                    <a:pt x="51444" y="17095"/>
                    <a:pt x="51328" y="16271"/>
                  </a:cubicBezTo>
                  <a:cubicBezTo>
                    <a:pt x="51046" y="14225"/>
                    <a:pt x="49871" y="11579"/>
                    <a:pt x="51931" y="10078"/>
                  </a:cubicBezTo>
                  <a:lnTo>
                    <a:pt x="51915" y="10055"/>
                  </a:lnTo>
                  <a:cubicBezTo>
                    <a:pt x="51882" y="10081"/>
                    <a:pt x="51838" y="10097"/>
                    <a:pt x="51793" y="10097"/>
                  </a:cubicBezTo>
                  <a:cubicBezTo>
                    <a:pt x="51743" y="10097"/>
                    <a:pt x="51691" y="10077"/>
                    <a:pt x="51653" y="10028"/>
                  </a:cubicBezTo>
                  <a:cubicBezTo>
                    <a:pt x="49855" y="7666"/>
                    <a:pt x="52279" y="4826"/>
                    <a:pt x="51122" y="2360"/>
                  </a:cubicBezTo>
                  <a:cubicBezTo>
                    <a:pt x="50662" y="1381"/>
                    <a:pt x="49845" y="1062"/>
                    <a:pt x="48940" y="1062"/>
                  </a:cubicBezTo>
                  <a:cubicBezTo>
                    <a:pt x="48040" y="1062"/>
                    <a:pt x="47052" y="1377"/>
                    <a:pt x="46241" y="1670"/>
                  </a:cubicBezTo>
                  <a:cubicBezTo>
                    <a:pt x="44817" y="2185"/>
                    <a:pt x="43581" y="2988"/>
                    <a:pt x="42397" y="3914"/>
                  </a:cubicBezTo>
                  <a:cubicBezTo>
                    <a:pt x="42385" y="4012"/>
                    <a:pt x="42294" y="4075"/>
                    <a:pt x="42213" y="4075"/>
                  </a:cubicBezTo>
                  <a:cubicBezTo>
                    <a:pt x="42152" y="4075"/>
                    <a:pt x="42097" y="4040"/>
                    <a:pt x="42086" y="3958"/>
                  </a:cubicBezTo>
                  <a:cubicBezTo>
                    <a:pt x="41799" y="2028"/>
                    <a:pt x="41175" y="90"/>
                    <a:pt x="38833" y="67"/>
                  </a:cubicBezTo>
                  <a:cubicBezTo>
                    <a:pt x="38820" y="67"/>
                    <a:pt x="38807" y="67"/>
                    <a:pt x="38794" y="67"/>
                  </a:cubicBezTo>
                  <a:cubicBezTo>
                    <a:pt x="37002" y="67"/>
                    <a:pt x="35260" y="1156"/>
                    <a:pt x="33566" y="1630"/>
                  </a:cubicBezTo>
                  <a:cubicBezTo>
                    <a:pt x="32535" y="1920"/>
                    <a:pt x="31487" y="2085"/>
                    <a:pt x="30459" y="2085"/>
                  </a:cubicBezTo>
                  <a:cubicBezTo>
                    <a:pt x="28662" y="2085"/>
                    <a:pt x="26928" y="1580"/>
                    <a:pt x="25457" y="358"/>
                  </a:cubicBezTo>
                  <a:cubicBezTo>
                    <a:pt x="24329" y="1819"/>
                    <a:pt x="22682" y="2359"/>
                    <a:pt x="20972" y="2359"/>
                  </a:cubicBezTo>
                  <a:cubicBezTo>
                    <a:pt x="19891" y="2359"/>
                    <a:pt x="18785" y="2143"/>
                    <a:pt x="17770" y="1809"/>
                  </a:cubicBezTo>
                  <a:cubicBezTo>
                    <a:pt x="15997" y="1224"/>
                    <a:pt x="14295" y="129"/>
                    <a:pt x="12400" y="10"/>
                  </a:cubicBezTo>
                  <a:cubicBezTo>
                    <a:pt x="12304" y="4"/>
                    <a:pt x="12206" y="1"/>
                    <a:pt x="1210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14"/>
            <p:cNvSpPr/>
            <p:nvPr/>
          </p:nvSpPr>
          <p:spPr>
            <a:xfrm>
              <a:off x="4391325" y="1432182"/>
              <a:ext cx="449000" cy="147275"/>
            </a:xfrm>
            <a:custGeom>
              <a:avLst/>
              <a:gdLst/>
              <a:ahLst/>
              <a:cxnLst/>
              <a:rect l="l" t="t" r="r" b="b"/>
              <a:pathLst>
                <a:path w="17960" h="5891" extrusionOk="0">
                  <a:moveTo>
                    <a:pt x="17779" y="1"/>
                  </a:moveTo>
                  <a:cubicBezTo>
                    <a:pt x="17716" y="1"/>
                    <a:pt x="17656" y="35"/>
                    <a:pt x="17636" y="115"/>
                  </a:cubicBezTo>
                  <a:cubicBezTo>
                    <a:pt x="17153" y="1979"/>
                    <a:pt x="16677" y="4129"/>
                    <a:pt x="14832" y="5135"/>
                  </a:cubicBezTo>
                  <a:cubicBezTo>
                    <a:pt x="14365" y="5390"/>
                    <a:pt x="13916" y="5495"/>
                    <a:pt x="13480" y="5495"/>
                  </a:cubicBezTo>
                  <a:cubicBezTo>
                    <a:pt x="11986" y="5495"/>
                    <a:pt x="10644" y="4271"/>
                    <a:pt x="9238" y="3688"/>
                  </a:cubicBezTo>
                  <a:cubicBezTo>
                    <a:pt x="7824" y="3103"/>
                    <a:pt x="6286" y="2798"/>
                    <a:pt x="4753" y="2798"/>
                  </a:cubicBezTo>
                  <a:cubicBezTo>
                    <a:pt x="3133" y="2798"/>
                    <a:pt x="1517" y="3139"/>
                    <a:pt x="56" y="3849"/>
                  </a:cubicBezTo>
                  <a:cubicBezTo>
                    <a:pt x="0" y="3875"/>
                    <a:pt x="5" y="3944"/>
                    <a:pt x="37" y="3984"/>
                  </a:cubicBezTo>
                  <a:cubicBezTo>
                    <a:pt x="51" y="4001"/>
                    <a:pt x="71" y="4014"/>
                    <a:pt x="95" y="4014"/>
                  </a:cubicBezTo>
                  <a:cubicBezTo>
                    <a:pt x="104" y="4014"/>
                    <a:pt x="113" y="4012"/>
                    <a:pt x="122" y="4008"/>
                  </a:cubicBezTo>
                  <a:cubicBezTo>
                    <a:pt x="1626" y="3468"/>
                    <a:pt x="3182" y="3148"/>
                    <a:pt x="4758" y="3148"/>
                  </a:cubicBezTo>
                  <a:cubicBezTo>
                    <a:pt x="5377" y="3148"/>
                    <a:pt x="5999" y="3197"/>
                    <a:pt x="6622" y="3302"/>
                  </a:cubicBezTo>
                  <a:cubicBezTo>
                    <a:pt x="7707" y="3485"/>
                    <a:pt x="8772" y="3817"/>
                    <a:pt x="9760" y="4306"/>
                  </a:cubicBezTo>
                  <a:cubicBezTo>
                    <a:pt x="10520" y="4680"/>
                    <a:pt x="11200" y="5207"/>
                    <a:pt x="11977" y="5546"/>
                  </a:cubicBezTo>
                  <a:cubicBezTo>
                    <a:pt x="12519" y="5786"/>
                    <a:pt x="13022" y="5890"/>
                    <a:pt x="13485" y="5890"/>
                  </a:cubicBezTo>
                  <a:cubicBezTo>
                    <a:pt x="13523" y="5890"/>
                    <a:pt x="13560" y="5890"/>
                    <a:pt x="13597" y="5888"/>
                  </a:cubicBezTo>
                  <a:cubicBezTo>
                    <a:pt x="16111" y="5787"/>
                    <a:pt x="17453" y="2499"/>
                    <a:pt x="17945" y="201"/>
                  </a:cubicBezTo>
                  <a:cubicBezTo>
                    <a:pt x="17959" y="134"/>
                    <a:pt x="17936" y="79"/>
                    <a:pt x="17896" y="44"/>
                  </a:cubicBezTo>
                  <a:cubicBezTo>
                    <a:pt x="17864" y="16"/>
                    <a:pt x="17821" y="1"/>
                    <a:pt x="1777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14"/>
            <p:cNvSpPr/>
            <p:nvPr/>
          </p:nvSpPr>
          <p:spPr>
            <a:xfrm>
              <a:off x="3954650" y="1435482"/>
              <a:ext cx="443875" cy="121825"/>
            </a:xfrm>
            <a:custGeom>
              <a:avLst/>
              <a:gdLst/>
              <a:ahLst/>
              <a:cxnLst/>
              <a:rect l="l" t="t" r="r" b="b"/>
              <a:pathLst>
                <a:path w="17755" h="4873" extrusionOk="0">
                  <a:moveTo>
                    <a:pt x="138" y="1"/>
                  </a:moveTo>
                  <a:cubicBezTo>
                    <a:pt x="70" y="1"/>
                    <a:pt x="1" y="57"/>
                    <a:pt x="23" y="143"/>
                  </a:cubicBezTo>
                  <a:cubicBezTo>
                    <a:pt x="35" y="189"/>
                    <a:pt x="47" y="235"/>
                    <a:pt x="61" y="281"/>
                  </a:cubicBezTo>
                  <a:cubicBezTo>
                    <a:pt x="738" y="2777"/>
                    <a:pt x="2546" y="4873"/>
                    <a:pt x="5195" y="4873"/>
                  </a:cubicBezTo>
                  <a:cubicBezTo>
                    <a:pt x="5394" y="4873"/>
                    <a:pt x="5598" y="4861"/>
                    <a:pt x="5807" y="4836"/>
                  </a:cubicBezTo>
                  <a:cubicBezTo>
                    <a:pt x="8242" y="4550"/>
                    <a:pt x="11272" y="2995"/>
                    <a:pt x="13982" y="2995"/>
                  </a:cubicBezTo>
                  <a:cubicBezTo>
                    <a:pt x="15222" y="2995"/>
                    <a:pt x="16394" y="3320"/>
                    <a:pt x="17412" y="4241"/>
                  </a:cubicBezTo>
                  <a:cubicBezTo>
                    <a:pt x="17445" y="4271"/>
                    <a:pt x="17481" y="4284"/>
                    <a:pt x="17517" y="4284"/>
                  </a:cubicBezTo>
                  <a:cubicBezTo>
                    <a:pt x="17643" y="4284"/>
                    <a:pt x="17754" y="4125"/>
                    <a:pt x="17636" y="4017"/>
                  </a:cubicBezTo>
                  <a:cubicBezTo>
                    <a:pt x="17585" y="3969"/>
                    <a:pt x="17531" y="3925"/>
                    <a:pt x="17479" y="3881"/>
                  </a:cubicBezTo>
                  <a:cubicBezTo>
                    <a:pt x="16471" y="3037"/>
                    <a:pt x="15218" y="2749"/>
                    <a:pt x="13919" y="2749"/>
                  </a:cubicBezTo>
                  <a:cubicBezTo>
                    <a:pt x="12525" y="2749"/>
                    <a:pt x="11079" y="3081"/>
                    <a:pt x="9829" y="3412"/>
                  </a:cubicBezTo>
                  <a:cubicBezTo>
                    <a:pt x="8316" y="3814"/>
                    <a:pt x="6715" y="4542"/>
                    <a:pt x="5118" y="4542"/>
                  </a:cubicBezTo>
                  <a:cubicBezTo>
                    <a:pt x="4682" y="4542"/>
                    <a:pt x="4248" y="4488"/>
                    <a:pt x="3815" y="4359"/>
                  </a:cubicBezTo>
                  <a:cubicBezTo>
                    <a:pt x="1914" y="3793"/>
                    <a:pt x="767" y="1872"/>
                    <a:pt x="244" y="83"/>
                  </a:cubicBezTo>
                  <a:cubicBezTo>
                    <a:pt x="228" y="25"/>
                    <a:pt x="183" y="1"/>
                    <a:pt x="13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14"/>
            <p:cNvSpPr/>
            <p:nvPr/>
          </p:nvSpPr>
          <p:spPr>
            <a:xfrm>
              <a:off x="3706450" y="1010207"/>
              <a:ext cx="260125" cy="488475"/>
            </a:xfrm>
            <a:custGeom>
              <a:avLst/>
              <a:gdLst/>
              <a:ahLst/>
              <a:cxnLst/>
              <a:rect l="l" t="t" r="r" b="b"/>
              <a:pathLst>
                <a:path w="10405" h="19539" extrusionOk="0">
                  <a:moveTo>
                    <a:pt x="4298" y="0"/>
                  </a:moveTo>
                  <a:cubicBezTo>
                    <a:pt x="3696" y="0"/>
                    <a:pt x="3129" y="165"/>
                    <a:pt x="2635" y="568"/>
                  </a:cubicBezTo>
                  <a:cubicBezTo>
                    <a:pt x="0" y="2721"/>
                    <a:pt x="4742" y="7059"/>
                    <a:pt x="1750" y="9296"/>
                  </a:cubicBezTo>
                  <a:cubicBezTo>
                    <a:pt x="1736" y="9292"/>
                    <a:pt x="1721" y="9290"/>
                    <a:pt x="1707" y="9290"/>
                  </a:cubicBezTo>
                  <a:cubicBezTo>
                    <a:pt x="1620" y="9290"/>
                    <a:pt x="1540" y="9367"/>
                    <a:pt x="1544" y="9449"/>
                  </a:cubicBezTo>
                  <a:cubicBezTo>
                    <a:pt x="1490" y="9507"/>
                    <a:pt x="1536" y="9598"/>
                    <a:pt x="1609" y="9598"/>
                  </a:cubicBezTo>
                  <a:cubicBezTo>
                    <a:pt x="1619" y="9598"/>
                    <a:pt x="1630" y="9596"/>
                    <a:pt x="1641" y="9592"/>
                  </a:cubicBezTo>
                  <a:lnTo>
                    <a:pt x="1641" y="9592"/>
                  </a:lnTo>
                  <a:cubicBezTo>
                    <a:pt x="4371" y="12040"/>
                    <a:pt x="46" y="16087"/>
                    <a:pt x="2542" y="18678"/>
                  </a:cubicBezTo>
                  <a:cubicBezTo>
                    <a:pt x="3136" y="19295"/>
                    <a:pt x="3915" y="19538"/>
                    <a:pt x="4755" y="19538"/>
                  </a:cubicBezTo>
                  <a:cubicBezTo>
                    <a:pt x="6593" y="19538"/>
                    <a:pt x="8724" y="18374"/>
                    <a:pt x="9856" y="17408"/>
                  </a:cubicBezTo>
                  <a:cubicBezTo>
                    <a:pt x="9882" y="17384"/>
                    <a:pt x="9884" y="17352"/>
                    <a:pt x="9872" y="17324"/>
                  </a:cubicBezTo>
                  <a:cubicBezTo>
                    <a:pt x="9859" y="17293"/>
                    <a:pt x="9829" y="17268"/>
                    <a:pt x="9798" y="17268"/>
                  </a:cubicBezTo>
                  <a:cubicBezTo>
                    <a:pt x="9785" y="17268"/>
                    <a:pt x="9772" y="17272"/>
                    <a:pt x="9760" y="17281"/>
                  </a:cubicBezTo>
                  <a:cubicBezTo>
                    <a:pt x="8522" y="18119"/>
                    <a:pt x="7172" y="18809"/>
                    <a:pt x="5687" y="19072"/>
                  </a:cubicBezTo>
                  <a:cubicBezTo>
                    <a:pt x="5366" y="19129"/>
                    <a:pt x="5023" y="19169"/>
                    <a:pt x="4681" y="19169"/>
                  </a:cubicBezTo>
                  <a:cubicBezTo>
                    <a:pt x="3970" y="19169"/>
                    <a:pt x="3262" y="18998"/>
                    <a:pt x="2756" y="18463"/>
                  </a:cubicBezTo>
                  <a:cubicBezTo>
                    <a:pt x="2071" y="17740"/>
                    <a:pt x="2006" y="16650"/>
                    <a:pt x="2126" y="15720"/>
                  </a:cubicBezTo>
                  <a:cubicBezTo>
                    <a:pt x="2394" y="13674"/>
                    <a:pt x="3740" y="11125"/>
                    <a:pt x="1925" y="9433"/>
                  </a:cubicBezTo>
                  <a:cubicBezTo>
                    <a:pt x="3766" y="8244"/>
                    <a:pt x="2916" y="5665"/>
                    <a:pt x="2480" y="3917"/>
                  </a:cubicBezTo>
                  <a:cubicBezTo>
                    <a:pt x="2214" y="2850"/>
                    <a:pt x="1914" y="1355"/>
                    <a:pt x="3078" y="673"/>
                  </a:cubicBezTo>
                  <a:cubicBezTo>
                    <a:pt x="3426" y="469"/>
                    <a:pt x="3823" y="390"/>
                    <a:pt x="4229" y="390"/>
                  </a:cubicBezTo>
                  <a:cubicBezTo>
                    <a:pt x="4771" y="390"/>
                    <a:pt x="5328" y="532"/>
                    <a:pt x="5804" y="710"/>
                  </a:cubicBezTo>
                  <a:cubicBezTo>
                    <a:pt x="7359" y="1289"/>
                    <a:pt x="8757" y="2347"/>
                    <a:pt x="10208" y="3144"/>
                  </a:cubicBezTo>
                  <a:cubicBezTo>
                    <a:pt x="10231" y="3157"/>
                    <a:pt x="10253" y="3162"/>
                    <a:pt x="10274" y="3162"/>
                  </a:cubicBezTo>
                  <a:cubicBezTo>
                    <a:pt x="10348" y="3162"/>
                    <a:pt x="10404" y="3093"/>
                    <a:pt x="10404" y="3021"/>
                  </a:cubicBezTo>
                  <a:cubicBezTo>
                    <a:pt x="10404" y="2982"/>
                    <a:pt x="10385" y="2940"/>
                    <a:pt x="10341" y="2912"/>
                  </a:cubicBezTo>
                  <a:cubicBezTo>
                    <a:pt x="8950" y="2015"/>
                    <a:pt x="6406" y="0"/>
                    <a:pt x="4298"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34" name="Google Shape;334;p14"/>
          <p:cNvSpPr txBox="1">
            <a:spLocks noGrp="1"/>
          </p:cNvSpPr>
          <p:nvPr>
            <p:ph type="ctrTitle"/>
          </p:nvPr>
        </p:nvSpPr>
        <p:spPr>
          <a:xfrm flipH="1">
            <a:off x="4067033" y="4201133"/>
            <a:ext cx="4058000" cy="56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400"/>
              <a:buFont typeface="Raleway"/>
              <a:buNone/>
              <a:defRPr sz="2400" b="1"/>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endParaRPr/>
          </a:p>
        </p:txBody>
      </p:sp>
      <p:sp>
        <p:nvSpPr>
          <p:cNvPr id="335" name="Google Shape;335;p14"/>
          <p:cNvSpPr txBox="1">
            <a:spLocks noGrp="1"/>
          </p:cNvSpPr>
          <p:nvPr>
            <p:ph type="subTitle" idx="1"/>
          </p:nvPr>
        </p:nvSpPr>
        <p:spPr>
          <a:xfrm flipH="1">
            <a:off x="2264400" y="2394667"/>
            <a:ext cx="7663200" cy="1806400"/>
          </a:xfrm>
          <a:prstGeom prst="rect">
            <a:avLst/>
          </a:prstGeom>
          <a:noFill/>
          <a:ln>
            <a:noFill/>
          </a:ln>
        </p:spPr>
        <p:txBody>
          <a:bodyPr spcFirstLastPara="1" wrap="square" lIns="91425" tIns="91425" rIns="91425" bIns="91425" anchor="ctr" anchorCtr="0">
            <a:noAutofit/>
          </a:bodyPr>
          <a:lstStyle>
            <a:lvl1pPr marL="0" marR="0" lvl="0" indent="0" algn="ctr" rtl="0">
              <a:lnSpc>
                <a:spcPct val="100000"/>
              </a:lnSpc>
              <a:spcBef>
                <a:spcPts val="0"/>
              </a:spcBef>
              <a:spcAft>
                <a:spcPts val="0"/>
              </a:spcAft>
              <a:buClr>
                <a:schemeClr val="dk1"/>
              </a:buClr>
              <a:buSzPts val="9600"/>
              <a:buFont typeface="Gloria Hallelujah"/>
              <a:buNone/>
              <a:defRPr sz="30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None/>
              <a:defRPr sz="1867">
                <a:solidFill>
                  <a:schemeClr val="dk1"/>
                </a:solidFill>
              </a:defRPr>
            </a:lvl2pPr>
            <a:lvl3pPr lvl="2" algn="ctr" rtl="0">
              <a:lnSpc>
                <a:spcPct val="100000"/>
              </a:lnSpc>
              <a:spcBef>
                <a:spcPts val="0"/>
              </a:spcBef>
              <a:spcAft>
                <a:spcPts val="0"/>
              </a:spcAft>
              <a:buClr>
                <a:schemeClr val="dk1"/>
              </a:buClr>
              <a:buSzPts val="1400"/>
              <a:buNone/>
              <a:defRPr sz="1867">
                <a:solidFill>
                  <a:schemeClr val="dk1"/>
                </a:solidFill>
              </a:defRPr>
            </a:lvl3pPr>
            <a:lvl4pPr lvl="3" algn="ctr" rtl="0">
              <a:lnSpc>
                <a:spcPct val="100000"/>
              </a:lnSpc>
              <a:spcBef>
                <a:spcPts val="0"/>
              </a:spcBef>
              <a:spcAft>
                <a:spcPts val="0"/>
              </a:spcAft>
              <a:buClr>
                <a:schemeClr val="dk1"/>
              </a:buClr>
              <a:buSzPts val="1400"/>
              <a:buNone/>
              <a:defRPr sz="1867">
                <a:solidFill>
                  <a:schemeClr val="dk1"/>
                </a:solidFill>
              </a:defRPr>
            </a:lvl4pPr>
            <a:lvl5pPr lvl="4" algn="ctr" rtl="0">
              <a:lnSpc>
                <a:spcPct val="100000"/>
              </a:lnSpc>
              <a:spcBef>
                <a:spcPts val="0"/>
              </a:spcBef>
              <a:spcAft>
                <a:spcPts val="0"/>
              </a:spcAft>
              <a:buClr>
                <a:schemeClr val="dk1"/>
              </a:buClr>
              <a:buSzPts val="1400"/>
              <a:buNone/>
              <a:defRPr sz="1867">
                <a:solidFill>
                  <a:schemeClr val="dk1"/>
                </a:solidFill>
              </a:defRPr>
            </a:lvl5pPr>
            <a:lvl6pPr lvl="5" algn="ctr" rtl="0">
              <a:lnSpc>
                <a:spcPct val="100000"/>
              </a:lnSpc>
              <a:spcBef>
                <a:spcPts val="0"/>
              </a:spcBef>
              <a:spcAft>
                <a:spcPts val="0"/>
              </a:spcAft>
              <a:buClr>
                <a:schemeClr val="dk1"/>
              </a:buClr>
              <a:buSzPts val="1400"/>
              <a:buNone/>
              <a:defRPr sz="1867">
                <a:solidFill>
                  <a:schemeClr val="dk1"/>
                </a:solidFill>
              </a:defRPr>
            </a:lvl6pPr>
            <a:lvl7pPr lvl="6" algn="ctr" rtl="0">
              <a:lnSpc>
                <a:spcPct val="100000"/>
              </a:lnSpc>
              <a:spcBef>
                <a:spcPts val="0"/>
              </a:spcBef>
              <a:spcAft>
                <a:spcPts val="0"/>
              </a:spcAft>
              <a:buClr>
                <a:schemeClr val="dk1"/>
              </a:buClr>
              <a:buSzPts val="1400"/>
              <a:buNone/>
              <a:defRPr sz="1867">
                <a:solidFill>
                  <a:schemeClr val="dk1"/>
                </a:solidFill>
              </a:defRPr>
            </a:lvl7pPr>
            <a:lvl8pPr lvl="7" algn="ctr" rtl="0">
              <a:lnSpc>
                <a:spcPct val="100000"/>
              </a:lnSpc>
              <a:spcBef>
                <a:spcPts val="0"/>
              </a:spcBef>
              <a:spcAft>
                <a:spcPts val="0"/>
              </a:spcAft>
              <a:buClr>
                <a:schemeClr val="dk1"/>
              </a:buClr>
              <a:buSzPts val="1400"/>
              <a:buNone/>
              <a:defRPr sz="1867">
                <a:solidFill>
                  <a:schemeClr val="dk1"/>
                </a:solidFill>
              </a:defRPr>
            </a:lvl8pPr>
            <a:lvl9pPr lvl="8" algn="ctr" rtl="0">
              <a:lnSpc>
                <a:spcPct val="100000"/>
              </a:lnSpc>
              <a:spcBef>
                <a:spcPts val="0"/>
              </a:spcBef>
              <a:spcAft>
                <a:spcPts val="0"/>
              </a:spcAft>
              <a:buClr>
                <a:schemeClr val="dk1"/>
              </a:buClr>
              <a:buSzPts val="1400"/>
              <a:buNone/>
              <a:defRPr sz="1867">
                <a:solidFill>
                  <a:schemeClr val="dk1"/>
                </a:solidFill>
              </a:defRPr>
            </a:lvl9pPr>
          </a:lstStyle>
          <a:p>
            <a:endParaRPr/>
          </a:p>
        </p:txBody>
      </p:sp>
      <p:grpSp>
        <p:nvGrpSpPr>
          <p:cNvPr id="336" name="Google Shape;336;p14"/>
          <p:cNvGrpSpPr/>
          <p:nvPr/>
        </p:nvGrpSpPr>
        <p:grpSpPr>
          <a:xfrm rot="899936">
            <a:off x="1529311" y="6161286"/>
            <a:ext cx="302068" cy="273612"/>
            <a:chOff x="1640475" y="1197075"/>
            <a:chExt cx="55475" cy="50250"/>
          </a:xfrm>
        </p:grpSpPr>
        <p:sp>
          <p:nvSpPr>
            <p:cNvPr id="337" name="Google Shape;337;p1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1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1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0" name="Google Shape;340;p14"/>
          <p:cNvSpPr/>
          <p:nvPr/>
        </p:nvSpPr>
        <p:spPr>
          <a:xfrm rot="-1799742" flipH="1">
            <a:off x="486106" y="521746"/>
            <a:ext cx="579161" cy="13567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14"/>
          <p:cNvSpPr/>
          <p:nvPr/>
        </p:nvSpPr>
        <p:spPr>
          <a:xfrm rot="-9899901" flipH="1">
            <a:off x="6716981" y="6403026"/>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42" name="Google Shape;342;p14"/>
          <p:cNvGrpSpPr/>
          <p:nvPr/>
        </p:nvGrpSpPr>
        <p:grpSpPr>
          <a:xfrm rot="-7199893">
            <a:off x="8662425" y="6325420"/>
            <a:ext cx="304804" cy="276117"/>
            <a:chOff x="1640475" y="1197075"/>
            <a:chExt cx="55475" cy="50250"/>
          </a:xfrm>
        </p:grpSpPr>
        <p:sp>
          <p:nvSpPr>
            <p:cNvPr id="343" name="Google Shape;343;p1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1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1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46" name="Google Shape;346;p14"/>
          <p:cNvSpPr/>
          <p:nvPr/>
        </p:nvSpPr>
        <p:spPr>
          <a:xfrm rot="-143173" flipH="1">
            <a:off x="3699608" y="353261"/>
            <a:ext cx="1293377" cy="302984"/>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47" name="Google Shape;347;p14"/>
          <p:cNvGrpSpPr/>
          <p:nvPr/>
        </p:nvGrpSpPr>
        <p:grpSpPr>
          <a:xfrm rot="-5400176">
            <a:off x="11283228" y="673021"/>
            <a:ext cx="432209" cy="391508"/>
            <a:chOff x="1640475" y="1197075"/>
            <a:chExt cx="55475" cy="50250"/>
          </a:xfrm>
        </p:grpSpPr>
        <p:sp>
          <p:nvSpPr>
            <p:cNvPr id="348" name="Google Shape;348;p1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1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1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1" name="Google Shape;351;p14"/>
          <p:cNvGrpSpPr/>
          <p:nvPr/>
        </p:nvGrpSpPr>
        <p:grpSpPr>
          <a:xfrm rot="-9900030">
            <a:off x="890046" y="6167670"/>
            <a:ext cx="287909" cy="260807"/>
            <a:chOff x="1640475" y="1197075"/>
            <a:chExt cx="55475" cy="50250"/>
          </a:xfrm>
        </p:grpSpPr>
        <p:sp>
          <p:nvSpPr>
            <p:cNvPr id="352" name="Google Shape;352;p1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1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1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55" name="Google Shape;355;p14"/>
          <p:cNvGrpSpPr/>
          <p:nvPr/>
        </p:nvGrpSpPr>
        <p:grpSpPr>
          <a:xfrm rot="-7200118">
            <a:off x="554045" y="1333889"/>
            <a:ext cx="443300" cy="401559"/>
            <a:chOff x="1640475" y="1197075"/>
            <a:chExt cx="55475" cy="50250"/>
          </a:xfrm>
        </p:grpSpPr>
        <p:sp>
          <p:nvSpPr>
            <p:cNvPr id="356" name="Google Shape;356;p1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1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1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9" name="Google Shape;359;p14"/>
          <p:cNvSpPr/>
          <p:nvPr/>
        </p:nvSpPr>
        <p:spPr>
          <a:xfrm>
            <a:off x="11381768" y="5912082"/>
            <a:ext cx="812817" cy="127354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0" name="Google Shape;360;p14"/>
          <p:cNvSpPr/>
          <p:nvPr/>
        </p:nvSpPr>
        <p:spPr>
          <a:xfrm rot="-1920372">
            <a:off x="-47464" y="5286102"/>
            <a:ext cx="1318499" cy="1201084"/>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2750702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361"/>
        <p:cNvGrpSpPr/>
        <p:nvPr/>
      </p:nvGrpSpPr>
      <p:grpSpPr>
        <a:xfrm>
          <a:off x="0" y="0"/>
          <a:ext cx="0" cy="0"/>
          <a:chOff x="0" y="0"/>
          <a:chExt cx="0" cy="0"/>
        </a:xfrm>
      </p:grpSpPr>
      <p:sp>
        <p:nvSpPr>
          <p:cNvPr id="362" name="Google Shape;362;p15"/>
          <p:cNvSpPr/>
          <p:nvPr/>
        </p:nvSpPr>
        <p:spPr>
          <a:xfrm rot="10800000">
            <a:off x="-626676" y="-648334"/>
            <a:ext cx="5607907" cy="3055372"/>
          </a:xfrm>
          <a:custGeom>
            <a:avLst/>
            <a:gdLst/>
            <a:ahLst/>
            <a:cxnLst/>
            <a:rect l="l" t="t" r="r" b="b"/>
            <a:pathLst>
              <a:path w="26175" h="14261" extrusionOk="0">
                <a:moveTo>
                  <a:pt x="21312" y="0"/>
                </a:moveTo>
                <a:cubicBezTo>
                  <a:pt x="20977" y="0"/>
                  <a:pt x="20642" y="41"/>
                  <a:pt x="20313" y="99"/>
                </a:cubicBezTo>
                <a:cubicBezTo>
                  <a:pt x="19331" y="273"/>
                  <a:pt x="18260" y="586"/>
                  <a:pt x="17702" y="1484"/>
                </a:cubicBezTo>
                <a:cubicBezTo>
                  <a:pt x="17428" y="1925"/>
                  <a:pt x="17287" y="2436"/>
                  <a:pt x="16990" y="2864"/>
                </a:cubicBezTo>
                <a:cubicBezTo>
                  <a:pt x="16710" y="3266"/>
                  <a:pt x="16282" y="3522"/>
                  <a:pt x="15821" y="3664"/>
                </a:cubicBezTo>
                <a:cubicBezTo>
                  <a:pt x="15261" y="3837"/>
                  <a:pt x="14685" y="3858"/>
                  <a:pt x="14107" y="3858"/>
                </a:cubicBezTo>
                <a:cubicBezTo>
                  <a:pt x="13914" y="3858"/>
                  <a:pt x="13720" y="3856"/>
                  <a:pt x="13527" y="3856"/>
                </a:cubicBezTo>
                <a:cubicBezTo>
                  <a:pt x="13273" y="3856"/>
                  <a:pt x="13019" y="3860"/>
                  <a:pt x="12766" y="3880"/>
                </a:cubicBezTo>
                <a:cubicBezTo>
                  <a:pt x="12240" y="3921"/>
                  <a:pt x="11711" y="4025"/>
                  <a:pt x="11246" y="4285"/>
                </a:cubicBezTo>
                <a:cubicBezTo>
                  <a:pt x="10777" y="4547"/>
                  <a:pt x="10423" y="4956"/>
                  <a:pt x="10107" y="5381"/>
                </a:cubicBezTo>
                <a:cubicBezTo>
                  <a:pt x="9484" y="6224"/>
                  <a:pt x="8906" y="7121"/>
                  <a:pt x="8012" y="7708"/>
                </a:cubicBezTo>
                <a:cubicBezTo>
                  <a:pt x="7566" y="8003"/>
                  <a:pt x="7065" y="8190"/>
                  <a:pt x="6530" y="8231"/>
                </a:cubicBezTo>
                <a:cubicBezTo>
                  <a:pt x="6418" y="8239"/>
                  <a:pt x="6306" y="8243"/>
                  <a:pt x="6194" y="8243"/>
                </a:cubicBezTo>
                <a:cubicBezTo>
                  <a:pt x="5684" y="8243"/>
                  <a:pt x="5174" y="8166"/>
                  <a:pt x="4666" y="8122"/>
                </a:cubicBezTo>
                <a:cubicBezTo>
                  <a:pt x="4112" y="8075"/>
                  <a:pt x="3557" y="8052"/>
                  <a:pt x="3001" y="8052"/>
                </a:cubicBezTo>
                <a:cubicBezTo>
                  <a:pt x="2916" y="8052"/>
                  <a:pt x="2830" y="8052"/>
                  <a:pt x="2744" y="8054"/>
                </a:cubicBezTo>
                <a:cubicBezTo>
                  <a:pt x="2475" y="8057"/>
                  <a:pt x="2183" y="8043"/>
                  <a:pt x="1931" y="8148"/>
                </a:cubicBezTo>
                <a:cubicBezTo>
                  <a:pt x="1700" y="8244"/>
                  <a:pt x="1557" y="8443"/>
                  <a:pt x="1448" y="8660"/>
                </a:cubicBezTo>
                <a:cubicBezTo>
                  <a:pt x="1157" y="9242"/>
                  <a:pt x="895" y="9837"/>
                  <a:pt x="618" y="10425"/>
                </a:cubicBezTo>
                <a:cubicBezTo>
                  <a:pt x="483" y="10711"/>
                  <a:pt x="344" y="10996"/>
                  <a:pt x="215" y="11284"/>
                </a:cubicBezTo>
                <a:cubicBezTo>
                  <a:pt x="103" y="11537"/>
                  <a:pt x="1" y="11806"/>
                  <a:pt x="9" y="12087"/>
                </a:cubicBezTo>
                <a:cubicBezTo>
                  <a:pt x="26" y="12628"/>
                  <a:pt x="464" y="12993"/>
                  <a:pt x="898" y="13242"/>
                </a:cubicBezTo>
                <a:cubicBezTo>
                  <a:pt x="1355" y="13506"/>
                  <a:pt x="1863" y="13671"/>
                  <a:pt x="2379" y="13769"/>
                </a:cubicBezTo>
                <a:cubicBezTo>
                  <a:pt x="3456" y="13974"/>
                  <a:pt x="4560" y="13920"/>
                  <a:pt x="5650" y="13980"/>
                </a:cubicBezTo>
                <a:cubicBezTo>
                  <a:pt x="6939" y="14051"/>
                  <a:pt x="8222" y="14239"/>
                  <a:pt x="9514" y="14259"/>
                </a:cubicBezTo>
                <a:cubicBezTo>
                  <a:pt x="9569" y="14260"/>
                  <a:pt x="9623" y="14261"/>
                  <a:pt x="9677" y="14261"/>
                </a:cubicBezTo>
                <a:cubicBezTo>
                  <a:pt x="10875" y="14261"/>
                  <a:pt x="12038" y="14052"/>
                  <a:pt x="13207" y="13797"/>
                </a:cubicBezTo>
                <a:cubicBezTo>
                  <a:pt x="13817" y="13663"/>
                  <a:pt x="14426" y="13526"/>
                  <a:pt x="15041" y="13424"/>
                </a:cubicBezTo>
                <a:cubicBezTo>
                  <a:pt x="15675" y="13317"/>
                  <a:pt x="16315" y="13253"/>
                  <a:pt x="16956" y="13206"/>
                </a:cubicBezTo>
                <a:cubicBezTo>
                  <a:pt x="18228" y="13113"/>
                  <a:pt x="19506" y="13085"/>
                  <a:pt x="20774" y="12938"/>
                </a:cubicBezTo>
                <a:cubicBezTo>
                  <a:pt x="21322" y="12875"/>
                  <a:pt x="21864" y="12773"/>
                  <a:pt x="22412" y="12707"/>
                </a:cubicBezTo>
                <a:cubicBezTo>
                  <a:pt x="22674" y="12676"/>
                  <a:pt x="22942" y="12652"/>
                  <a:pt x="23208" y="12652"/>
                </a:cubicBezTo>
                <a:cubicBezTo>
                  <a:pt x="23451" y="12652"/>
                  <a:pt x="23692" y="12672"/>
                  <a:pt x="23928" y="12724"/>
                </a:cubicBezTo>
                <a:cubicBezTo>
                  <a:pt x="24162" y="12777"/>
                  <a:pt x="24387" y="12861"/>
                  <a:pt x="24591" y="12989"/>
                </a:cubicBezTo>
                <a:cubicBezTo>
                  <a:pt x="24696" y="13055"/>
                  <a:pt x="24788" y="13167"/>
                  <a:pt x="24915" y="13170"/>
                </a:cubicBezTo>
                <a:cubicBezTo>
                  <a:pt x="24918" y="13170"/>
                  <a:pt x="24920" y="13170"/>
                  <a:pt x="24923" y="13170"/>
                </a:cubicBezTo>
                <a:cubicBezTo>
                  <a:pt x="25030" y="13170"/>
                  <a:pt x="25141" y="13147"/>
                  <a:pt x="25241" y="13108"/>
                </a:cubicBezTo>
                <a:cubicBezTo>
                  <a:pt x="25716" y="12928"/>
                  <a:pt x="25988" y="12456"/>
                  <a:pt x="26075" y="11977"/>
                </a:cubicBezTo>
                <a:cubicBezTo>
                  <a:pt x="26127" y="11687"/>
                  <a:pt x="26128" y="11393"/>
                  <a:pt x="26127" y="11099"/>
                </a:cubicBezTo>
                <a:cubicBezTo>
                  <a:pt x="26126" y="10779"/>
                  <a:pt x="26124" y="10457"/>
                  <a:pt x="26123" y="10135"/>
                </a:cubicBezTo>
                <a:cubicBezTo>
                  <a:pt x="26121" y="9483"/>
                  <a:pt x="26118" y="8831"/>
                  <a:pt x="26116" y="8179"/>
                </a:cubicBezTo>
                <a:cubicBezTo>
                  <a:pt x="26112" y="6939"/>
                  <a:pt x="26107" y="5700"/>
                  <a:pt x="26102" y="4459"/>
                </a:cubicBezTo>
                <a:lnTo>
                  <a:pt x="26102" y="4459"/>
                </a:lnTo>
                <a:cubicBezTo>
                  <a:pt x="26105" y="4461"/>
                  <a:pt x="26107" y="4462"/>
                  <a:pt x="26109" y="4462"/>
                </a:cubicBezTo>
                <a:cubicBezTo>
                  <a:pt x="26174" y="4462"/>
                  <a:pt x="26046" y="3375"/>
                  <a:pt x="25375" y="3280"/>
                </a:cubicBezTo>
                <a:cubicBezTo>
                  <a:pt x="24338" y="3135"/>
                  <a:pt x="24244" y="1492"/>
                  <a:pt x="23438" y="803"/>
                </a:cubicBezTo>
                <a:cubicBezTo>
                  <a:pt x="23048" y="470"/>
                  <a:pt x="22597" y="206"/>
                  <a:pt x="22095" y="87"/>
                </a:cubicBezTo>
                <a:cubicBezTo>
                  <a:pt x="21837" y="25"/>
                  <a:pt x="21575" y="0"/>
                  <a:pt x="21312"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3" name="Google Shape;363;p15"/>
          <p:cNvSpPr/>
          <p:nvPr/>
        </p:nvSpPr>
        <p:spPr>
          <a:xfrm rot="10800000">
            <a:off x="9733736" y="-553640"/>
            <a:ext cx="2786277" cy="2794848"/>
          </a:xfrm>
          <a:custGeom>
            <a:avLst/>
            <a:gdLst/>
            <a:ahLst/>
            <a:cxnLst/>
            <a:rect l="l" t="t" r="r" b="b"/>
            <a:pathLst>
              <a:path w="13005" h="13045" extrusionOk="0">
                <a:moveTo>
                  <a:pt x="1922" y="1"/>
                </a:moveTo>
                <a:cubicBezTo>
                  <a:pt x="1849" y="1"/>
                  <a:pt x="1776" y="4"/>
                  <a:pt x="1703" y="11"/>
                </a:cubicBezTo>
                <a:cubicBezTo>
                  <a:pt x="1260" y="54"/>
                  <a:pt x="818" y="227"/>
                  <a:pt x="503" y="551"/>
                </a:cubicBezTo>
                <a:cubicBezTo>
                  <a:pt x="150" y="913"/>
                  <a:pt x="38" y="1411"/>
                  <a:pt x="20" y="1903"/>
                </a:cubicBezTo>
                <a:cubicBezTo>
                  <a:pt x="0" y="2484"/>
                  <a:pt x="46" y="3073"/>
                  <a:pt x="66" y="3654"/>
                </a:cubicBezTo>
                <a:cubicBezTo>
                  <a:pt x="86" y="4273"/>
                  <a:pt x="107" y="4891"/>
                  <a:pt x="127" y="5509"/>
                </a:cubicBezTo>
                <a:lnTo>
                  <a:pt x="374" y="12928"/>
                </a:lnTo>
                <a:cubicBezTo>
                  <a:pt x="376" y="12996"/>
                  <a:pt x="429" y="13044"/>
                  <a:pt x="492" y="13044"/>
                </a:cubicBezTo>
                <a:cubicBezTo>
                  <a:pt x="501" y="13044"/>
                  <a:pt x="511" y="13043"/>
                  <a:pt x="520" y="13041"/>
                </a:cubicBezTo>
                <a:cubicBezTo>
                  <a:pt x="1437" y="12830"/>
                  <a:pt x="2365" y="12670"/>
                  <a:pt x="3299" y="12564"/>
                </a:cubicBezTo>
                <a:cubicBezTo>
                  <a:pt x="4235" y="12458"/>
                  <a:pt x="5175" y="12406"/>
                  <a:pt x="6116" y="12406"/>
                </a:cubicBezTo>
                <a:cubicBezTo>
                  <a:pt x="6835" y="12406"/>
                  <a:pt x="7554" y="12436"/>
                  <a:pt x="8271" y="12496"/>
                </a:cubicBezTo>
                <a:cubicBezTo>
                  <a:pt x="8728" y="12533"/>
                  <a:pt x="9209" y="12577"/>
                  <a:pt x="9687" y="12577"/>
                </a:cubicBezTo>
                <a:cubicBezTo>
                  <a:pt x="10492" y="12577"/>
                  <a:pt x="11288" y="12454"/>
                  <a:pt x="11947" y="11977"/>
                </a:cubicBezTo>
                <a:lnTo>
                  <a:pt x="11947" y="11977"/>
                </a:lnTo>
                <a:cubicBezTo>
                  <a:pt x="11945" y="11988"/>
                  <a:pt x="11948" y="11993"/>
                  <a:pt x="11955" y="11993"/>
                </a:cubicBezTo>
                <a:cubicBezTo>
                  <a:pt x="12017" y="11993"/>
                  <a:pt x="12409" y="11534"/>
                  <a:pt x="12496" y="11300"/>
                </a:cubicBezTo>
                <a:cubicBezTo>
                  <a:pt x="12866" y="10319"/>
                  <a:pt x="13005" y="9208"/>
                  <a:pt x="12677" y="8195"/>
                </a:cubicBezTo>
                <a:cubicBezTo>
                  <a:pt x="12404" y="7349"/>
                  <a:pt x="11818" y="6569"/>
                  <a:pt x="11000" y="6188"/>
                </a:cubicBezTo>
                <a:cubicBezTo>
                  <a:pt x="10082" y="5759"/>
                  <a:pt x="9032" y="5924"/>
                  <a:pt x="8092" y="5581"/>
                </a:cubicBezTo>
                <a:cubicBezTo>
                  <a:pt x="7160" y="5240"/>
                  <a:pt x="6737" y="4324"/>
                  <a:pt x="6316" y="3499"/>
                </a:cubicBezTo>
                <a:cubicBezTo>
                  <a:pt x="5859" y="2602"/>
                  <a:pt x="5271" y="1802"/>
                  <a:pt x="4492" y="1159"/>
                </a:cubicBezTo>
                <a:cubicBezTo>
                  <a:pt x="3786" y="579"/>
                  <a:pt x="2870" y="1"/>
                  <a:pt x="1922"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4" name="Google Shape;364;p15"/>
          <p:cNvSpPr/>
          <p:nvPr/>
        </p:nvSpPr>
        <p:spPr>
          <a:xfrm rot="10800000">
            <a:off x="7119924" y="5286355"/>
            <a:ext cx="5222477" cy="1845307"/>
          </a:xfrm>
          <a:custGeom>
            <a:avLst/>
            <a:gdLst/>
            <a:ahLst/>
            <a:cxnLst/>
            <a:rect l="l" t="t" r="r" b="b"/>
            <a:pathLst>
              <a:path w="24376" h="8613" extrusionOk="0">
                <a:moveTo>
                  <a:pt x="1748" y="0"/>
                </a:moveTo>
                <a:cubicBezTo>
                  <a:pt x="1709" y="0"/>
                  <a:pt x="1669" y="2"/>
                  <a:pt x="1629" y="7"/>
                </a:cubicBezTo>
                <a:cubicBezTo>
                  <a:pt x="1391" y="38"/>
                  <a:pt x="1250" y="176"/>
                  <a:pt x="1187" y="347"/>
                </a:cubicBezTo>
                <a:cubicBezTo>
                  <a:pt x="1033" y="773"/>
                  <a:pt x="935" y="1218"/>
                  <a:pt x="819" y="1650"/>
                </a:cubicBezTo>
                <a:cubicBezTo>
                  <a:pt x="701" y="2092"/>
                  <a:pt x="590" y="2536"/>
                  <a:pt x="496" y="2983"/>
                </a:cubicBezTo>
                <a:cubicBezTo>
                  <a:pt x="126" y="4733"/>
                  <a:pt x="0" y="6549"/>
                  <a:pt x="659" y="8271"/>
                </a:cubicBezTo>
                <a:cubicBezTo>
                  <a:pt x="678" y="8321"/>
                  <a:pt x="733" y="8346"/>
                  <a:pt x="790" y="8346"/>
                </a:cubicBezTo>
                <a:cubicBezTo>
                  <a:pt x="835" y="8346"/>
                  <a:pt x="881" y="8329"/>
                  <a:pt x="910" y="8296"/>
                </a:cubicBezTo>
                <a:cubicBezTo>
                  <a:pt x="1048" y="8134"/>
                  <a:pt x="1206" y="7983"/>
                  <a:pt x="1385" y="7843"/>
                </a:cubicBezTo>
                <a:cubicBezTo>
                  <a:pt x="2101" y="7284"/>
                  <a:pt x="3087" y="6944"/>
                  <a:pt x="4095" y="6849"/>
                </a:cubicBezTo>
                <a:cubicBezTo>
                  <a:pt x="4314" y="6828"/>
                  <a:pt x="4534" y="6818"/>
                  <a:pt x="4754" y="6818"/>
                </a:cubicBezTo>
                <a:cubicBezTo>
                  <a:pt x="5730" y="6818"/>
                  <a:pt x="6704" y="7012"/>
                  <a:pt x="7586" y="7328"/>
                </a:cubicBezTo>
                <a:cubicBezTo>
                  <a:pt x="8653" y="7708"/>
                  <a:pt x="9622" y="8264"/>
                  <a:pt x="10770" y="8502"/>
                </a:cubicBezTo>
                <a:cubicBezTo>
                  <a:pt x="11110" y="8573"/>
                  <a:pt x="11460" y="8612"/>
                  <a:pt x="11804" y="8612"/>
                </a:cubicBezTo>
                <a:cubicBezTo>
                  <a:pt x="12445" y="8612"/>
                  <a:pt x="13071" y="8476"/>
                  <a:pt x="13597" y="8154"/>
                </a:cubicBezTo>
                <a:cubicBezTo>
                  <a:pt x="14183" y="7795"/>
                  <a:pt x="14557" y="7273"/>
                  <a:pt x="14873" y="6761"/>
                </a:cubicBezTo>
                <a:cubicBezTo>
                  <a:pt x="15208" y="6214"/>
                  <a:pt x="15488" y="5645"/>
                  <a:pt x="15900" y="5129"/>
                </a:cubicBezTo>
                <a:cubicBezTo>
                  <a:pt x="16333" y="4590"/>
                  <a:pt x="16925" y="4168"/>
                  <a:pt x="17743" y="4015"/>
                </a:cubicBezTo>
                <a:cubicBezTo>
                  <a:pt x="18117" y="3945"/>
                  <a:pt x="18497" y="3924"/>
                  <a:pt x="18879" y="3924"/>
                </a:cubicBezTo>
                <a:cubicBezTo>
                  <a:pt x="19431" y="3924"/>
                  <a:pt x="19988" y="3967"/>
                  <a:pt x="20538" y="3967"/>
                </a:cubicBezTo>
                <a:cubicBezTo>
                  <a:pt x="20675" y="3967"/>
                  <a:pt x="20811" y="3964"/>
                  <a:pt x="20947" y="3958"/>
                </a:cubicBezTo>
                <a:cubicBezTo>
                  <a:pt x="21449" y="3933"/>
                  <a:pt x="21952" y="3857"/>
                  <a:pt x="22403" y="3679"/>
                </a:cubicBezTo>
                <a:cubicBezTo>
                  <a:pt x="22808" y="3518"/>
                  <a:pt x="23157" y="3280"/>
                  <a:pt x="23433" y="3003"/>
                </a:cubicBezTo>
                <a:cubicBezTo>
                  <a:pt x="23951" y="2479"/>
                  <a:pt x="24196" y="1807"/>
                  <a:pt x="24066" y="1157"/>
                </a:cubicBezTo>
                <a:lnTo>
                  <a:pt x="24066" y="1157"/>
                </a:lnTo>
                <a:cubicBezTo>
                  <a:pt x="24067" y="1158"/>
                  <a:pt x="24069" y="1158"/>
                  <a:pt x="24071" y="1158"/>
                </a:cubicBezTo>
                <a:cubicBezTo>
                  <a:pt x="24093" y="1158"/>
                  <a:pt x="24117" y="1151"/>
                  <a:pt x="24142" y="1138"/>
                </a:cubicBezTo>
                <a:cubicBezTo>
                  <a:pt x="24292" y="1056"/>
                  <a:pt x="24376" y="935"/>
                  <a:pt x="24372" y="792"/>
                </a:cubicBezTo>
                <a:cubicBezTo>
                  <a:pt x="24363" y="440"/>
                  <a:pt x="23972" y="240"/>
                  <a:pt x="23550" y="217"/>
                </a:cubicBezTo>
                <a:cubicBezTo>
                  <a:pt x="23514" y="215"/>
                  <a:pt x="23478" y="215"/>
                  <a:pt x="23442" y="215"/>
                </a:cubicBezTo>
                <a:cubicBezTo>
                  <a:pt x="23211" y="215"/>
                  <a:pt x="22977" y="252"/>
                  <a:pt x="22750" y="280"/>
                </a:cubicBezTo>
                <a:cubicBezTo>
                  <a:pt x="22445" y="317"/>
                  <a:pt x="22139" y="351"/>
                  <a:pt x="21832" y="383"/>
                </a:cubicBezTo>
                <a:cubicBezTo>
                  <a:pt x="20628" y="507"/>
                  <a:pt x="19418" y="590"/>
                  <a:pt x="18207" y="648"/>
                </a:cubicBezTo>
                <a:cubicBezTo>
                  <a:pt x="15784" y="762"/>
                  <a:pt x="13357" y="774"/>
                  <a:pt x="10932" y="789"/>
                </a:cubicBezTo>
                <a:cubicBezTo>
                  <a:pt x="10568" y="791"/>
                  <a:pt x="10203" y="793"/>
                  <a:pt x="9838" y="793"/>
                </a:cubicBezTo>
                <a:cubicBezTo>
                  <a:pt x="7878" y="793"/>
                  <a:pt x="5909" y="743"/>
                  <a:pt x="3985" y="438"/>
                </a:cubicBezTo>
                <a:cubicBezTo>
                  <a:pt x="3423" y="348"/>
                  <a:pt x="2866" y="237"/>
                  <a:pt x="2318" y="100"/>
                </a:cubicBezTo>
                <a:cubicBezTo>
                  <a:pt x="2134" y="55"/>
                  <a:pt x="1943" y="0"/>
                  <a:pt x="1748"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5" name="Google Shape;365;p15"/>
          <p:cNvSpPr/>
          <p:nvPr/>
        </p:nvSpPr>
        <p:spPr>
          <a:xfrm rot="10800000">
            <a:off x="-1647999" y="3846841"/>
            <a:ext cx="5793659" cy="4074115"/>
          </a:xfrm>
          <a:custGeom>
            <a:avLst/>
            <a:gdLst/>
            <a:ahLst/>
            <a:cxnLst/>
            <a:rect l="l" t="t" r="r" b="b"/>
            <a:pathLst>
              <a:path w="27042" h="19016" extrusionOk="0">
                <a:moveTo>
                  <a:pt x="5311" y="0"/>
                </a:moveTo>
                <a:cubicBezTo>
                  <a:pt x="5179" y="0"/>
                  <a:pt x="5075" y="178"/>
                  <a:pt x="5211" y="262"/>
                </a:cubicBezTo>
                <a:cubicBezTo>
                  <a:pt x="5431" y="399"/>
                  <a:pt x="5652" y="530"/>
                  <a:pt x="5876" y="657"/>
                </a:cubicBezTo>
                <a:cubicBezTo>
                  <a:pt x="3749" y="1565"/>
                  <a:pt x="1452" y="2798"/>
                  <a:pt x="713" y="5101"/>
                </a:cubicBezTo>
                <a:cubicBezTo>
                  <a:pt x="0" y="7321"/>
                  <a:pt x="1219" y="10007"/>
                  <a:pt x="3411" y="10856"/>
                </a:cubicBezTo>
                <a:cubicBezTo>
                  <a:pt x="3728" y="10979"/>
                  <a:pt x="4069" y="11058"/>
                  <a:pt x="4406" y="11058"/>
                </a:cubicBezTo>
                <a:cubicBezTo>
                  <a:pt x="4688" y="11058"/>
                  <a:pt x="4968" y="11003"/>
                  <a:pt x="5229" y="10871"/>
                </a:cubicBezTo>
                <a:cubicBezTo>
                  <a:pt x="5743" y="10614"/>
                  <a:pt x="6086" y="10140"/>
                  <a:pt x="6367" y="9654"/>
                </a:cubicBezTo>
                <a:cubicBezTo>
                  <a:pt x="6660" y="9147"/>
                  <a:pt x="6901" y="8604"/>
                  <a:pt x="7258" y="8138"/>
                </a:cubicBezTo>
                <a:cubicBezTo>
                  <a:pt x="7586" y="7709"/>
                  <a:pt x="8056" y="7408"/>
                  <a:pt x="8567" y="7243"/>
                </a:cubicBezTo>
                <a:cubicBezTo>
                  <a:pt x="8835" y="7156"/>
                  <a:pt x="9122" y="7107"/>
                  <a:pt x="9407" y="7107"/>
                </a:cubicBezTo>
                <a:cubicBezTo>
                  <a:pt x="9658" y="7107"/>
                  <a:pt x="9908" y="7145"/>
                  <a:pt x="10143" y="7227"/>
                </a:cubicBezTo>
                <a:cubicBezTo>
                  <a:pt x="10681" y="7416"/>
                  <a:pt x="11050" y="7824"/>
                  <a:pt x="11259" y="8347"/>
                </a:cubicBezTo>
                <a:cubicBezTo>
                  <a:pt x="11495" y="8938"/>
                  <a:pt x="11543" y="9582"/>
                  <a:pt x="11752" y="10181"/>
                </a:cubicBezTo>
                <a:cubicBezTo>
                  <a:pt x="11957" y="10769"/>
                  <a:pt x="12358" y="11405"/>
                  <a:pt x="12983" y="11603"/>
                </a:cubicBezTo>
                <a:cubicBezTo>
                  <a:pt x="13117" y="11646"/>
                  <a:pt x="13250" y="11665"/>
                  <a:pt x="13380" y="11665"/>
                </a:cubicBezTo>
                <a:cubicBezTo>
                  <a:pt x="13765" y="11665"/>
                  <a:pt x="14132" y="11502"/>
                  <a:pt x="14481" y="11319"/>
                </a:cubicBezTo>
                <a:cubicBezTo>
                  <a:pt x="14811" y="11146"/>
                  <a:pt x="15183" y="10926"/>
                  <a:pt x="15563" y="10926"/>
                </a:cubicBezTo>
                <a:cubicBezTo>
                  <a:pt x="15675" y="10926"/>
                  <a:pt x="15789" y="10946"/>
                  <a:pt x="15902" y="10992"/>
                </a:cubicBezTo>
                <a:cubicBezTo>
                  <a:pt x="16505" y="11236"/>
                  <a:pt x="16731" y="12009"/>
                  <a:pt x="16886" y="12576"/>
                </a:cubicBezTo>
                <a:cubicBezTo>
                  <a:pt x="17067" y="13246"/>
                  <a:pt x="17237" y="13920"/>
                  <a:pt x="17447" y="14583"/>
                </a:cubicBezTo>
                <a:cubicBezTo>
                  <a:pt x="17859" y="15878"/>
                  <a:pt x="18454" y="17143"/>
                  <a:pt x="19512" y="18032"/>
                </a:cubicBezTo>
                <a:cubicBezTo>
                  <a:pt x="20225" y="18631"/>
                  <a:pt x="21110" y="19015"/>
                  <a:pt x="22020" y="19015"/>
                </a:cubicBezTo>
                <a:cubicBezTo>
                  <a:pt x="22330" y="19015"/>
                  <a:pt x="22643" y="18971"/>
                  <a:pt x="22954" y="18875"/>
                </a:cubicBezTo>
                <a:cubicBezTo>
                  <a:pt x="24002" y="18552"/>
                  <a:pt x="24786" y="17702"/>
                  <a:pt x="25334" y="16784"/>
                </a:cubicBezTo>
                <a:cubicBezTo>
                  <a:pt x="25931" y="15784"/>
                  <a:pt x="26309" y="14669"/>
                  <a:pt x="26587" y="13543"/>
                </a:cubicBezTo>
                <a:cubicBezTo>
                  <a:pt x="26872" y="12393"/>
                  <a:pt x="27042" y="11178"/>
                  <a:pt x="26859" y="9998"/>
                </a:cubicBezTo>
                <a:cubicBezTo>
                  <a:pt x="26669" y="8763"/>
                  <a:pt x="26045" y="7686"/>
                  <a:pt x="25037" y="6940"/>
                </a:cubicBezTo>
                <a:cubicBezTo>
                  <a:pt x="23865" y="6071"/>
                  <a:pt x="22401" y="5638"/>
                  <a:pt x="21023" y="5219"/>
                </a:cubicBezTo>
                <a:cubicBezTo>
                  <a:pt x="19511" y="4758"/>
                  <a:pt x="17976" y="4376"/>
                  <a:pt x="16442" y="3995"/>
                </a:cubicBezTo>
                <a:cubicBezTo>
                  <a:pt x="13377" y="3236"/>
                  <a:pt x="10276" y="2484"/>
                  <a:pt x="7410" y="1122"/>
                </a:cubicBezTo>
                <a:cubicBezTo>
                  <a:pt x="7124" y="986"/>
                  <a:pt x="6842" y="844"/>
                  <a:pt x="6563" y="695"/>
                </a:cubicBezTo>
                <a:cubicBezTo>
                  <a:pt x="6622" y="671"/>
                  <a:pt x="6682" y="645"/>
                  <a:pt x="6742" y="621"/>
                </a:cubicBezTo>
                <a:cubicBezTo>
                  <a:pt x="6901" y="557"/>
                  <a:pt x="6828" y="333"/>
                  <a:pt x="6684" y="333"/>
                </a:cubicBezTo>
                <a:cubicBezTo>
                  <a:pt x="6666" y="333"/>
                  <a:pt x="6646" y="336"/>
                  <a:pt x="6625" y="345"/>
                </a:cubicBezTo>
                <a:cubicBezTo>
                  <a:pt x="6492" y="400"/>
                  <a:pt x="6358" y="454"/>
                  <a:pt x="6223" y="510"/>
                </a:cubicBezTo>
                <a:cubicBezTo>
                  <a:pt x="5943" y="355"/>
                  <a:pt x="5666" y="194"/>
                  <a:pt x="5394" y="25"/>
                </a:cubicBezTo>
                <a:cubicBezTo>
                  <a:pt x="5366" y="8"/>
                  <a:pt x="5338" y="0"/>
                  <a:pt x="5311"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6" name="Google Shape;366;p15"/>
          <p:cNvSpPr txBox="1">
            <a:spLocks noGrp="1"/>
          </p:cNvSpPr>
          <p:nvPr>
            <p:ph type="title"/>
          </p:nvPr>
        </p:nvSpPr>
        <p:spPr>
          <a:xfrm>
            <a:off x="4300200" y="1333800"/>
            <a:ext cx="35916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solidFill>
                  <a:schemeClr val="dk1"/>
                </a:solidFill>
              </a:defRPr>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367" name="Google Shape;367;p15">
            <a:hlinkClick r:id="rId2" action="ppaction://hlinksldjump"/>
          </p:cNvPr>
          <p:cNvSpPr txBox="1">
            <a:spLocks noGrp="1"/>
          </p:cNvSpPr>
          <p:nvPr>
            <p:ph type="subTitle" idx="1"/>
          </p:nvPr>
        </p:nvSpPr>
        <p:spPr>
          <a:xfrm>
            <a:off x="5230800" y="4493067"/>
            <a:ext cx="1730400" cy="789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Font typeface="Gloria Hallelujah"/>
              <a:buNone/>
              <a:defRPr sz="2667">
                <a:solidFill>
                  <a:schemeClr val="dk1"/>
                </a:solidFill>
                <a:latin typeface="Gloria Hallelujah"/>
                <a:ea typeface="Gloria Hallelujah"/>
                <a:cs typeface="Gloria Hallelujah"/>
                <a:sym typeface="Gloria Hallelujah"/>
              </a:defRPr>
            </a:lvl1pPr>
            <a:lvl2pPr lvl="1"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2pPr>
            <a:lvl3pPr lvl="2"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3pPr>
            <a:lvl4pPr lvl="3"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4pPr>
            <a:lvl5pPr lvl="4"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5pPr>
            <a:lvl6pPr lvl="5"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6pPr>
            <a:lvl7pPr lvl="6"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7pPr>
            <a:lvl8pPr lvl="7"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8pPr>
            <a:lvl9pPr lvl="8" algn="ctr" rtl="0">
              <a:lnSpc>
                <a:spcPct val="100000"/>
              </a:lnSpc>
              <a:spcBef>
                <a:spcPts val="0"/>
              </a:spcBef>
              <a:spcAft>
                <a:spcPts val="0"/>
              </a:spcAft>
              <a:buSzPts val="2100"/>
              <a:buFont typeface="Gloria Hallelujah"/>
              <a:buNone/>
              <a:defRPr sz="2800">
                <a:latin typeface="Gloria Hallelujah"/>
                <a:ea typeface="Gloria Hallelujah"/>
                <a:cs typeface="Gloria Hallelujah"/>
                <a:sym typeface="Gloria Hallelujah"/>
              </a:defRPr>
            </a:lvl9pPr>
          </a:lstStyle>
          <a:p>
            <a:endParaRPr/>
          </a:p>
        </p:txBody>
      </p:sp>
      <p:sp>
        <p:nvSpPr>
          <p:cNvPr id="368" name="Google Shape;368;p15"/>
          <p:cNvSpPr txBox="1">
            <a:spLocks noGrp="1"/>
          </p:cNvSpPr>
          <p:nvPr>
            <p:ph type="subTitle" idx="2"/>
          </p:nvPr>
        </p:nvSpPr>
        <p:spPr>
          <a:xfrm>
            <a:off x="4055200" y="3080033"/>
            <a:ext cx="4081600" cy="789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100"/>
              <a:buFont typeface="Raleway SemiBold"/>
              <a:buNone/>
              <a:defRPr sz="2133">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2pPr>
            <a:lvl3pPr lvl="2"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3pPr>
            <a:lvl4pPr lvl="3"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4pPr>
            <a:lvl5pPr lvl="4"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5pPr>
            <a:lvl6pPr lvl="5"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6pPr>
            <a:lvl7pPr lvl="6"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7pPr>
            <a:lvl8pPr lvl="7"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8pPr>
            <a:lvl9pPr lvl="8" algn="ctr" rtl="0">
              <a:lnSpc>
                <a:spcPct val="100000"/>
              </a:lnSpc>
              <a:spcBef>
                <a:spcPts val="0"/>
              </a:spcBef>
              <a:spcAft>
                <a:spcPts val="0"/>
              </a:spcAft>
              <a:buSzPts val="2100"/>
              <a:buFont typeface="Raleway SemiBold"/>
              <a:buNone/>
              <a:defRPr sz="2800">
                <a:latin typeface="Raleway SemiBold"/>
                <a:ea typeface="Raleway SemiBold"/>
                <a:cs typeface="Raleway SemiBold"/>
                <a:sym typeface="Raleway SemiBold"/>
              </a:defRPr>
            </a:lvl9pPr>
          </a:lstStyle>
          <a:p>
            <a:endParaRPr/>
          </a:p>
        </p:txBody>
      </p:sp>
      <p:grpSp>
        <p:nvGrpSpPr>
          <p:cNvPr id="369" name="Google Shape;369;p15"/>
          <p:cNvGrpSpPr/>
          <p:nvPr/>
        </p:nvGrpSpPr>
        <p:grpSpPr>
          <a:xfrm rot="2699963">
            <a:off x="11175319" y="5131179"/>
            <a:ext cx="479660" cy="434496"/>
            <a:chOff x="1640475" y="1197075"/>
            <a:chExt cx="55475" cy="50250"/>
          </a:xfrm>
        </p:grpSpPr>
        <p:sp>
          <p:nvSpPr>
            <p:cNvPr id="370" name="Google Shape;370;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3" name="Google Shape;373;p15"/>
          <p:cNvSpPr/>
          <p:nvPr/>
        </p:nvSpPr>
        <p:spPr>
          <a:xfrm rot="9000131" flipH="1">
            <a:off x="11125563" y="6320734"/>
            <a:ext cx="579175" cy="13567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4" name="Google Shape;374;p15"/>
          <p:cNvSpPr/>
          <p:nvPr/>
        </p:nvSpPr>
        <p:spPr>
          <a:xfrm rot="-9899901" flipH="1">
            <a:off x="4736581" y="269226"/>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75" name="Google Shape;375;p15"/>
          <p:cNvGrpSpPr/>
          <p:nvPr/>
        </p:nvGrpSpPr>
        <p:grpSpPr>
          <a:xfrm rot="900044">
            <a:off x="3096707" y="263744"/>
            <a:ext cx="304804" cy="276115"/>
            <a:chOff x="1640475" y="1197075"/>
            <a:chExt cx="55475" cy="50250"/>
          </a:xfrm>
        </p:grpSpPr>
        <p:sp>
          <p:nvSpPr>
            <p:cNvPr id="376" name="Google Shape;376;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79" name="Google Shape;379;p15"/>
          <p:cNvSpPr/>
          <p:nvPr/>
        </p:nvSpPr>
        <p:spPr>
          <a:xfrm rot="1133433">
            <a:off x="7092175" y="6251729"/>
            <a:ext cx="1293373" cy="30298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0" name="Google Shape;380;p15"/>
          <p:cNvGrpSpPr/>
          <p:nvPr/>
        </p:nvGrpSpPr>
        <p:grpSpPr>
          <a:xfrm rot="-425803">
            <a:off x="361803" y="5916759"/>
            <a:ext cx="395624" cy="358365"/>
            <a:chOff x="1640475" y="1197075"/>
            <a:chExt cx="55475" cy="50250"/>
          </a:xfrm>
        </p:grpSpPr>
        <p:sp>
          <p:nvSpPr>
            <p:cNvPr id="381" name="Google Shape;381;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4" name="Google Shape;384;p15"/>
          <p:cNvSpPr/>
          <p:nvPr/>
        </p:nvSpPr>
        <p:spPr>
          <a:xfrm rot="-2700202">
            <a:off x="-640683" y="3846269"/>
            <a:ext cx="1409776" cy="1098408"/>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85" name="Google Shape;385;p15"/>
          <p:cNvGrpSpPr/>
          <p:nvPr/>
        </p:nvGrpSpPr>
        <p:grpSpPr>
          <a:xfrm rot="8627988">
            <a:off x="10371566" y="316823"/>
            <a:ext cx="324141" cy="293624"/>
            <a:chOff x="1640475" y="1197075"/>
            <a:chExt cx="55475" cy="50250"/>
          </a:xfrm>
        </p:grpSpPr>
        <p:sp>
          <p:nvSpPr>
            <p:cNvPr id="386" name="Google Shape;386;p1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7" name="Google Shape;387;p1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8" name="Google Shape;388;p1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9" name="Google Shape;389;p15"/>
          <p:cNvSpPr/>
          <p:nvPr/>
        </p:nvSpPr>
        <p:spPr>
          <a:xfrm>
            <a:off x="0" y="390513"/>
            <a:ext cx="746192" cy="1103209"/>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0630937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390"/>
        <p:cNvGrpSpPr/>
        <p:nvPr/>
      </p:nvGrpSpPr>
      <p:grpSpPr>
        <a:xfrm>
          <a:off x="0" y="0"/>
          <a:ext cx="0" cy="0"/>
          <a:chOff x="0" y="0"/>
          <a:chExt cx="0" cy="0"/>
        </a:xfrm>
      </p:grpSpPr>
      <p:sp>
        <p:nvSpPr>
          <p:cNvPr id="391" name="Google Shape;391;p16"/>
          <p:cNvSpPr/>
          <p:nvPr/>
        </p:nvSpPr>
        <p:spPr>
          <a:xfrm>
            <a:off x="-198497" y="4700461"/>
            <a:ext cx="5100864" cy="2400457"/>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2" name="Google Shape;392;p16"/>
          <p:cNvSpPr/>
          <p:nvPr/>
        </p:nvSpPr>
        <p:spPr>
          <a:xfrm>
            <a:off x="-567864" y="-389033"/>
            <a:ext cx="4397696" cy="2427452"/>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3" name="Google Shape;393;p16"/>
          <p:cNvSpPr/>
          <p:nvPr/>
        </p:nvSpPr>
        <p:spPr>
          <a:xfrm>
            <a:off x="9790236" y="-294122"/>
            <a:ext cx="2786749" cy="2794891"/>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4" name="Google Shape;394;p16"/>
          <p:cNvSpPr/>
          <p:nvPr/>
        </p:nvSpPr>
        <p:spPr>
          <a:xfrm>
            <a:off x="7176609" y="5545889"/>
            <a:ext cx="5222559" cy="1845335"/>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95" name="Google Shape;395;p16"/>
          <p:cNvGrpSpPr/>
          <p:nvPr/>
        </p:nvGrpSpPr>
        <p:grpSpPr>
          <a:xfrm>
            <a:off x="2053206" y="1149689"/>
            <a:ext cx="8084951" cy="4882777"/>
            <a:chOff x="5677150" y="460514"/>
            <a:chExt cx="675803" cy="826730"/>
          </a:xfrm>
        </p:grpSpPr>
        <p:sp>
          <p:nvSpPr>
            <p:cNvPr id="396" name="Google Shape;396;p16"/>
            <p:cNvSpPr/>
            <p:nvPr/>
          </p:nvSpPr>
          <p:spPr>
            <a:xfrm>
              <a:off x="5677150" y="460514"/>
              <a:ext cx="675803" cy="826730"/>
            </a:xfrm>
            <a:custGeom>
              <a:avLst/>
              <a:gdLst/>
              <a:ahLst/>
              <a:cxnLst/>
              <a:rect l="l" t="t" r="r" b="b"/>
              <a:pathLst>
                <a:path w="12748" h="15595" extrusionOk="0">
                  <a:moveTo>
                    <a:pt x="6151" y="195"/>
                  </a:moveTo>
                  <a:cubicBezTo>
                    <a:pt x="6218" y="195"/>
                    <a:pt x="6285" y="195"/>
                    <a:pt x="6352" y="195"/>
                  </a:cubicBezTo>
                  <a:cubicBezTo>
                    <a:pt x="8186" y="199"/>
                    <a:pt x="10024" y="201"/>
                    <a:pt x="11858" y="230"/>
                  </a:cubicBezTo>
                  <a:cubicBezTo>
                    <a:pt x="11845" y="240"/>
                    <a:pt x="11838" y="256"/>
                    <a:pt x="11838" y="278"/>
                  </a:cubicBezTo>
                  <a:cubicBezTo>
                    <a:pt x="11857" y="2636"/>
                    <a:pt x="11871" y="4995"/>
                    <a:pt x="11887" y="7353"/>
                  </a:cubicBezTo>
                  <a:cubicBezTo>
                    <a:pt x="11903" y="9687"/>
                    <a:pt x="11851" y="12033"/>
                    <a:pt x="11954" y="14364"/>
                  </a:cubicBezTo>
                  <a:cubicBezTo>
                    <a:pt x="10088" y="13366"/>
                    <a:pt x="8242" y="12312"/>
                    <a:pt x="6345" y="11377"/>
                  </a:cubicBezTo>
                  <a:cubicBezTo>
                    <a:pt x="6338" y="11374"/>
                    <a:pt x="6331" y="11372"/>
                    <a:pt x="6324" y="11372"/>
                  </a:cubicBezTo>
                  <a:cubicBezTo>
                    <a:pt x="6291" y="11372"/>
                    <a:pt x="6268" y="11406"/>
                    <a:pt x="6278" y="11434"/>
                  </a:cubicBezTo>
                  <a:cubicBezTo>
                    <a:pt x="6270" y="11434"/>
                    <a:pt x="6261" y="11437"/>
                    <a:pt x="6253" y="11440"/>
                  </a:cubicBezTo>
                  <a:cubicBezTo>
                    <a:pt x="4488" y="12273"/>
                    <a:pt x="2694" y="13048"/>
                    <a:pt x="921" y="13861"/>
                  </a:cubicBezTo>
                  <a:cubicBezTo>
                    <a:pt x="924" y="9315"/>
                    <a:pt x="924" y="4763"/>
                    <a:pt x="835" y="219"/>
                  </a:cubicBezTo>
                  <a:lnTo>
                    <a:pt x="835" y="219"/>
                  </a:lnTo>
                  <a:cubicBezTo>
                    <a:pt x="1127" y="221"/>
                    <a:pt x="1419" y="222"/>
                    <a:pt x="1712" y="222"/>
                  </a:cubicBezTo>
                  <a:cubicBezTo>
                    <a:pt x="3192" y="222"/>
                    <a:pt x="4672" y="195"/>
                    <a:pt x="6151" y="195"/>
                  </a:cubicBezTo>
                  <a:close/>
                  <a:moveTo>
                    <a:pt x="189" y="210"/>
                  </a:moveTo>
                  <a:cubicBezTo>
                    <a:pt x="381" y="213"/>
                    <a:pt x="572" y="216"/>
                    <a:pt x="765" y="218"/>
                  </a:cubicBezTo>
                  <a:cubicBezTo>
                    <a:pt x="712" y="4804"/>
                    <a:pt x="770" y="9396"/>
                    <a:pt x="810" y="13984"/>
                  </a:cubicBezTo>
                  <a:cubicBezTo>
                    <a:pt x="810" y="14024"/>
                    <a:pt x="845" y="14044"/>
                    <a:pt x="881" y="14044"/>
                  </a:cubicBezTo>
                  <a:cubicBezTo>
                    <a:pt x="916" y="14044"/>
                    <a:pt x="952" y="14024"/>
                    <a:pt x="952" y="13984"/>
                  </a:cubicBezTo>
                  <a:lnTo>
                    <a:pt x="952" y="13971"/>
                  </a:lnTo>
                  <a:cubicBezTo>
                    <a:pt x="2715" y="13211"/>
                    <a:pt x="4535" y="12371"/>
                    <a:pt x="6322" y="11545"/>
                  </a:cubicBezTo>
                  <a:cubicBezTo>
                    <a:pt x="6351" y="11532"/>
                    <a:pt x="6356" y="11508"/>
                    <a:pt x="6348" y="11486"/>
                  </a:cubicBezTo>
                  <a:lnTo>
                    <a:pt x="6348" y="11486"/>
                  </a:lnTo>
                  <a:cubicBezTo>
                    <a:pt x="8163" y="12536"/>
                    <a:pt x="10044" y="13482"/>
                    <a:pt x="11891" y="14472"/>
                  </a:cubicBezTo>
                  <a:cubicBezTo>
                    <a:pt x="11901" y="14477"/>
                    <a:pt x="11910" y="14479"/>
                    <a:pt x="11919" y="14479"/>
                  </a:cubicBezTo>
                  <a:cubicBezTo>
                    <a:pt x="11938" y="14479"/>
                    <a:pt x="11955" y="14470"/>
                    <a:pt x="11967" y="14456"/>
                  </a:cubicBezTo>
                  <a:cubicBezTo>
                    <a:pt x="11974" y="14463"/>
                    <a:pt x="11984" y="14467"/>
                    <a:pt x="11994" y="14467"/>
                  </a:cubicBezTo>
                  <a:cubicBezTo>
                    <a:pt x="12013" y="14467"/>
                    <a:pt x="12031" y="14454"/>
                    <a:pt x="12032" y="14429"/>
                  </a:cubicBezTo>
                  <a:cubicBezTo>
                    <a:pt x="12108" y="12076"/>
                    <a:pt x="12027" y="9708"/>
                    <a:pt x="12014" y="7353"/>
                  </a:cubicBezTo>
                  <a:cubicBezTo>
                    <a:pt x="12001" y="4995"/>
                    <a:pt x="11984" y="2635"/>
                    <a:pt x="11974" y="278"/>
                  </a:cubicBezTo>
                  <a:cubicBezTo>
                    <a:pt x="11974" y="257"/>
                    <a:pt x="11966" y="242"/>
                    <a:pt x="11955" y="231"/>
                  </a:cubicBezTo>
                  <a:lnTo>
                    <a:pt x="11955" y="231"/>
                  </a:lnTo>
                  <a:cubicBezTo>
                    <a:pt x="12129" y="234"/>
                    <a:pt x="12303" y="236"/>
                    <a:pt x="12477" y="239"/>
                  </a:cubicBezTo>
                  <a:cubicBezTo>
                    <a:pt x="12539" y="2733"/>
                    <a:pt x="12582" y="5227"/>
                    <a:pt x="12558" y="7721"/>
                  </a:cubicBezTo>
                  <a:cubicBezTo>
                    <a:pt x="12546" y="8949"/>
                    <a:pt x="12545" y="10177"/>
                    <a:pt x="12542" y="11406"/>
                  </a:cubicBezTo>
                  <a:cubicBezTo>
                    <a:pt x="12537" y="12659"/>
                    <a:pt x="12458" y="13942"/>
                    <a:pt x="12556" y="15193"/>
                  </a:cubicBezTo>
                  <a:cubicBezTo>
                    <a:pt x="12553" y="15197"/>
                    <a:pt x="12550" y="15202"/>
                    <a:pt x="12548" y="15207"/>
                  </a:cubicBezTo>
                  <a:cubicBezTo>
                    <a:pt x="12531" y="15248"/>
                    <a:pt x="12544" y="15296"/>
                    <a:pt x="12544" y="15338"/>
                  </a:cubicBezTo>
                  <a:cubicBezTo>
                    <a:pt x="12544" y="15374"/>
                    <a:pt x="12539" y="15409"/>
                    <a:pt x="12535" y="15442"/>
                  </a:cubicBezTo>
                  <a:cubicBezTo>
                    <a:pt x="11424" y="14918"/>
                    <a:pt x="10314" y="14392"/>
                    <a:pt x="9213" y="13848"/>
                  </a:cubicBezTo>
                  <a:cubicBezTo>
                    <a:pt x="8673" y="13582"/>
                    <a:pt x="8134" y="13312"/>
                    <a:pt x="7596" y="13039"/>
                  </a:cubicBezTo>
                  <a:cubicBezTo>
                    <a:pt x="7186" y="12831"/>
                    <a:pt x="6723" y="12518"/>
                    <a:pt x="6251" y="12493"/>
                  </a:cubicBezTo>
                  <a:cubicBezTo>
                    <a:pt x="6250" y="12493"/>
                    <a:pt x="6249" y="12493"/>
                    <a:pt x="6249" y="12493"/>
                  </a:cubicBezTo>
                  <a:cubicBezTo>
                    <a:pt x="6238" y="12493"/>
                    <a:pt x="6231" y="12498"/>
                    <a:pt x="6226" y="12505"/>
                  </a:cubicBezTo>
                  <a:cubicBezTo>
                    <a:pt x="6218" y="12503"/>
                    <a:pt x="6210" y="12502"/>
                    <a:pt x="6201" y="12502"/>
                  </a:cubicBezTo>
                  <a:cubicBezTo>
                    <a:pt x="6190" y="12502"/>
                    <a:pt x="6177" y="12504"/>
                    <a:pt x="6165" y="12511"/>
                  </a:cubicBezTo>
                  <a:cubicBezTo>
                    <a:pt x="4198" y="13498"/>
                    <a:pt x="2163" y="14274"/>
                    <a:pt x="132" y="15113"/>
                  </a:cubicBezTo>
                  <a:lnTo>
                    <a:pt x="131" y="15113"/>
                  </a:lnTo>
                  <a:cubicBezTo>
                    <a:pt x="198" y="13891"/>
                    <a:pt x="165" y="12657"/>
                    <a:pt x="169" y="11434"/>
                  </a:cubicBezTo>
                  <a:cubicBezTo>
                    <a:pt x="172" y="10188"/>
                    <a:pt x="170" y="8942"/>
                    <a:pt x="176" y="7698"/>
                  </a:cubicBezTo>
                  <a:cubicBezTo>
                    <a:pt x="189" y="5207"/>
                    <a:pt x="189" y="2715"/>
                    <a:pt x="192" y="225"/>
                  </a:cubicBezTo>
                  <a:cubicBezTo>
                    <a:pt x="192" y="220"/>
                    <a:pt x="190" y="216"/>
                    <a:pt x="189" y="210"/>
                  </a:cubicBezTo>
                  <a:close/>
                  <a:moveTo>
                    <a:pt x="4658" y="1"/>
                  </a:moveTo>
                  <a:cubicBezTo>
                    <a:pt x="3153" y="1"/>
                    <a:pt x="1649" y="26"/>
                    <a:pt x="148" y="95"/>
                  </a:cubicBezTo>
                  <a:cubicBezTo>
                    <a:pt x="110" y="98"/>
                    <a:pt x="91" y="130"/>
                    <a:pt x="94" y="160"/>
                  </a:cubicBezTo>
                  <a:cubicBezTo>
                    <a:pt x="68" y="169"/>
                    <a:pt x="47" y="190"/>
                    <a:pt x="47" y="226"/>
                  </a:cubicBezTo>
                  <a:cubicBezTo>
                    <a:pt x="44" y="2716"/>
                    <a:pt x="36" y="5207"/>
                    <a:pt x="42" y="7698"/>
                  </a:cubicBezTo>
                  <a:cubicBezTo>
                    <a:pt x="45" y="8917"/>
                    <a:pt x="39" y="10136"/>
                    <a:pt x="39" y="11355"/>
                  </a:cubicBezTo>
                  <a:cubicBezTo>
                    <a:pt x="39" y="12623"/>
                    <a:pt x="1" y="13904"/>
                    <a:pt x="68" y="15170"/>
                  </a:cubicBezTo>
                  <a:cubicBezTo>
                    <a:pt x="69" y="15189"/>
                    <a:pt x="84" y="15199"/>
                    <a:pt x="99" y="15199"/>
                  </a:cubicBezTo>
                  <a:cubicBezTo>
                    <a:pt x="101" y="15199"/>
                    <a:pt x="104" y="15199"/>
                    <a:pt x="106" y="15198"/>
                  </a:cubicBezTo>
                  <a:cubicBezTo>
                    <a:pt x="114" y="15210"/>
                    <a:pt x="127" y="15220"/>
                    <a:pt x="144" y="15220"/>
                  </a:cubicBezTo>
                  <a:cubicBezTo>
                    <a:pt x="149" y="15220"/>
                    <a:pt x="155" y="15219"/>
                    <a:pt x="161" y="15217"/>
                  </a:cubicBezTo>
                  <a:cubicBezTo>
                    <a:pt x="2256" y="14587"/>
                    <a:pt x="4297" y="13628"/>
                    <a:pt x="6248" y="12653"/>
                  </a:cubicBezTo>
                  <a:cubicBezTo>
                    <a:pt x="6277" y="12639"/>
                    <a:pt x="6289" y="12613"/>
                    <a:pt x="6289" y="12590"/>
                  </a:cubicBezTo>
                  <a:cubicBezTo>
                    <a:pt x="6734" y="12822"/>
                    <a:pt x="7210" y="13014"/>
                    <a:pt x="7658" y="13244"/>
                  </a:cubicBezTo>
                  <a:cubicBezTo>
                    <a:pt x="8195" y="13520"/>
                    <a:pt x="8733" y="13791"/>
                    <a:pt x="9272" y="14059"/>
                  </a:cubicBezTo>
                  <a:cubicBezTo>
                    <a:pt x="10328" y="14583"/>
                    <a:pt x="11389" y="15096"/>
                    <a:pt x="12460" y="15586"/>
                  </a:cubicBezTo>
                  <a:cubicBezTo>
                    <a:pt x="12473" y="15592"/>
                    <a:pt x="12485" y="15594"/>
                    <a:pt x="12496" y="15594"/>
                  </a:cubicBezTo>
                  <a:cubicBezTo>
                    <a:pt x="12531" y="15594"/>
                    <a:pt x="12561" y="15570"/>
                    <a:pt x="12575" y="15541"/>
                  </a:cubicBezTo>
                  <a:cubicBezTo>
                    <a:pt x="12579" y="15542"/>
                    <a:pt x="12583" y="15543"/>
                    <a:pt x="12587" y="15543"/>
                  </a:cubicBezTo>
                  <a:cubicBezTo>
                    <a:pt x="12602" y="15543"/>
                    <a:pt x="12615" y="15536"/>
                    <a:pt x="12624" y="15516"/>
                  </a:cubicBezTo>
                  <a:cubicBezTo>
                    <a:pt x="12648" y="15465"/>
                    <a:pt x="12662" y="15413"/>
                    <a:pt x="12671" y="15356"/>
                  </a:cubicBezTo>
                  <a:cubicBezTo>
                    <a:pt x="12679" y="15302"/>
                    <a:pt x="12690" y="15241"/>
                    <a:pt x="12658" y="15193"/>
                  </a:cubicBezTo>
                  <a:cubicBezTo>
                    <a:pt x="12655" y="15188"/>
                    <a:pt x="12650" y="15182"/>
                    <a:pt x="12646" y="15179"/>
                  </a:cubicBezTo>
                  <a:cubicBezTo>
                    <a:pt x="12748" y="13959"/>
                    <a:pt x="12679" y="12709"/>
                    <a:pt x="12684" y="11486"/>
                  </a:cubicBezTo>
                  <a:cubicBezTo>
                    <a:pt x="12687" y="10231"/>
                    <a:pt x="12697" y="8976"/>
                    <a:pt x="12690" y="7721"/>
                  </a:cubicBezTo>
                  <a:cubicBezTo>
                    <a:pt x="12676" y="5223"/>
                    <a:pt x="12739" y="2724"/>
                    <a:pt x="12648" y="226"/>
                  </a:cubicBezTo>
                  <a:cubicBezTo>
                    <a:pt x="12647" y="189"/>
                    <a:pt x="12626" y="165"/>
                    <a:pt x="12600" y="153"/>
                  </a:cubicBezTo>
                  <a:cubicBezTo>
                    <a:pt x="12592" y="137"/>
                    <a:pt x="12577" y="124"/>
                    <a:pt x="12552" y="124"/>
                  </a:cubicBezTo>
                  <a:cubicBezTo>
                    <a:pt x="9927" y="77"/>
                    <a:pt x="7291" y="1"/>
                    <a:pt x="4658"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16"/>
            <p:cNvSpPr/>
            <p:nvPr/>
          </p:nvSpPr>
          <p:spPr>
            <a:xfrm>
              <a:off x="5684148" y="471647"/>
              <a:ext cx="660059" cy="807486"/>
            </a:xfrm>
            <a:custGeom>
              <a:avLst/>
              <a:gdLst/>
              <a:ahLst/>
              <a:cxnLst/>
              <a:rect l="l" t="t" r="r" b="b"/>
              <a:pathLst>
                <a:path w="12451" h="15232" extrusionOk="0">
                  <a:moveTo>
                    <a:pt x="58" y="0"/>
                  </a:moveTo>
                  <a:cubicBezTo>
                    <a:pt x="58" y="7"/>
                    <a:pt x="60" y="10"/>
                    <a:pt x="60" y="16"/>
                  </a:cubicBezTo>
                  <a:cubicBezTo>
                    <a:pt x="57" y="2506"/>
                    <a:pt x="58" y="4997"/>
                    <a:pt x="45" y="7488"/>
                  </a:cubicBezTo>
                  <a:cubicBezTo>
                    <a:pt x="39" y="8732"/>
                    <a:pt x="40" y="9978"/>
                    <a:pt x="37" y="11224"/>
                  </a:cubicBezTo>
                  <a:cubicBezTo>
                    <a:pt x="33" y="12447"/>
                    <a:pt x="66" y="13681"/>
                    <a:pt x="0" y="14903"/>
                  </a:cubicBezTo>
                  <a:cubicBezTo>
                    <a:pt x="2031" y="14064"/>
                    <a:pt x="4066" y="13288"/>
                    <a:pt x="6034" y="12301"/>
                  </a:cubicBezTo>
                  <a:cubicBezTo>
                    <a:pt x="6046" y="12294"/>
                    <a:pt x="6058" y="12292"/>
                    <a:pt x="6070" y="12292"/>
                  </a:cubicBezTo>
                  <a:cubicBezTo>
                    <a:pt x="6078" y="12292"/>
                    <a:pt x="6086" y="12293"/>
                    <a:pt x="6094" y="12295"/>
                  </a:cubicBezTo>
                  <a:cubicBezTo>
                    <a:pt x="6099" y="12288"/>
                    <a:pt x="6106" y="12283"/>
                    <a:pt x="6117" y="12283"/>
                  </a:cubicBezTo>
                  <a:cubicBezTo>
                    <a:pt x="6117" y="12283"/>
                    <a:pt x="6118" y="12283"/>
                    <a:pt x="6119" y="12283"/>
                  </a:cubicBezTo>
                  <a:cubicBezTo>
                    <a:pt x="6591" y="12308"/>
                    <a:pt x="7054" y="12621"/>
                    <a:pt x="7466" y="12829"/>
                  </a:cubicBezTo>
                  <a:cubicBezTo>
                    <a:pt x="8003" y="13102"/>
                    <a:pt x="8541" y="13372"/>
                    <a:pt x="9081" y="13639"/>
                  </a:cubicBezTo>
                  <a:cubicBezTo>
                    <a:pt x="10182" y="14183"/>
                    <a:pt x="11292" y="14708"/>
                    <a:pt x="12403" y="15232"/>
                  </a:cubicBezTo>
                  <a:cubicBezTo>
                    <a:pt x="12407" y="15199"/>
                    <a:pt x="12412" y="15165"/>
                    <a:pt x="12412" y="15129"/>
                  </a:cubicBezTo>
                  <a:cubicBezTo>
                    <a:pt x="12412" y="15086"/>
                    <a:pt x="12399" y="15039"/>
                    <a:pt x="12416" y="14997"/>
                  </a:cubicBezTo>
                  <a:cubicBezTo>
                    <a:pt x="12418" y="14992"/>
                    <a:pt x="12421" y="14987"/>
                    <a:pt x="12424" y="14983"/>
                  </a:cubicBezTo>
                  <a:cubicBezTo>
                    <a:pt x="12327" y="13732"/>
                    <a:pt x="12405" y="12449"/>
                    <a:pt x="12410" y="11196"/>
                  </a:cubicBezTo>
                  <a:cubicBezTo>
                    <a:pt x="12413" y="9967"/>
                    <a:pt x="12414" y="8739"/>
                    <a:pt x="12426" y="7511"/>
                  </a:cubicBezTo>
                  <a:cubicBezTo>
                    <a:pt x="12450" y="5017"/>
                    <a:pt x="12407" y="2523"/>
                    <a:pt x="12345" y="29"/>
                  </a:cubicBezTo>
                  <a:cubicBezTo>
                    <a:pt x="12171" y="26"/>
                    <a:pt x="11997" y="24"/>
                    <a:pt x="11823" y="21"/>
                  </a:cubicBezTo>
                  <a:lnTo>
                    <a:pt x="11823" y="21"/>
                  </a:lnTo>
                  <a:cubicBezTo>
                    <a:pt x="11835" y="32"/>
                    <a:pt x="11842" y="47"/>
                    <a:pt x="11842" y="68"/>
                  </a:cubicBezTo>
                  <a:cubicBezTo>
                    <a:pt x="11852" y="2426"/>
                    <a:pt x="11869" y="4785"/>
                    <a:pt x="11882" y="7144"/>
                  </a:cubicBezTo>
                  <a:cubicBezTo>
                    <a:pt x="11896" y="9498"/>
                    <a:pt x="11976" y="11867"/>
                    <a:pt x="11900" y="14219"/>
                  </a:cubicBezTo>
                  <a:cubicBezTo>
                    <a:pt x="11899" y="14244"/>
                    <a:pt x="11881" y="14257"/>
                    <a:pt x="11863" y="14257"/>
                  </a:cubicBezTo>
                  <a:cubicBezTo>
                    <a:pt x="11853" y="14257"/>
                    <a:pt x="11843" y="14253"/>
                    <a:pt x="11835" y="14246"/>
                  </a:cubicBezTo>
                  <a:cubicBezTo>
                    <a:pt x="11823" y="14260"/>
                    <a:pt x="11807" y="14270"/>
                    <a:pt x="11788" y="14270"/>
                  </a:cubicBezTo>
                  <a:cubicBezTo>
                    <a:pt x="11779" y="14270"/>
                    <a:pt x="11769" y="14267"/>
                    <a:pt x="11759" y="14262"/>
                  </a:cubicBezTo>
                  <a:cubicBezTo>
                    <a:pt x="9912" y="13272"/>
                    <a:pt x="8031" y="12326"/>
                    <a:pt x="6217" y="11276"/>
                  </a:cubicBezTo>
                  <a:lnTo>
                    <a:pt x="6217" y="11276"/>
                  </a:lnTo>
                  <a:cubicBezTo>
                    <a:pt x="6224" y="11298"/>
                    <a:pt x="6219" y="11323"/>
                    <a:pt x="6191" y="11336"/>
                  </a:cubicBezTo>
                  <a:cubicBezTo>
                    <a:pt x="4403" y="12161"/>
                    <a:pt x="2583" y="13002"/>
                    <a:pt x="820" y="13761"/>
                  </a:cubicBezTo>
                  <a:lnTo>
                    <a:pt x="820" y="13774"/>
                  </a:lnTo>
                  <a:cubicBezTo>
                    <a:pt x="820" y="13814"/>
                    <a:pt x="784" y="13834"/>
                    <a:pt x="749" y="13834"/>
                  </a:cubicBezTo>
                  <a:cubicBezTo>
                    <a:pt x="713" y="13834"/>
                    <a:pt x="678" y="13814"/>
                    <a:pt x="678" y="13774"/>
                  </a:cubicBezTo>
                  <a:cubicBezTo>
                    <a:pt x="638" y="9186"/>
                    <a:pt x="580" y="4594"/>
                    <a:pt x="634" y="8"/>
                  </a:cubicBezTo>
                  <a:cubicBezTo>
                    <a:pt x="442" y="7"/>
                    <a:pt x="249" y="3"/>
                    <a:pt x="58" y="0"/>
                  </a:cubicBezTo>
                  <a:close/>
                </a:path>
              </a:pathLst>
            </a:custGeom>
            <a:solidFill>
              <a:srgbClr val="B2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16"/>
            <p:cNvSpPr/>
            <p:nvPr/>
          </p:nvSpPr>
          <p:spPr>
            <a:xfrm>
              <a:off x="5721415" y="470851"/>
              <a:ext cx="589393" cy="751187"/>
            </a:xfrm>
            <a:custGeom>
              <a:avLst/>
              <a:gdLst/>
              <a:ahLst/>
              <a:cxnLst/>
              <a:rect l="l" t="t" r="r" b="b"/>
              <a:pathLst>
                <a:path w="11118" h="14170" extrusionOk="0">
                  <a:moveTo>
                    <a:pt x="5316" y="0"/>
                  </a:moveTo>
                  <a:cubicBezTo>
                    <a:pt x="3837" y="0"/>
                    <a:pt x="2357" y="27"/>
                    <a:pt x="877" y="27"/>
                  </a:cubicBezTo>
                  <a:cubicBezTo>
                    <a:pt x="584" y="27"/>
                    <a:pt x="292" y="26"/>
                    <a:pt x="0" y="24"/>
                  </a:cubicBezTo>
                  <a:lnTo>
                    <a:pt x="0" y="24"/>
                  </a:lnTo>
                  <a:cubicBezTo>
                    <a:pt x="89" y="4568"/>
                    <a:pt x="89" y="9120"/>
                    <a:pt x="86" y="13666"/>
                  </a:cubicBezTo>
                  <a:cubicBezTo>
                    <a:pt x="1859" y="12853"/>
                    <a:pt x="3653" y="12077"/>
                    <a:pt x="5418" y="11245"/>
                  </a:cubicBezTo>
                  <a:cubicBezTo>
                    <a:pt x="5426" y="11241"/>
                    <a:pt x="5435" y="11239"/>
                    <a:pt x="5443" y="11239"/>
                  </a:cubicBezTo>
                  <a:cubicBezTo>
                    <a:pt x="5433" y="11211"/>
                    <a:pt x="5456" y="11177"/>
                    <a:pt x="5489" y="11177"/>
                  </a:cubicBezTo>
                  <a:cubicBezTo>
                    <a:pt x="5496" y="11177"/>
                    <a:pt x="5503" y="11179"/>
                    <a:pt x="5510" y="11182"/>
                  </a:cubicBezTo>
                  <a:cubicBezTo>
                    <a:pt x="7407" y="12117"/>
                    <a:pt x="9253" y="13171"/>
                    <a:pt x="11118" y="14169"/>
                  </a:cubicBezTo>
                  <a:cubicBezTo>
                    <a:pt x="11016" y="11838"/>
                    <a:pt x="11067" y="9492"/>
                    <a:pt x="11051" y="7158"/>
                  </a:cubicBezTo>
                  <a:cubicBezTo>
                    <a:pt x="11035" y="4800"/>
                    <a:pt x="11022" y="2441"/>
                    <a:pt x="11003" y="83"/>
                  </a:cubicBezTo>
                  <a:cubicBezTo>
                    <a:pt x="11003" y="61"/>
                    <a:pt x="11010" y="45"/>
                    <a:pt x="11023" y="35"/>
                  </a:cubicBezTo>
                  <a:cubicBezTo>
                    <a:pt x="9189" y="6"/>
                    <a:pt x="7351" y="4"/>
                    <a:pt x="5517" y="0"/>
                  </a:cubicBezTo>
                  <a:cubicBezTo>
                    <a:pt x="5450" y="0"/>
                    <a:pt x="5383" y="0"/>
                    <a:pt x="5316" y="0"/>
                  </a:cubicBezTo>
                  <a:close/>
                </a:path>
              </a:pathLst>
            </a:custGeom>
            <a:solidFill>
              <a:srgbClr val="B2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99" name="Google Shape;399;p16"/>
          <p:cNvSpPr txBox="1">
            <a:spLocks noGrp="1"/>
          </p:cNvSpPr>
          <p:nvPr>
            <p:ph type="subTitle" idx="1"/>
          </p:nvPr>
        </p:nvSpPr>
        <p:spPr>
          <a:xfrm flipH="1">
            <a:off x="3532633" y="3351367"/>
            <a:ext cx="5126800" cy="1159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Gloria Hallelujah"/>
              <a:buNone/>
              <a:defRPr sz="2133">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None/>
              <a:defRPr sz="1867">
                <a:solidFill>
                  <a:schemeClr val="dk1"/>
                </a:solidFill>
              </a:defRPr>
            </a:lvl2pPr>
            <a:lvl3pPr lvl="2" algn="ctr" rtl="0">
              <a:lnSpc>
                <a:spcPct val="100000"/>
              </a:lnSpc>
              <a:spcBef>
                <a:spcPts val="0"/>
              </a:spcBef>
              <a:spcAft>
                <a:spcPts val="0"/>
              </a:spcAft>
              <a:buClr>
                <a:schemeClr val="dk1"/>
              </a:buClr>
              <a:buSzPts val="1400"/>
              <a:buNone/>
              <a:defRPr sz="1867">
                <a:solidFill>
                  <a:schemeClr val="dk1"/>
                </a:solidFill>
              </a:defRPr>
            </a:lvl3pPr>
            <a:lvl4pPr lvl="3" algn="ctr" rtl="0">
              <a:lnSpc>
                <a:spcPct val="100000"/>
              </a:lnSpc>
              <a:spcBef>
                <a:spcPts val="0"/>
              </a:spcBef>
              <a:spcAft>
                <a:spcPts val="0"/>
              </a:spcAft>
              <a:buClr>
                <a:schemeClr val="dk1"/>
              </a:buClr>
              <a:buSzPts val="1400"/>
              <a:buNone/>
              <a:defRPr sz="1867">
                <a:solidFill>
                  <a:schemeClr val="dk1"/>
                </a:solidFill>
              </a:defRPr>
            </a:lvl4pPr>
            <a:lvl5pPr lvl="4" algn="ctr" rtl="0">
              <a:lnSpc>
                <a:spcPct val="100000"/>
              </a:lnSpc>
              <a:spcBef>
                <a:spcPts val="0"/>
              </a:spcBef>
              <a:spcAft>
                <a:spcPts val="0"/>
              </a:spcAft>
              <a:buClr>
                <a:schemeClr val="dk1"/>
              </a:buClr>
              <a:buSzPts val="1400"/>
              <a:buNone/>
              <a:defRPr sz="1867">
                <a:solidFill>
                  <a:schemeClr val="dk1"/>
                </a:solidFill>
              </a:defRPr>
            </a:lvl5pPr>
            <a:lvl6pPr lvl="5" algn="ctr" rtl="0">
              <a:lnSpc>
                <a:spcPct val="100000"/>
              </a:lnSpc>
              <a:spcBef>
                <a:spcPts val="0"/>
              </a:spcBef>
              <a:spcAft>
                <a:spcPts val="0"/>
              </a:spcAft>
              <a:buClr>
                <a:schemeClr val="dk1"/>
              </a:buClr>
              <a:buSzPts val="1400"/>
              <a:buNone/>
              <a:defRPr sz="1867">
                <a:solidFill>
                  <a:schemeClr val="dk1"/>
                </a:solidFill>
              </a:defRPr>
            </a:lvl6pPr>
            <a:lvl7pPr lvl="6" algn="ctr" rtl="0">
              <a:lnSpc>
                <a:spcPct val="100000"/>
              </a:lnSpc>
              <a:spcBef>
                <a:spcPts val="0"/>
              </a:spcBef>
              <a:spcAft>
                <a:spcPts val="0"/>
              </a:spcAft>
              <a:buClr>
                <a:schemeClr val="dk1"/>
              </a:buClr>
              <a:buSzPts val="1400"/>
              <a:buNone/>
              <a:defRPr sz="1867">
                <a:solidFill>
                  <a:schemeClr val="dk1"/>
                </a:solidFill>
              </a:defRPr>
            </a:lvl7pPr>
            <a:lvl8pPr lvl="7" algn="ctr" rtl="0">
              <a:lnSpc>
                <a:spcPct val="100000"/>
              </a:lnSpc>
              <a:spcBef>
                <a:spcPts val="0"/>
              </a:spcBef>
              <a:spcAft>
                <a:spcPts val="0"/>
              </a:spcAft>
              <a:buClr>
                <a:schemeClr val="dk1"/>
              </a:buClr>
              <a:buSzPts val="1400"/>
              <a:buNone/>
              <a:defRPr sz="1867">
                <a:solidFill>
                  <a:schemeClr val="dk1"/>
                </a:solidFill>
              </a:defRPr>
            </a:lvl8pPr>
            <a:lvl9pPr lvl="8" algn="ctr" rtl="0">
              <a:lnSpc>
                <a:spcPct val="100000"/>
              </a:lnSpc>
              <a:spcBef>
                <a:spcPts val="0"/>
              </a:spcBef>
              <a:spcAft>
                <a:spcPts val="0"/>
              </a:spcAft>
              <a:buClr>
                <a:schemeClr val="dk1"/>
              </a:buClr>
              <a:buSzPts val="1400"/>
              <a:buNone/>
              <a:defRPr sz="1867">
                <a:solidFill>
                  <a:schemeClr val="dk1"/>
                </a:solidFill>
              </a:defRPr>
            </a:lvl9pPr>
          </a:lstStyle>
          <a:p>
            <a:endParaRPr/>
          </a:p>
        </p:txBody>
      </p:sp>
      <p:sp>
        <p:nvSpPr>
          <p:cNvPr id="400" name="Google Shape;400;p16"/>
          <p:cNvSpPr/>
          <p:nvPr/>
        </p:nvSpPr>
        <p:spPr>
          <a:xfrm>
            <a:off x="577863" y="5164488"/>
            <a:ext cx="746203" cy="716841"/>
          </a:xfrm>
          <a:custGeom>
            <a:avLst/>
            <a:gdLst/>
            <a:ahLst/>
            <a:cxnLst/>
            <a:rect l="l" t="t" r="r" b="b"/>
            <a:pathLst>
              <a:path w="3941" h="3786" extrusionOk="0">
                <a:moveTo>
                  <a:pt x="2590" y="410"/>
                </a:moveTo>
                <a:cubicBezTo>
                  <a:pt x="2599" y="410"/>
                  <a:pt x="2603" y="418"/>
                  <a:pt x="2606" y="432"/>
                </a:cubicBezTo>
                <a:cubicBezTo>
                  <a:pt x="2612" y="467"/>
                  <a:pt x="2609" y="510"/>
                  <a:pt x="2601" y="528"/>
                </a:cubicBezTo>
                <a:cubicBezTo>
                  <a:pt x="2592" y="547"/>
                  <a:pt x="2589" y="613"/>
                  <a:pt x="2594" y="677"/>
                </a:cubicBezTo>
                <a:cubicBezTo>
                  <a:pt x="2599" y="740"/>
                  <a:pt x="2591" y="856"/>
                  <a:pt x="2574" y="935"/>
                </a:cubicBezTo>
                <a:cubicBezTo>
                  <a:pt x="2558" y="1013"/>
                  <a:pt x="2555" y="1111"/>
                  <a:pt x="2567" y="1154"/>
                </a:cubicBezTo>
                <a:cubicBezTo>
                  <a:pt x="2590" y="1227"/>
                  <a:pt x="2599" y="1232"/>
                  <a:pt x="2755" y="1262"/>
                </a:cubicBezTo>
                <a:cubicBezTo>
                  <a:pt x="2846" y="1279"/>
                  <a:pt x="2956" y="1305"/>
                  <a:pt x="3003" y="1321"/>
                </a:cubicBezTo>
                <a:cubicBezTo>
                  <a:pt x="3049" y="1335"/>
                  <a:pt x="3174" y="1360"/>
                  <a:pt x="3279" y="1375"/>
                </a:cubicBezTo>
                <a:cubicBezTo>
                  <a:pt x="3533" y="1411"/>
                  <a:pt x="3610" y="1431"/>
                  <a:pt x="3598" y="1454"/>
                </a:cubicBezTo>
                <a:cubicBezTo>
                  <a:pt x="3593" y="1466"/>
                  <a:pt x="3377" y="1549"/>
                  <a:pt x="3120" y="1639"/>
                </a:cubicBezTo>
                <a:cubicBezTo>
                  <a:pt x="2601" y="1819"/>
                  <a:pt x="2539" y="1873"/>
                  <a:pt x="2695" y="2002"/>
                </a:cubicBezTo>
                <a:cubicBezTo>
                  <a:pt x="2742" y="2041"/>
                  <a:pt x="2909" y="2204"/>
                  <a:pt x="3069" y="2369"/>
                </a:cubicBezTo>
                <a:lnTo>
                  <a:pt x="3359" y="2666"/>
                </a:lnTo>
                <a:lnTo>
                  <a:pt x="3237" y="2646"/>
                </a:lnTo>
                <a:cubicBezTo>
                  <a:pt x="3170" y="2636"/>
                  <a:pt x="2955" y="2593"/>
                  <a:pt x="2758" y="2550"/>
                </a:cubicBezTo>
                <a:cubicBezTo>
                  <a:pt x="2592" y="2515"/>
                  <a:pt x="2484" y="2498"/>
                  <a:pt x="2423" y="2498"/>
                </a:cubicBezTo>
                <a:cubicBezTo>
                  <a:pt x="2392" y="2498"/>
                  <a:pt x="2373" y="2502"/>
                  <a:pt x="2364" y="2511"/>
                </a:cubicBezTo>
                <a:cubicBezTo>
                  <a:pt x="2345" y="2532"/>
                  <a:pt x="2330" y="2622"/>
                  <a:pt x="2331" y="2713"/>
                </a:cubicBezTo>
                <a:cubicBezTo>
                  <a:pt x="2332" y="2803"/>
                  <a:pt x="2323" y="2954"/>
                  <a:pt x="2309" y="3050"/>
                </a:cubicBezTo>
                <a:cubicBezTo>
                  <a:pt x="2295" y="3145"/>
                  <a:pt x="2289" y="3245"/>
                  <a:pt x="2294" y="3270"/>
                </a:cubicBezTo>
                <a:cubicBezTo>
                  <a:pt x="2300" y="3297"/>
                  <a:pt x="2297" y="3309"/>
                  <a:pt x="2290" y="3309"/>
                </a:cubicBezTo>
                <a:cubicBezTo>
                  <a:pt x="2276" y="3309"/>
                  <a:pt x="2243" y="3265"/>
                  <a:pt x="2216" y="3199"/>
                </a:cubicBezTo>
                <a:cubicBezTo>
                  <a:pt x="2196" y="3147"/>
                  <a:pt x="2135" y="3007"/>
                  <a:pt x="2082" y="2891"/>
                </a:cubicBezTo>
                <a:cubicBezTo>
                  <a:pt x="2030" y="2774"/>
                  <a:pt x="1974" y="2644"/>
                  <a:pt x="1961" y="2606"/>
                </a:cubicBezTo>
                <a:cubicBezTo>
                  <a:pt x="1941" y="2548"/>
                  <a:pt x="1920" y="2534"/>
                  <a:pt x="1854" y="2532"/>
                </a:cubicBezTo>
                <a:cubicBezTo>
                  <a:pt x="1853" y="2532"/>
                  <a:pt x="1853" y="2532"/>
                  <a:pt x="1853" y="2532"/>
                </a:cubicBezTo>
                <a:cubicBezTo>
                  <a:pt x="1777" y="2532"/>
                  <a:pt x="1468" y="2664"/>
                  <a:pt x="1272" y="2783"/>
                </a:cubicBezTo>
                <a:cubicBezTo>
                  <a:pt x="1229" y="2809"/>
                  <a:pt x="1147" y="2851"/>
                  <a:pt x="1092" y="2876"/>
                </a:cubicBezTo>
                <a:lnTo>
                  <a:pt x="992" y="2922"/>
                </a:lnTo>
                <a:lnTo>
                  <a:pt x="1194" y="2531"/>
                </a:lnTo>
                <a:cubicBezTo>
                  <a:pt x="1347" y="2231"/>
                  <a:pt x="1391" y="2125"/>
                  <a:pt x="1381" y="2077"/>
                </a:cubicBezTo>
                <a:cubicBezTo>
                  <a:pt x="1368" y="2025"/>
                  <a:pt x="1317" y="1996"/>
                  <a:pt x="1044" y="1880"/>
                </a:cubicBezTo>
                <a:cubicBezTo>
                  <a:pt x="866" y="1804"/>
                  <a:pt x="659" y="1728"/>
                  <a:pt x="581" y="1706"/>
                </a:cubicBezTo>
                <a:cubicBezTo>
                  <a:pt x="501" y="1685"/>
                  <a:pt x="442" y="1665"/>
                  <a:pt x="444" y="1659"/>
                </a:cubicBezTo>
                <a:cubicBezTo>
                  <a:pt x="447" y="1654"/>
                  <a:pt x="521" y="1645"/>
                  <a:pt x="614" y="1640"/>
                </a:cubicBezTo>
                <a:cubicBezTo>
                  <a:pt x="705" y="1635"/>
                  <a:pt x="829" y="1620"/>
                  <a:pt x="896" y="1607"/>
                </a:cubicBezTo>
                <a:cubicBezTo>
                  <a:pt x="960" y="1595"/>
                  <a:pt x="1127" y="1580"/>
                  <a:pt x="1264" y="1575"/>
                </a:cubicBezTo>
                <a:cubicBezTo>
                  <a:pt x="1550" y="1564"/>
                  <a:pt x="1602" y="1522"/>
                  <a:pt x="1540" y="1348"/>
                </a:cubicBezTo>
                <a:cubicBezTo>
                  <a:pt x="1517" y="1285"/>
                  <a:pt x="1481" y="1150"/>
                  <a:pt x="1459" y="1046"/>
                </a:cubicBezTo>
                <a:cubicBezTo>
                  <a:pt x="1436" y="942"/>
                  <a:pt x="1405" y="815"/>
                  <a:pt x="1389" y="762"/>
                </a:cubicBezTo>
                <a:cubicBezTo>
                  <a:pt x="1366" y="682"/>
                  <a:pt x="1362" y="642"/>
                  <a:pt x="1378" y="642"/>
                </a:cubicBezTo>
                <a:cubicBezTo>
                  <a:pt x="1392" y="642"/>
                  <a:pt x="1422" y="675"/>
                  <a:pt x="1466" y="740"/>
                </a:cubicBezTo>
                <a:cubicBezTo>
                  <a:pt x="1555" y="874"/>
                  <a:pt x="1817" y="1083"/>
                  <a:pt x="1904" y="1091"/>
                </a:cubicBezTo>
                <a:cubicBezTo>
                  <a:pt x="1905" y="1091"/>
                  <a:pt x="1906" y="1091"/>
                  <a:pt x="1907" y="1091"/>
                </a:cubicBezTo>
                <a:cubicBezTo>
                  <a:pt x="1934" y="1091"/>
                  <a:pt x="1978" y="1064"/>
                  <a:pt x="2004" y="1030"/>
                </a:cubicBezTo>
                <a:cubicBezTo>
                  <a:pt x="2033" y="995"/>
                  <a:pt x="2177" y="832"/>
                  <a:pt x="2326" y="667"/>
                </a:cubicBezTo>
                <a:cubicBezTo>
                  <a:pt x="2496" y="478"/>
                  <a:pt x="2563" y="410"/>
                  <a:pt x="2590" y="410"/>
                </a:cubicBezTo>
                <a:close/>
                <a:moveTo>
                  <a:pt x="2709" y="0"/>
                </a:moveTo>
                <a:cubicBezTo>
                  <a:pt x="2682" y="0"/>
                  <a:pt x="2652" y="9"/>
                  <a:pt x="2622" y="27"/>
                </a:cubicBezTo>
                <a:cubicBezTo>
                  <a:pt x="2580" y="52"/>
                  <a:pt x="2547" y="89"/>
                  <a:pt x="2550" y="107"/>
                </a:cubicBezTo>
                <a:cubicBezTo>
                  <a:pt x="2552" y="126"/>
                  <a:pt x="2468" y="241"/>
                  <a:pt x="2365" y="360"/>
                </a:cubicBezTo>
                <a:cubicBezTo>
                  <a:pt x="2262" y="480"/>
                  <a:pt x="2174" y="588"/>
                  <a:pt x="2171" y="597"/>
                </a:cubicBezTo>
                <a:cubicBezTo>
                  <a:pt x="2168" y="607"/>
                  <a:pt x="2146" y="631"/>
                  <a:pt x="2122" y="652"/>
                </a:cubicBezTo>
                <a:cubicBezTo>
                  <a:pt x="2098" y="672"/>
                  <a:pt x="2039" y="733"/>
                  <a:pt x="1989" y="790"/>
                </a:cubicBezTo>
                <a:cubicBezTo>
                  <a:pt x="1939" y="846"/>
                  <a:pt x="1914" y="869"/>
                  <a:pt x="1886" y="869"/>
                </a:cubicBezTo>
                <a:cubicBezTo>
                  <a:pt x="1868" y="869"/>
                  <a:pt x="1850" y="860"/>
                  <a:pt x="1824" y="844"/>
                </a:cubicBezTo>
                <a:cubicBezTo>
                  <a:pt x="1782" y="818"/>
                  <a:pt x="1694" y="726"/>
                  <a:pt x="1626" y="635"/>
                </a:cubicBezTo>
                <a:cubicBezTo>
                  <a:pt x="1442" y="390"/>
                  <a:pt x="1245" y="223"/>
                  <a:pt x="1149" y="223"/>
                </a:cubicBezTo>
                <a:cubicBezTo>
                  <a:pt x="1133" y="223"/>
                  <a:pt x="1120" y="228"/>
                  <a:pt x="1110" y="237"/>
                </a:cubicBezTo>
                <a:cubicBezTo>
                  <a:pt x="1064" y="282"/>
                  <a:pt x="1073" y="379"/>
                  <a:pt x="1140" y="584"/>
                </a:cubicBezTo>
                <a:cubicBezTo>
                  <a:pt x="1172" y="680"/>
                  <a:pt x="1214" y="830"/>
                  <a:pt x="1232" y="915"/>
                </a:cubicBezTo>
                <a:cubicBezTo>
                  <a:pt x="1250" y="1000"/>
                  <a:pt x="1281" y="1139"/>
                  <a:pt x="1299" y="1225"/>
                </a:cubicBezTo>
                <a:cubicBezTo>
                  <a:pt x="1320" y="1320"/>
                  <a:pt x="1320" y="1376"/>
                  <a:pt x="1298" y="1376"/>
                </a:cubicBezTo>
                <a:cubicBezTo>
                  <a:pt x="1298" y="1376"/>
                  <a:pt x="1298" y="1376"/>
                  <a:pt x="1297" y="1376"/>
                </a:cubicBezTo>
                <a:cubicBezTo>
                  <a:pt x="1292" y="1376"/>
                  <a:pt x="1286" y="1375"/>
                  <a:pt x="1277" y="1375"/>
                </a:cubicBezTo>
                <a:cubicBezTo>
                  <a:pt x="1133" y="1375"/>
                  <a:pt x="477" y="1451"/>
                  <a:pt x="286" y="1491"/>
                </a:cubicBezTo>
                <a:cubicBezTo>
                  <a:pt x="107" y="1529"/>
                  <a:pt x="61" y="1551"/>
                  <a:pt x="30" y="1616"/>
                </a:cubicBezTo>
                <a:cubicBezTo>
                  <a:pt x="0" y="1678"/>
                  <a:pt x="5" y="1706"/>
                  <a:pt x="52" y="1745"/>
                </a:cubicBezTo>
                <a:cubicBezTo>
                  <a:pt x="84" y="1772"/>
                  <a:pt x="151" y="1797"/>
                  <a:pt x="200" y="1800"/>
                </a:cubicBezTo>
                <a:cubicBezTo>
                  <a:pt x="291" y="1807"/>
                  <a:pt x="952" y="2025"/>
                  <a:pt x="1105" y="2098"/>
                </a:cubicBezTo>
                <a:lnTo>
                  <a:pt x="1188" y="2138"/>
                </a:lnTo>
                <a:lnTo>
                  <a:pt x="1040" y="2445"/>
                </a:lnTo>
                <a:cubicBezTo>
                  <a:pt x="957" y="2616"/>
                  <a:pt x="844" y="2808"/>
                  <a:pt x="785" y="2877"/>
                </a:cubicBezTo>
                <a:cubicBezTo>
                  <a:pt x="620" y="3073"/>
                  <a:pt x="575" y="3250"/>
                  <a:pt x="680" y="3302"/>
                </a:cubicBezTo>
                <a:cubicBezTo>
                  <a:pt x="682" y="3303"/>
                  <a:pt x="686" y="3304"/>
                  <a:pt x="690" y="3304"/>
                </a:cubicBezTo>
                <a:cubicBezTo>
                  <a:pt x="748" y="3304"/>
                  <a:pt x="952" y="3183"/>
                  <a:pt x="978" y="3130"/>
                </a:cubicBezTo>
                <a:cubicBezTo>
                  <a:pt x="987" y="3111"/>
                  <a:pt x="1002" y="3099"/>
                  <a:pt x="1016" y="3099"/>
                </a:cubicBezTo>
                <a:cubicBezTo>
                  <a:pt x="1018" y="3099"/>
                  <a:pt x="1021" y="3099"/>
                  <a:pt x="1024" y="3100"/>
                </a:cubicBezTo>
                <a:cubicBezTo>
                  <a:pt x="1025" y="3101"/>
                  <a:pt x="1026" y="3101"/>
                  <a:pt x="1027" y="3101"/>
                </a:cubicBezTo>
                <a:cubicBezTo>
                  <a:pt x="1069" y="3101"/>
                  <a:pt x="1386" y="2948"/>
                  <a:pt x="1674" y="2788"/>
                </a:cubicBezTo>
                <a:cubicBezTo>
                  <a:pt x="1726" y="2759"/>
                  <a:pt x="1765" y="2744"/>
                  <a:pt x="1793" y="2744"/>
                </a:cubicBezTo>
                <a:cubicBezTo>
                  <a:pt x="1831" y="2744"/>
                  <a:pt x="1852" y="2770"/>
                  <a:pt x="1864" y="2823"/>
                </a:cubicBezTo>
                <a:cubicBezTo>
                  <a:pt x="1887" y="2910"/>
                  <a:pt x="2191" y="3608"/>
                  <a:pt x="2250" y="3705"/>
                </a:cubicBezTo>
                <a:cubicBezTo>
                  <a:pt x="2289" y="3767"/>
                  <a:pt x="2314" y="3785"/>
                  <a:pt x="2366" y="3785"/>
                </a:cubicBezTo>
                <a:cubicBezTo>
                  <a:pt x="2368" y="3785"/>
                  <a:pt x="2369" y="3785"/>
                  <a:pt x="2371" y="3785"/>
                </a:cubicBezTo>
                <a:cubicBezTo>
                  <a:pt x="2463" y="3782"/>
                  <a:pt x="2481" y="3737"/>
                  <a:pt x="2476" y="3523"/>
                </a:cubicBezTo>
                <a:cubicBezTo>
                  <a:pt x="2473" y="3425"/>
                  <a:pt x="2482" y="3223"/>
                  <a:pt x="2496" y="3073"/>
                </a:cubicBezTo>
                <a:cubicBezTo>
                  <a:pt x="2510" y="2923"/>
                  <a:pt x="2521" y="2777"/>
                  <a:pt x="2523" y="2747"/>
                </a:cubicBezTo>
                <a:cubicBezTo>
                  <a:pt x="2523" y="2725"/>
                  <a:pt x="2536" y="2714"/>
                  <a:pt x="2579" y="2714"/>
                </a:cubicBezTo>
                <a:cubicBezTo>
                  <a:pt x="2623" y="2714"/>
                  <a:pt x="2699" y="2726"/>
                  <a:pt x="2826" y="2750"/>
                </a:cubicBezTo>
                <a:cubicBezTo>
                  <a:pt x="2994" y="2781"/>
                  <a:pt x="3221" y="2830"/>
                  <a:pt x="3335" y="2859"/>
                </a:cubicBezTo>
                <a:cubicBezTo>
                  <a:pt x="3414" y="2879"/>
                  <a:pt x="3481" y="2888"/>
                  <a:pt x="3535" y="2888"/>
                </a:cubicBezTo>
                <a:cubicBezTo>
                  <a:pt x="3727" y="2888"/>
                  <a:pt x="3758" y="2772"/>
                  <a:pt x="3572" y="2602"/>
                </a:cubicBezTo>
                <a:cubicBezTo>
                  <a:pt x="3354" y="2405"/>
                  <a:pt x="2936" y="1957"/>
                  <a:pt x="2951" y="1937"/>
                </a:cubicBezTo>
                <a:cubicBezTo>
                  <a:pt x="2958" y="1927"/>
                  <a:pt x="3181" y="1835"/>
                  <a:pt x="3442" y="1735"/>
                </a:cubicBezTo>
                <a:cubicBezTo>
                  <a:pt x="3703" y="1634"/>
                  <a:pt x="3925" y="1538"/>
                  <a:pt x="3933" y="1522"/>
                </a:cubicBezTo>
                <a:cubicBezTo>
                  <a:pt x="3940" y="1507"/>
                  <a:pt x="3936" y="1464"/>
                  <a:pt x="3923" y="1430"/>
                </a:cubicBezTo>
                <a:cubicBezTo>
                  <a:pt x="3893" y="1347"/>
                  <a:pt x="3653" y="1255"/>
                  <a:pt x="3292" y="1189"/>
                </a:cubicBezTo>
                <a:cubicBezTo>
                  <a:pt x="3144" y="1161"/>
                  <a:pt x="2965" y="1125"/>
                  <a:pt x="2887" y="1106"/>
                </a:cubicBezTo>
                <a:lnTo>
                  <a:pt x="2747" y="1072"/>
                </a:lnTo>
                <a:lnTo>
                  <a:pt x="2767" y="875"/>
                </a:lnTo>
                <a:cubicBezTo>
                  <a:pt x="2778" y="768"/>
                  <a:pt x="2787" y="604"/>
                  <a:pt x="2787" y="514"/>
                </a:cubicBezTo>
                <a:cubicBezTo>
                  <a:pt x="2789" y="425"/>
                  <a:pt x="2795" y="347"/>
                  <a:pt x="2803" y="345"/>
                </a:cubicBezTo>
                <a:cubicBezTo>
                  <a:pt x="2828" y="336"/>
                  <a:pt x="2836" y="101"/>
                  <a:pt x="2812" y="62"/>
                </a:cubicBezTo>
                <a:cubicBezTo>
                  <a:pt x="2787" y="21"/>
                  <a:pt x="2751" y="0"/>
                  <a:pt x="2709"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solidFill>
                <a:schemeClr val="dk1"/>
              </a:solidFill>
            </a:endParaRPr>
          </a:p>
        </p:txBody>
      </p:sp>
      <p:grpSp>
        <p:nvGrpSpPr>
          <p:cNvPr id="401" name="Google Shape;401;p16"/>
          <p:cNvGrpSpPr/>
          <p:nvPr/>
        </p:nvGrpSpPr>
        <p:grpSpPr>
          <a:xfrm>
            <a:off x="10705275" y="5683971"/>
            <a:ext cx="526621" cy="433451"/>
            <a:chOff x="6815683" y="2849752"/>
            <a:chExt cx="186975" cy="153895"/>
          </a:xfrm>
        </p:grpSpPr>
        <p:sp>
          <p:nvSpPr>
            <p:cNvPr id="402" name="Google Shape;402;p16"/>
            <p:cNvSpPr/>
            <p:nvPr/>
          </p:nvSpPr>
          <p:spPr>
            <a:xfrm>
              <a:off x="6822044" y="2861043"/>
              <a:ext cx="172556" cy="131365"/>
            </a:xfrm>
            <a:custGeom>
              <a:avLst/>
              <a:gdLst/>
              <a:ahLst/>
              <a:cxnLst/>
              <a:rect l="l" t="t" r="r" b="b"/>
              <a:pathLst>
                <a:path w="3255" h="2478" extrusionOk="0">
                  <a:moveTo>
                    <a:pt x="1618" y="0"/>
                  </a:moveTo>
                  <a:cubicBezTo>
                    <a:pt x="1601" y="0"/>
                    <a:pt x="1578" y="4"/>
                    <a:pt x="1546" y="13"/>
                  </a:cubicBezTo>
                  <a:cubicBezTo>
                    <a:pt x="1346" y="66"/>
                    <a:pt x="1211" y="447"/>
                    <a:pt x="1130" y="664"/>
                  </a:cubicBezTo>
                  <a:cubicBezTo>
                    <a:pt x="1153" y="691"/>
                    <a:pt x="1138" y="741"/>
                    <a:pt x="1100" y="756"/>
                  </a:cubicBezTo>
                  <a:lnTo>
                    <a:pt x="1101" y="759"/>
                  </a:lnTo>
                  <a:cubicBezTo>
                    <a:pt x="1081" y="762"/>
                    <a:pt x="1061" y="763"/>
                    <a:pt x="1041" y="766"/>
                  </a:cubicBezTo>
                  <a:cubicBezTo>
                    <a:pt x="1017" y="773"/>
                    <a:pt x="993" y="779"/>
                    <a:pt x="969" y="786"/>
                  </a:cubicBezTo>
                  <a:cubicBezTo>
                    <a:pt x="964" y="789"/>
                    <a:pt x="958" y="791"/>
                    <a:pt x="953" y="791"/>
                  </a:cubicBezTo>
                  <a:cubicBezTo>
                    <a:pt x="944" y="791"/>
                    <a:pt x="935" y="786"/>
                    <a:pt x="929" y="778"/>
                  </a:cubicBezTo>
                  <a:cubicBezTo>
                    <a:pt x="811" y="787"/>
                    <a:pt x="694" y="788"/>
                    <a:pt x="576" y="789"/>
                  </a:cubicBezTo>
                  <a:cubicBezTo>
                    <a:pt x="574" y="789"/>
                    <a:pt x="572" y="789"/>
                    <a:pt x="569" y="789"/>
                  </a:cubicBezTo>
                  <a:cubicBezTo>
                    <a:pt x="520" y="789"/>
                    <a:pt x="433" y="779"/>
                    <a:pt x="348" y="779"/>
                  </a:cubicBezTo>
                  <a:cubicBezTo>
                    <a:pt x="255" y="779"/>
                    <a:pt x="164" y="791"/>
                    <a:pt x="127" y="840"/>
                  </a:cubicBezTo>
                  <a:cubicBezTo>
                    <a:pt x="0" y="1010"/>
                    <a:pt x="768" y="1374"/>
                    <a:pt x="889" y="1439"/>
                  </a:cubicBezTo>
                  <a:cubicBezTo>
                    <a:pt x="898" y="1445"/>
                    <a:pt x="905" y="1451"/>
                    <a:pt x="911" y="1458"/>
                  </a:cubicBezTo>
                  <a:cubicBezTo>
                    <a:pt x="932" y="1464"/>
                    <a:pt x="949" y="1483"/>
                    <a:pt x="940" y="1509"/>
                  </a:cubicBezTo>
                  <a:cubicBezTo>
                    <a:pt x="887" y="1667"/>
                    <a:pt x="837" y="1826"/>
                    <a:pt x="797" y="1989"/>
                  </a:cubicBezTo>
                  <a:cubicBezTo>
                    <a:pt x="777" y="2073"/>
                    <a:pt x="761" y="2157"/>
                    <a:pt x="751" y="2244"/>
                  </a:cubicBezTo>
                  <a:cubicBezTo>
                    <a:pt x="739" y="2338"/>
                    <a:pt x="693" y="2446"/>
                    <a:pt x="790" y="2474"/>
                  </a:cubicBezTo>
                  <a:cubicBezTo>
                    <a:pt x="798" y="2476"/>
                    <a:pt x="806" y="2477"/>
                    <a:pt x="815" y="2477"/>
                  </a:cubicBezTo>
                  <a:cubicBezTo>
                    <a:pt x="943" y="2477"/>
                    <a:pt x="1158" y="2240"/>
                    <a:pt x="1251" y="2158"/>
                  </a:cubicBezTo>
                  <a:cubicBezTo>
                    <a:pt x="1369" y="2056"/>
                    <a:pt x="1478" y="1947"/>
                    <a:pt x="1590" y="1840"/>
                  </a:cubicBezTo>
                  <a:cubicBezTo>
                    <a:pt x="1607" y="1824"/>
                    <a:pt x="1625" y="1817"/>
                    <a:pt x="1642" y="1817"/>
                  </a:cubicBezTo>
                  <a:cubicBezTo>
                    <a:pt x="1675" y="1817"/>
                    <a:pt x="1706" y="1842"/>
                    <a:pt x="1717" y="1873"/>
                  </a:cubicBezTo>
                  <a:cubicBezTo>
                    <a:pt x="1996" y="2112"/>
                    <a:pt x="2307" y="2289"/>
                    <a:pt x="2658" y="2391"/>
                  </a:cubicBezTo>
                  <a:cubicBezTo>
                    <a:pt x="2643" y="2234"/>
                    <a:pt x="2618" y="2080"/>
                    <a:pt x="2573" y="1928"/>
                  </a:cubicBezTo>
                  <a:cubicBezTo>
                    <a:pt x="2525" y="1760"/>
                    <a:pt x="2432" y="1607"/>
                    <a:pt x="2392" y="1438"/>
                  </a:cubicBezTo>
                  <a:cubicBezTo>
                    <a:pt x="2384" y="1403"/>
                    <a:pt x="2409" y="1369"/>
                    <a:pt x="2440" y="1359"/>
                  </a:cubicBezTo>
                  <a:cubicBezTo>
                    <a:pt x="2440" y="1342"/>
                    <a:pt x="2449" y="1325"/>
                    <a:pt x="2469" y="1313"/>
                  </a:cubicBezTo>
                  <a:cubicBezTo>
                    <a:pt x="2566" y="1251"/>
                    <a:pt x="3254" y="784"/>
                    <a:pt x="3174" y="661"/>
                  </a:cubicBezTo>
                  <a:cubicBezTo>
                    <a:pt x="3156" y="633"/>
                    <a:pt x="3089" y="624"/>
                    <a:pt x="3008" y="624"/>
                  </a:cubicBezTo>
                  <a:cubicBezTo>
                    <a:pt x="2877" y="624"/>
                    <a:pt x="2710" y="647"/>
                    <a:pt x="2652" y="651"/>
                  </a:cubicBezTo>
                  <a:cubicBezTo>
                    <a:pt x="2482" y="663"/>
                    <a:pt x="2314" y="691"/>
                    <a:pt x="2145" y="695"/>
                  </a:cubicBezTo>
                  <a:cubicBezTo>
                    <a:pt x="2144" y="695"/>
                    <a:pt x="2143" y="695"/>
                    <a:pt x="2141" y="695"/>
                  </a:cubicBezTo>
                  <a:cubicBezTo>
                    <a:pt x="2106" y="695"/>
                    <a:pt x="2084" y="670"/>
                    <a:pt x="2076" y="641"/>
                  </a:cubicBezTo>
                  <a:cubicBezTo>
                    <a:pt x="2062" y="637"/>
                    <a:pt x="2049" y="631"/>
                    <a:pt x="2041" y="618"/>
                  </a:cubicBezTo>
                  <a:cubicBezTo>
                    <a:pt x="1967" y="512"/>
                    <a:pt x="1928" y="388"/>
                    <a:pt x="1860" y="278"/>
                  </a:cubicBezTo>
                  <a:cubicBezTo>
                    <a:pt x="1821" y="214"/>
                    <a:pt x="1777" y="151"/>
                    <a:pt x="1730" y="94"/>
                  </a:cubicBezTo>
                  <a:cubicBezTo>
                    <a:pt x="1678" y="31"/>
                    <a:pt x="1665" y="0"/>
                    <a:pt x="1618" y="0"/>
                  </a:cubicBezTo>
                  <a:close/>
                </a:path>
              </a:pathLst>
            </a:custGeom>
            <a:solidFill>
              <a:srgbClr val="FFE6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16"/>
            <p:cNvSpPr/>
            <p:nvPr/>
          </p:nvSpPr>
          <p:spPr>
            <a:xfrm>
              <a:off x="6815683" y="2849752"/>
              <a:ext cx="186975" cy="153895"/>
            </a:xfrm>
            <a:custGeom>
              <a:avLst/>
              <a:gdLst/>
              <a:ahLst/>
              <a:cxnLst/>
              <a:rect l="l" t="t" r="r" b="b"/>
              <a:pathLst>
                <a:path w="3527" h="2903" extrusionOk="0">
                  <a:moveTo>
                    <a:pt x="1738" y="213"/>
                  </a:moveTo>
                  <a:cubicBezTo>
                    <a:pt x="1785" y="213"/>
                    <a:pt x="1798" y="244"/>
                    <a:pt x="1850" y="307"/>
                  </a:cubicBezTo>
                  <a:cubicBezTo>
                    <a:pt x="1897" y="365"/>
                    <a:pt x="1941" y="427"/>
                    <a:pt x="1980" y="491"/>
                  </a:cubicBezTo>
                  <a:cubicBezTo>
                    <a:pt x="2048" y="601"/>
                    <a:pt x="2087" y="725"/>
                    <a:pt x="2161" y="831"/>
                  </a:cubicBezTo>
                  <a:cubicBezTo>
                    <a:pt x="2169" y="844"/>
                    <a:pt x="2182" y="850"/>
                    <a:pt x="2196" y="854"/>
                  </a:cubicBezTo>
                  <a:cubicBezTo>
                    <a:pt x="2204" y="883"/>
                    <a:pt x="2226" y="908"/>
                    <a:pt x="2261" y="908"/>
                  </a:cubicBezTo>
                  <a:cubicBezTo>
                    <a:pt x="2263" y="908"/>
                    <a:pt x="2264" y="908"/>
                    <a:pt x="2265" y="908"/>
                  </a:cubicBezTo>
                  <a:cubicBezTo>
                    <a:pt x="2434" y="904"/>
                    <a:pt x="2602" y="876"/>
                    <a:pt x="2772" y="864"/>
                  </a:cubicBezTo>
                  <a:cubicBezTo>
                    <a:pt x="2830" y="860"/>
                    <a:pt x="2997" y="837"/>
                    <a:pt x="3128" y="837"/>
                  </a:cubicBezTo>
                  <a:cubicBezTo>
                    <a:pt x="3209" y="837"/>
                    <a:pt x="3276" y="846"/>
                    <a:pt x="3294" y="874"/>
                  </a:cubicBezTo>
                  <a:cubicBezTo>
                    <a:pt x="3374" y="997"/>
                    <a:pt x="2686" y="1464"/>
                    <a:pt x="2589" y="1526"/>
                  </a:cubicBezTo>
                  <a:cubicBezTo>
                    <a:pt x="2569" y="1538"/>
                    <a:pt x="2560" y="1555"/>
                    <a:pt x="2560" y="1572"/>
                  </a:cubicBezTo>
                  <a:cubicBezTo>
                    <a:pt x="2529" y="1582"/>
                    <a:pt x="2504" y="1616"/>
                    <a:pt x="2512" y="1651"/>
                  </a:cubicBezTo>
                  <a:cubicBezTo>
                    <a:pt x="2552" y="1820"/>
                    <a:pt x="2645" y="1974"/>
                    <a:pt x="2693" y="2141"/>
                  </a:cubicBezTo>
                  <a:cubicBezTo>
                    <a:pt x="2738" y="2293"/>
                    <a:pt x="2763" y="2447"/>
                    <a:pt x="2778" y="2604"/>
                  </a:cubicBezTo>
                  <a:cubicBezTo>
                    <a:pt x="2427" y="2502"/>
                    <a:pt x="2116" y="2325"/>
                    <a:pt x="1837" y="2086"/>
                  </a:cubicBezTo>
                  <a:cubicBezTo>
                    <a:pt x="1826" y="2055"/>
                    <a:pt x="1795" y="2030"/>
                    <a:pt x="1762" y="2030"/>
                  </a:cubicBezTo>
                  <a:cubicBezTo>
                    <a:pt x="1745" y="2030"/>
                    <a:pt x="1727" y="2037"/>
                    <a:pt x="1710" y="2053"/>
                  </a:cubicBezTo>
                  <a:cubicBezTo>
                    <a:pt x="1599" y="2160"/>
                    <a:pt x="1489" y="2269"/>
                    <a:pt x="1371" y="2371"/>
                  </a:cubicBezTo>
                  <a:cubicBezTo>
                    <a:pt x="1278" y="2453"/>
                    <a:pt x="1062" y="2691"/>
                    <a:pt x="935" y="2691"/>
                  </a:cubicBezTo>
                  <a:cubicBezTo>
                    <a:pt x="926" y="2691"/>
                    <a:pt x="918" y="2690"/>
                    <a:pt x="910" y="2688"/>
                  </a:cubicBezTo>
                  <a:cubicBezTo>
                    <a:pt x="813" y="2659"/>
                    <a:pt x="859" y="2551"/>
                    <a:pt x="871" y="2457"/>
                  </a:cubicBezTo>
                  <a:cubicBezTo>
                    <a:pt x="881" y="2370"/>
                    <a:pt x="897" y="2286"/>
                    <a:pt x="917" y="2202"/>
                  </a:cubicBezTo>
                  <a:cubicBezTo>
                    <a:pt x="957" y="2039"/>
                    <a:pt x="1007" y="1880"/>
                    <a:pt x="1060" y="1722"/>
                  </a:cubicBezTo>
                  <a:cubicBezTo>
                    <a:pt x="1069" y="1696"/>
                    <a:pt x="1052" y="1677"/>
                    <a:pt x="1031" y="1671"/>
                  </a:cubicBezTo>
                  <a:cubicBezTo>
                    <a:pt x="1025" y="1664"/>
                    <a:pt x="1018" y="1658"/>
                    <a:pt x="1009" y="1652"/>
                  </a:cubicBezTo>
                  <a:cubicBezTo>
                    <a:pt x="888" y="1587"/>
                    <a:pt x="120" y="1223"/>
                    <a:pt x="247" y="1053"/>
                  </a:cubicBezTo>
                  <a:cubicBezTo>
                    <a:pt x="284" y="1004"/>
                    <a:pt x="375" y="992"/>
                    <a:pt x="468" y="992"/>
                  </a:cubicBezTo>
                  <a:cubicBezTo>
                    <a:pt x="553" y="992"/>
                    <a:pt x="640" y="1002"/>
                    <a:pt x="689" y="1002"/>
                  </a:cubicBezTo>
                  <a:cubicBezTo>
                    <a:pt x="692" y="1002"/>
                    <a:pt x="694" y="1002"/>
                    <a:pt x="696" y="1002"/>
                  </a:cubicBezTo>
                  <a:cubicBezTo>
                    <a:pt x="814" y="1001"/>
                    <a:pt x="931" y="1000"/>
                    <a:pt x="1049" y="991"/>
                  </a:cubicBezTo>
                  <a:cubicBezTo>
                    <a:pt x="1055" y="999"/>
                    <a:pt x="1064" y="1004"/>
                    <a:pt x="1073" y="1004"/>
                  </a:cubicBezTo>
                  <a:cubicBezTo>
                    <a:pt x="1078" y="1004"/>
                    <a:pt x="1084" y="1002"/>
                    <a:pt x="1089" y="999"/>
                  </a:cubicBezTo>
                  <a:cubicBezTo>
                    <a:pt x="1113" y="992"/>
                    <a:pt x="1137" y="986"/>
                    <a:pt x="1161" y="979"/>
                  </a:cubicBezTo>
                  <a:cubicBezTo>
                    <a:pt x="1181" y="976"/>
                    <a:pt x="1201" y="975"/>
                    <a:pt x="1221" y="972"/>
                  </a:cubicBezTo>
                  <a:lnTo>
                    <a:pt x="1220" y="969"/>
                  </a:lnTo>
                  <a:cubicBezTo>
                    <a:pt x="1258" y="954"/>
                    <a:pt x="1273" y="904"/>
                    <a:pt x="1250" y="877"/>
                  </a:cubicBezTo>
                  <a:cubicBezTo>
                    <a:pt x="1331" y="660"/>
                    <a:pt x="1466" y="279"/>
                    <a:pt x="1666" y="226"/>
                  </a:cubicBezTo>
                  <a:cubicBezTo>
                    <a:pt x="1698" y="217"/>
                    <a:pt x="1721" y="213"/>
                    <a:pt x="1738" y="213"/>
                  </a:cubicBezTo>
                  <a:close/>
                  <a:moveTo>
                    <a:pt x="1677" y="1"/>
                  </a:moveTo>
                  <a:cubicBezTo>
                    <a:pt x="1675" y="1"/>
                    <a:pt x="1673" y="1"/>
                    <a:pt x="1672" y="1"/>
                  </a:cubicBezTo>
                  <a:cubicBezTo>
                    <a:pt x="1521" y="5"/>
                    <a:pt x="1445" y="190"/>
                    <a:pt x="1383" y="303"/>
                  </a:cubicBezTo>
                  <a:cubicBezTo>
                    <a:pt x="1285" y="478"/>
                    <a:pt x="1207" y="663"/>
                    <a:pt x="1141" y="853"/>
                  </a:cubicBezTo>
                  <a:cubicBezTo>
                    <a:pt x="1005" y="836"/>
                    <a:pt x="861" y="828"/>
                    <a:pt x="719" y="828"/>
                  </a:cubicBezTo>
                  <a:cubicBezTo>
                    <a:pt x="608" y="828"/>
                    <a:pt x="498" y="833"/>
                    <a:pt x="393" y="843"/>
                  </a:cubicBezTo>
                  <a:cubicBezTo>
                    <a:pt x="265" y="854"/>
                    <a:pt x="101" y="898"/>
                    <a:pt x="55" y="1035"/>
                  </a:cubicBezTo>
                  <a:cubicBezTo>
                    <a:pt x="1" y="1201"/>
                    <a:pt x="159" y="1311"/>
                    <a:pt x="273" y="1398"/>
                  </a:cubicBezTo>
                  <a:cubicBezTo>
                    <a:pt x="473" y="1551"/>
                    <a:pt x="692" y="1686"/>
                    <a:pt x="926" y="1779"/>
                  </a:cubicBezTo>
                  <a:cubicBezTo>
                    <a:pt x="812" y="1978"/>
                    <a:pt x="746" y="2194"/>
                    <a:pt x="714" y="2425"/>
                  </a:cubicBezTo>
                  <a:cubicBezTo>
                    <a:pt x="697" y="2550"/>
                    <a:pt x="643" y="2776"/>
                    <a:pt x="766" y="2868"/>
                  </a:cubicBezTo>
                  <a:cubicBezTo>
                    <a:pt x="798" y="2893"/>
                    <a:pt x="832" y="2903"/>
                    <a:pt x="867" y="2903"/>
                  </a:cubicBezTo>
                  <a:cubicBezTo>
                    <a:pt x="984" y="2903"/>
                    <a:pt x="1106" y="2791"/>
                    <a:pt x="1185" y="2729"/>
                  </a:cubicBezTo>
                  <a:cubicBezTo>
                    <a:pt x="1395" y="2567"/>
                    <a:pt x="1596" y="2392"/>
                    <a:pt x="1780" y="2203"/>
                  </a:cubicBezTo>
                  <a:cubicBezTo>
                    <a:pt x="2077" y="2491"/>
                    <a:pt x="2442" y="2686"/>
                    <a:pt x="2843" y="2786"/>
                  </a:cubicBezTo>
                  <a:cubicBezTo>
                    <a:pt x="2850" y="2787"/>
                    <a:pt x="2856" y="2788"/>
                    <a:pt x="2862" y="2788"/>
                  </a:cubicBezTo>
                  <a:cubicBezTo>
                    <a:pt x="2905" y="2788"/>
                    <a:pt x="2946" y="2756"/>
                    <a:pt x="2944" y="2710"/>
                  </a:cubicBezTo>
                  <a:cubicBezTo>
                    <a:pt x="2928" y="2368"/>
                    <a:pt x="2872" y="1913"/>
                    <a:pt x="2652" y="1630"/>
                  </a:cubicBezTo>
                  <a:cubicBezTo>
                    <a:pt x="2863" y="1522"/>
                    <a:pt x="3059" y="1389"/>
                    <a:pt x="3233" y="1227"/>
                  </a:cubicBezTo>
                  <a:cubicBezTo>
                    <a:pt x="3329" y="1136"/>
                    <a:pt x="3526" y="977"/>
                    <a:pt x="3492" y="819"/>
                  </a:cubicBezTo>
                  <a:cubicBezTo>
                    <a:pt x="3466" y="697"/>
                    <a:pt x="3343" y="678"/>
                    <a:pt x="3230" y="678"/>
                  </a:cubicBezTo>
                  <a:cubicBezTo>
                    <a:pt x="3187" y="678"/>
                    <a:pt x="3145" y="681"/>
                    <a:pt x="3110" y="681"/>
                  </a:cubicBezTo>
                  <a:cubicBezTo>
                    <a:pt x="2833" y="686"/>
                    <a:pt x="2538" y="691"/>
                    <a:pt x="2267" y="755"/>
                  </a:cubicBezTo>
                  <a:cubicBezTo>
                    <a:pt x="2232" y="578"/>
                    <a:pt x="2121" y="412"/>
                    <a:pt x="2013" y="270"/>
                  </a:cubicBezTo>
                  <a:cubicBezTo>
                    <a:pt x="1935" y="167"/>
                    <a:pt x="1823" y="1"/>
                    <a:pt x="16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04" name="Google Shape;404;p16"/>
          <p:cNvGrpSpPr/>
          <p:nvPr/>
        </p:nvGrpSpPr>
        <p:grpSpPr>
          <a:xfrm rot="-8100037">
            <a:off x="503990" y="1320645"/>
            <a:ext cx="479660" cy="434492"/>
            <a:chOff x="1640475" y="1197075"/>
            <a:chExt cx="55475" cy="50250"/>
          </a:xfrm>
        </p:grpSpPr>
        <p:sp>
          <p:nvSpPr>
            <p:cNvPr id="405" name="Google Shape;405;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08" name="Google Shape;408;p16"/>
          <p:cNvSpPr/>
          <p:nvPr/>
        </p:nvSpPr>
        <p:spPr>
          <a:xfrm rot="9000131" flipH="1">
            <a:off x="6780997" y="6395801"/>
            <a:ext cx="579175" cy="135676"/>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09" name="Google Shape;409;p16"/>
          <p:cNvGrpSpPr/>
          <p:nvPr/>
        </p:nvGrpSpPr>
        <p:grpSpPr>
          <a:xfrm rot="-5399917">
            <a:off x="11318892" y="5249560"/>
            <a:ext cx="304801" cy="276113"/>
            <a:chOff x="1640475" y="1197075"/>
            <a:chExt cx="55475" cy="50250"/>
          </a:xfrm>
        </p:grpSpPr>
        <p:sp>
          <p:nvSpPr>
            <p:cNvPr id="410" name="Google Shape;410;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3" name="Google Shape;413;p16"/>
          <p:cNvGrpSpPr/>
          <p:nvPr/>
        </p:nvGrpSpPr>
        <p:grpSpPr>
          <a:xfrm rot="-3093441">
            <a:off x="1444172" y="6119629"/>
            <a:ext cx="395619" cy="358369"/>
            <a:chOff x="1640475" y="1197075"/>
            <a:chExt cx="55475" cy="50250"/>
          </a:xfrm>
        </p:grpSpPr>
        <p:sp>
          <p:nvSpPr>
            <p:cNvPr id="414" name="Google Shape;414;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17" name="Google Shape;417;p16"/>
          <p:cNvSpPr/>
          <p:nvPr/>
        </p:nvSpPr>
        <p:spPr>
          <a:xfrm rot="5622773">
            <a:off x="10766418" y="2014711"/>
            <a:ext cx="1409748" cy="1098432"/>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8" name="Google Shape;418;p16"/>
          <p:cNvSpPr/>
          <p:nvPr/>
        </p:nvSpPr>
        <p:spPr>
          <a:xfrm rot="-9039069" flipH="1">
            <a:off x="491762" y="288403"/>
            <a:ext cx="579183" cy="135675"/>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19" name="Google Shape;419;p16"/>
          <p:cNvGrpSpPr/>
          <p:nvPr/>
        </p:nvGrpSpPr>
        <p:grpSpPr>
          <a:xfrm rot="9899945">
            <a:off x="10388501" y="712615"/>
            <a:ext cx="287912" cy="260807"/>
            <a:chOff x="1640475" y="1197075"/>
            <a:chExt cx="55475" cy="50250"/>
          </a:xfrm>
        </p:grpSpPr>
        <p:sp>
          <p:nvSpPr>
            <p:cNvPr id="420" name="Google Shape;420;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3" name="Google Shape;423;p16"/>
          <p:cNvSpPr/>
          <p:nvPr/>
        </p:nvSpPr>
        <p:spPr>
          <a:xfrm rot="-9899901" flipH="1">
            <a:off x="4798448" y="543326"/>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24" name="Google Shape;424;p16"/>
          <p:cNvGrpSpPr/>
          <p:nvPr/>
        </p:nvGrpSpPr>
        <p:grpSpPr>
          <a:xfrm rot="9253860">
            <a:off x="2130758" y="319081"/>
            <a:ext cx="363569" cy="329332"/>
            <a:chOff x="1640475" y="1197075"/>
            <a:chExt cx="55475" cy="50250"/>
          </a:xfrm>
        </p:grpSpPr>
        <p:sp>
          <p:nvSpPr>
            <p:cNvPr id="425" name="Google Shape;425;p1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28" name="Google Shape;428;p16"/>
          <p:cNvSpPr txBox="1">
            <a:spLocks noGrp="1"/>
          </p:cNvSpPr>
          <p:nvPr>
            <p:ph type="ctrTitle"/>
          </p:nvPr>
        </p:nvSpPr>
        <p:spPr>
          <a:xfrm flipH="1">
            <a:off x="3027833" y="1409867"/>
            <a:ext cx="6136400" cy="1895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9600"/>
              <a:buNone/>
              <a:defRPr sz="12800">
                <a:solidFill>
                  <a:schemeClr val="dk1"/>
                </a:solidFill>
              </a:defRPr>
            </a:lvl1pPr>
            <a:lvl2pPr lvl="1" algn="ctr" rtl="0">
              <a:spcBef>
                <a:spcPts val="0"/>
              </a:spcBef>
              <a:spcAft>
                <a:spcPts val="0"/>
              </a:spcAft>
              <a:buClr>
                <a:schemeClr val="dk1"/>
              </a:buClr>
              <a:buSzPts val="12000"/>
              <a:buNone/>
              <a:defRPr sz="16000">
                <a:solidFill>
                  <a:schemeClr val="dk1"/>
                </a:solidFill>
              </a:defRPr>
            </a:lvl2pPr>
            <a:lvl3pPr lvl="2" algn="ctr" rtl="0">
              <a:spcBef>
                <a:spcPts val="0"/>
              </a:spcBef>
              <a:spcAft>
                <a:spcPts val="0"/>
              </a:spcAft>
              <a:buClr>
                <a:schemeClr val="dk1"/>
              </a:buClr>
              <a:buSzPts val="12000"/>
              <a:buNone/>
              <a:defRPr sz="16000">
                <a:solidFill>
                  <a:schemeClr val="dk1"/>
                </a:solidFill>
              </a:defRPr>
            </a:lvl3pPr>
            <a:lvl4pPr lvl="3" algn="ctr" rtl="0">
              <a:spcBef>
                <a:spcPts val="0"/>
              </a:spcBef>
              <a:spcAft>
                <a:spcPts val="0"/>
              </a:spcAft>
              <a:buClr>
                <a:schemeClr val="dk1"/>
              </a:buClr>
              <a:buSzPts val="12000"/>
              <a:buNone/>
              <a:defRPr sz="16000">
                <a:solidFill>
                  <a:schemeClr val="dk1"/>
                </a:solidFill>
              </a:defRPr>
            </a:lvl4pPr>
            <a:lvl5pPr lvl="4" algn="ctr" rtl="0">
              <a:spcBef>
                <a:spcPts val="0"/>
              </a:spcBef>
              <a:spcAft>
                <a:spcPts val="0"/>
              </a:spcAft>
              <a:buClr>
                <a:schemeClr val="dk1"/>
              </a:buClr>
              <a:buSzPts val="12000"/>
              <a:buNone/>
              <a:defRPr sz="16000">
                <a:solidFill>
                  <a:schemeClr val="dk1"/>
                </a:solidFill>
              </a:defRPr>
            </a:lvl5pPr>
            <a:lvl6pPr lvl="5" algn="ctr" rtl="0">
              <a:spcBef>
                <a:spcPts val="0"/>
              </a:spcBef>
              <a:spcAft>
                <a:spcPts val="0"/>
              </a:spcAft>
              <a:buClr>
                <a:schemeClr val="dk1"/>
              </a:buClr>
              <a:buSzPts val="12000"/>
              <a:buNone/>
              <a:defRPr sz="16000">
                <a:solidFill>
                  <a:schemeClr val="dk1"/>
                </a:solidFill>
              </a:defRPr>
            </a:lvl6pPr>
            <a:lvl7pPr lvl="6" algn="ctr" rtl="0">
              <a:spcBef>
                <a:spcPts val="0"/>
              </a:spcBef>
              <a:spcAft>
                <a:spcPts val="0"/>
              </a:spcAft>
              <a:buClr>
                <a:schemeClr val="dk1"/>
              </a:buClr>
              <a:buSzPts val="12000"/>
              <a:buNone/>
              <a:defRPr sz="16000">
                <a:solidFill>
                  <a:schemeClr val="dk1"/>
                </a:solidFill>
              </a:defRPr>
            </a:lvl7pPr>
            <a:lvl8pPr lvl="7" algn="ctr" rtl="0">
              <a:spcBef>
                <a:spcPts val="0"/>
              </a:spcBef>
              <a:spcAft>
                <a:spcPts val="0"/>
              </a:spcAft>
              <a:buClr>
                <a:schemeClr val="dk1"/>
              </a:buClr>
              <a:buSzPts val="12000"/>
              <a:buNone/>
              <a:defRPr sz="16000">
                <a:solidFill>
                  <a:schemeClr val="dk1"/>
                </a:solidFill>
              </a:defRPr>
            </a:lvl8pPr>
            <a:lvl9pPr lvl="8" algn="ctr" rtl="0">
              <a:spcBef>
                <a:spcPts val="0"/>
              </a:spcBef>
              <a:spcAft>
                <a:spcPts val="0"/>
              </a:spcAft>
              <a:buClr>
                <a:schemeClr val="dk1"/>
              </a:buClr>
              <a:buSzPts val="12000"/>
              <a:buNone/>
              <a:defRPr sz="16000">
                <a:solidFill>
                  <a:schemeClr val="dk1"/>
                </a:solidFill>
              </a:defRPr>
            </a:lvl9pPr>
          </a:lstStyle>
          <a:p>
            <a:endParaRPr/>
          </a:p>
        </p:txBody>
      </p:sp>
      <p:grpSp>
        <p:nvGrpSpPr>
          <p:cNvPr id="429" name="Google Shape;429;p16"/>
          <p:cNvGrpSpPr/>
          <p:nvPr/>
        </p:nvGrpSpPr>
        <p:grpSpPr>
          <a:xfrm rot="1533267">
            <a:off x="10892666" y="472455"/>
            <a:ext cx="345591" cy="741117"/>
            <a:chOff x="2867487" y="2990073"/>
            <a:chExt cx="141189" cy="302795"/>
          </a:xfrm>
        </p:grpSpPr>
        <p:sp>
          <p:nvSpPr>
            <p:cNvPr id="430" name="Google Shape;430;p16"/>
            <p:cNvSpPr/>
            <p:nvPr/>
          </p:nvSpPr>
          <p:spPr>
            <a:xfrm>
              <a:off x="2884095" y="2999752"/>
              <a:ext cx="109700" cy="254958"/>
            </a:xfrm>
            <a:custGeom>
              <a:avLst/>
              <a:gdLst/>
              <a:ahLst/>
              <a:cxnLst/>
              <a:rect l="l" t="t" r="r" b="b"/>
              <a:pathLst>
                <a:path w="5905" h="13724" extrusionOk="0">
                  <a:moveTo>
                    <a:pt x="3588" y="1"/>
                  </a:moveTo>
                  <a:cubicBezTo>
                    <a:pt x="3305" y="1"/>
                    <a:pt x="3022" y="5"/>
                    <a:pt x="2736" y="14"/>
                  </a:cubicBezTo>
                  <a:cubicBezTo>
                    <a:pt x="2836" y="47"/>
                    <a:pt x="2902" y="180"/>
                    <a:pt x="2869" y="347"/>
                  </a:cubicBezTo>
                  <a:cubicBezTo>
                    <a:pt x="2135" y="3149"/>
                    <a:pt x="1168" y="5851"/>
                    <a:pt x="0" y="8520"/>
                  </a:cubicBezTo>
                  <a:cubicBezTo>
                    <a:pt x="343" y="8472"/>
                    <a:pt x="686" y="8450"/>
                    <a:pt x="1030" y="8450"/>
                  </a:cubicBezTo>
                  <a:cubicBezTo>
                    <a:pt x="1657" y="8450"/>
                    <a:pt x="2290" y="8524"/>
                    <a:pt x="2936" y="8653"/>
                  </a:cubicBezTo>
                  <a:cubicBezTo>
                    <a:pt x="3103" y="8687"/>
                    <a:pt x="3203" y="8887"/>
                    <a:pt x="3136" y="9020"/>
                  </a:cubicBezTo>
                  <a:cubicBezTo>
                    <a:pt x="2636" y="10555"/>
                    <a:pt x="2235" y="12122"/>
                    <a:pt x="1968" y="13723"/>
                  </a:cubicBezTo>
                  <a:cubicBezTo>
                    <a:pt x="3136" y="11555"/>
                    <a:pt x="4303" y="9387"/>
                    <a:pt x="5504" y="7219"/>
                  </a:cubicBezTo>
                  <a:cubicBezTo>
                    <a:pt x="4570" y="7219"/>
                    <a:pt x="3703" y="7052"/>
                    <a:pt x="2836" y="6818"/>
                  </a:cubicBezTo>
                  <a:cubicBezTo>
                    <a:pt x="2636" y="6752"/>
                    <a:pt x="2536" y="6518"/>
                    <a:pt x="2636" y="6351"/>
                  </a:cubicBezTo>
                  <a:cubicBezTo>
                    <a:pt x="3970" y="4383"/>
                    <a:pt x="5037" y="2282"/>
                    <a:pt x="5905" y="80"/>
                  </a:cubicBezTo>
                  <a:cubicBezTo>
                    <a:pt x="5123" y="32"/>
                    <a:pt x="4360" y="1"/>
                    <a:pt x="3588" y="1"/>
                  </a:cubicBezTo>
                  <a:close/>
                </a:path>
              </a:pathLst>
            </a:custGeom>
            <a:solidFill>
              <a:srgbClr val="8CF7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16"/>
            <p:cNvSpPr/>
            <p:nvPr/>
          </p:nvSpPr>
          <p:spPr>
            <a:xfrm>
              <a:off x="2867487" y="2990073"/>
              <a:ext cx="141189" cy="302795"/>
            </a:xfrm>
            <a:custGeom>
              <a:avLst/>
              <a:gdLst/>
              <a:ahLst/>
              <a:cxnLst/>
              <a:rect l="l" t="t" r="r" b="b"/>
              <a:pathLst>
                <a:path w="7600" h="16299" extrusionOk="0">
                  <a:moveTo>
                    <a:pt x="4482" y="522"/>
                  </a:moveTo>
                  <a:cubicBezTo>
                    <a:pt x="5254" y="522"/>
                    <a:pt x="6017" y="553"/>
                    <a:pt x="6799" y="601"/>
                  </a:cubicBezTo>
                  <a:cubicBezTo>
                    <a:pt x="5931" y="2803"/>
                    <a:pt x="4864" y="4904"/>
                    <a:pt x="3530" y="6872"/>
                  </a:cubicBezTo>
                  <a:cubicBezTo>
                    <a:pt x="3430" y="7039"/>
                    <a:pt x="3530" y="7273"/>
                    <a:pt x="3730" y="7339"/>
                  </a:cubicBezTo>
                  <a:cubicBezTo>
                    <a:pt x="4597" y="7606"/>
                    <a:pt x="5464" y="7740"/>
                    <a:pt x="6398" y="7740"/>
                  </a:cubicBezTo>
                  <a:cubicBezTo>
                    <a:pt x="5197" y="9908"/>
                    <a:pt x="4030" y="12076"/>
                    <a:pt x="2862" y="14244"/>
                  </a:cubicBezTo>
                  <a:cubicBezTo>
                    <a:pt x="3129" y="12677"/>
                    <a:pt x="3530" y="11109"/>
                    <a:pt x="4030" y="9541"/>
                  </a:cubicBezTo>
                  <a:cubicBezTo>
                    <a:pt x="4097" y="9408"/>
                    <a:pt x="3997" y="9208"/>
                    <a:pt x="3830" y="9174"/>
                  </a:cubicBezTo>
                  <a:cubicBezTo>
                    <a:pt x="3184" y="9045"/>
                    <a:pt x="2551" y="8971"/>
                    <a:pt x="1924" y="8971"/>
                  </a:cubicBezTo>
                  <a:cubicBezTo>
                    <a:pt x="1580" y="8971"/>
                    <a:pt x="1237" y="8993"/>
                    <a:pt x="894" y="9041"/>
                  </a:cubicBezTo>
                  <a:cubicBezTo>
                    <a:pt x="2062" y="6372"/>
                    <a:pt x="3029" y="3670"/>
                    <a:pt x="3763" y="868"/>
                  </a:cubicBezTo>
                  <a:cubicBezTo>
                    <a:pt x="3796" y="701"/>
                    <a:pt x="3730" y="601"/>
                    <a:pt x="3630" y="535"/>
                  </a:cubicBezTo>
                  <a:cubicBezTo>
                    <a:pt x="3916" y="526"/>
                    <a:pt x="4199" y="522"/>
                    <a:pt x="4482" y="522"/>
                  </a:cubicBezTo>
                  <a:close/>
                  <a:moveTo>
                    <a:pt x="5989" y="1"/>
                  </a:moveTo>
                  <a:cubicBezTo>
                    <a:pt x="5157" y="1"/>
                    <a:pt x="4319" y="45"/>
                    <a:pt x="3496" y="134"/>
                  </a:cubicBezTo>
                  <a:cubicBezTo>
                    <a:pt x="3296" y="134"/>
                    <a:pt x="3229" y="368"/>
                    <a:pt x="3363" y="468"/>
                  </a:cubicBezTo>
                  <a:cubicBezTo>
                    <a:pt x="3263" y="501"/>
                    <a:pt x="3196" y="568"/>
                    <a:pt x="3163" y="701"/>
                  </a:cubicBezTo>
                  <a:cubicBezTo>
                    <a:pt x="2395" y="3637"/>
                    <a:pt x="1395" y="6506"/>
                    <a:pt x="94" y="9241"/>
                  </a:cubicBezTo>
                  <a:cubicBezTo>
                    <a:pt x="0" y="9491"/>
                    <a:pt x="169" y="9711"/>
                    <a:pt x="410" y="9711"/>
                  </a:cubicBezTo>
                  <a:cubicBezTo>
                    <a:pt x="427" y="9711"/>
                    <a:pt x="444" y="9710"/>
                    <a:pt x="461" y="9708"/>
                  </a:cubicBezTo>
                  <a:cubicBezTo>
                    <a:pt x="944" y="9624"/>
                    <a:pt x="1420" y="9583"/>
                    <a:pt x="1895" y="9583"/>
                  </a:cubicBezTo>
                  <a:cubicBezTo>
                    <a:pt x="2370" y="9583"/>
                    <a:pt x="2846" y="9624"/>
                    <a:pt x="3329" y="9708"/>
                  </a:cubicBezTo>
                  <a:cubicBezTo>
                    <a:pt x="2696" y="11776"/>
                    <a:pt x="2229" y="13844"/>
                    <a:pt x="1995" y="15979"/>
                  </a:cubicBezTo>
                  <a:cubicBezTo>
                    <a:pt x="1975" y="16182"/>
                    <a:pt x="2140" y="16299"/>
                    <a:pt x="2302" y="16299"/>
                  </a:cubicBezTo>
                  <a:cubicBezTo>
                    <a:pt x="2407" y="16299"/>
                    <a:pt x="2510" y="16250"/>
                    <a:pt x="2562" y="16146"/>
                  </a:cubicBezTo>
                  <a:cubicBezTo>
                    <a:pt x="4063" y="13277"/>
                    <a:pt x="5598" y="10442"/>
                    <a:pt x="7166" y="7606"/>
                  </a:cubicBezTo>
                  <a:cubicBezTo>
                    <a:pt x="7299" y="7406"/>
                    <a:pt x="7132" y="7139"/>
                    <a:pt x="6899" y="7139"/>
                  </a:cubicBezTo>
                  <a:cubicBezTo>
                    <a:pt x="6806" y="7143"/>
                    <a:pt x="6713" y="7144"/>
                    <a:pt x="6622" y="7144"/>
                  </a:cubicBezTo>
                  <a:cubicBezTo>
                    <a:pt x="5826" y="7144"/>
                    <a:pt x="5075" y="7019"/>
                    <a:pt x="4297" y="6839"/>
                  </a:cubicBezTo>
                  <a:cubicBezTo>
                    <a:pt x="5598" y="4838"/>
                    <a:pt x="6699" y="2669"/>
                    <a:pt x="7532" y="401"/>
                  </a:cubicBezTo>
                  <a:cubicBezTo>
                    <a:pt x="7599" y="234"/>
                    <a:pt x="7432" y="34"/>
                    <a:pt x="7232" y="34"/>
                  </a:cubicBezTo>
                  <a:cubicBezTo>
                    <a:pt x="6821" y="12"/>
                    <a:pt x="6406" y="1"/>
                    <a:pt x="5989"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7743831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432"/>
        <p:cNvGrpSpPr/>
        <p:nvPr/>
      </p:nvGrpSpPr>
      <p:grpSpPr>
        <a:xfrm>
          <a:off x="0" y="0"/>
          <a:ext cx="0" cy="0"/>
          <a:chOff x="0" y="0"/>
          <a:chExt cx="0" cy="0"/>
        </a:xfrm>
      </p:grpSpPr>
      <p:sp>
        <p:nvSpPr>
          <p:cNvPr id="433" name="Google Shape;433;p17"/>
          <p:cNvSpPr/>
          <p:nvPr/>
        </p:nvSpPr>
        <p:spPr>
          <a:xfrm rot="10800000" flipH="1">
            <a:off x="9247901" y="5410799"/>
            <a:ext cx="3089591" cy="1667368"/>
          </a:xfrm>
          <a:custGeom>
            <a:avLst/>
            <a:gdLst/>
            <a:ahLst/>
            <a:cxnLst/>
            <a:rect l="l" t="t" r="r" b="b"/>
            <a:pathLst>
              <a:path w="23470" h="10129" extrusionOk="0">
                <a:moveTo>
                  <a:pt x="1" y="0"/>
                </a:moveTo>
                <a:cubicBezTo>
                  <a:pt x="82" y="144"/>
                  <a:pt x="177" y="279"/>
                  <a:pt x="285" y="404"/>
                </a:cubicBezTo>
                <a:cubicBezTo>
                  <a:pt x="779" y="975"/>
                  <a:pt x="1537" y="1316"/>
                  <a:pt x="2299" y="1316"/>
                </a:cubicBezTo>
                <a:cubicBezTo>
                  <a:pt x="2333" y="1316"/>
                  <a:pt x="2366" y="1315"/>
                  <a:pt x="2400" y="1314"/>
                </a:cubicBezTo>
                <a:cubicBezTo>
                  <a:pt x="2977" y="1291"/>
                  <a:pt x="3549" y="1082"/>
                  <a:pt x="4119" y="1082"/>
                </a:cubicBezTo>
                <a:cubicBezTo>
                  <a:pt x="4234" y="1082"/>
                  <a:pt x="4350" y="1091"/>
                  <a:pt x="4465" y="1111"/>
                </a:cubicBezTo>
                <a:cubicBezTo>
                  <a:pt x="4602" y="1136"/>
                  <a:pt x="4730" y="1174"/>
                  <a:pt x="4852" y="1224"/>
                </a:cubicBezTo>
                <a:cubicBezTo>
                  <a:pt x="4878" y="1235"/>
                  <a:pt x="4905" y="1246"/>
                  <a:pt x="4930" y="1259"/>
                </a:cubicBezTo>
                <a:lnTo>
                  <a:pt x="4931" y="1259"/>
                </a:lnTo>
                <a:cubicBezTo>
                  <a:pt x="5863" y="1693"/>
                  <a:pt x="6418" y="2816"/>
                  <a:pt x="7292" y="3441"/>
                </a:cubicBezTo>
                <a:cubicBezTo>
                  <a:pt x="7907" y="3879"/>
                  <a:pt x="8634" y="4045"/>
                  <a:pt x="9391" y="4045"/>
                </a:cubicBezTo>
                <a:cubicBezTo>
                  <a:pt x="10254" y="4045"/>
                  <a:pt x="11156" y="3830"/>
                  <a:pt x="11976" y="3561"/>
                </a:cubicBezTo>
                <a:cubicBezTo>
                  <a:pt x="12709" y="3320"/>
                  <a:pt x="13469" y="3042"/>
                  <a:pt x="14229" y="3042"/>
                </a:cubicBezTo>
                <a:cubicBezTo>
                  <a:pt x="14408" y="3042"/>
                  <a:pt x="14587" y="3058"/>
                  <a:pt x="14766" y="3093"/>
                </a:cubicBezTo>
                <a:cubicBezTo>
                  <a:pt x="16157" y="3366"/>
                  <a:pt x="17029" y="4715"/>
                  <a:pt x="17593" y="5995"/>
                </a:cubicBezTo>
                <a:cubicBezTo>
                  <a:pt x="18158" y="7275"/>
                  <a:pt x="18647" y="8696"/>
                  <a:pt x="19803" y="9505"/>
                </a:cubicBezTo>
                <a:cubicBezTo>
                  <a:pt x="20409" y="9930"/>
                  <a:pt x="21147" y="10129"/>
                  <a:pt x="21892" y="10129"/>
                </a:cubicBezTo>
                <a:cubicBezTo>
                  <a:pt x="22430" y="10129"/>
                  <a:pt x="22971" y="10026"/>
                  <a:pt x="23470" y="9829"/>
                </a:cubicBezTo>
                <a:lnTo>
                  <a:pt x="23470"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4" name="Google Shape;434;p17"/>
          <p:cNvSpPr/>
          <p:nvPr/>
        </p:nvSpPr>
        <p:spPr>
          <a:xfrm rot="10800000" flipH="1">
            <a:off x="6966867" y="-457020"/>
            <a:ext cx="5742248" cy="2932552"/>
          </a:xfrm>
          <a:custGeom>
            <a:avLst/>
            <a:gdLst/>
            <a:ahLst/>
            <a:cxnLst/>
            <a:rect l="l" t="t" r="r" b="b"/>
            <a:pathLst>
              <a:path w="20699" h="14262" extrusionOk="0">
                <a:moveTo>
                  <a:pt x="16853" y="1"/>
                </a:moveTo>
                <a:cubicBezTo>
                  <a:pt x="16589" y="1"/>
                  <a:pt x="16324" y="41"/>
                  <a:pt x="16064" y="100"/>
                </a:cubicBezTo>
                <a:cubicBezTo>
                  <a:pt x="15287" y="274"/>
                  <a:pt x="14440" y="586"/>
                  <a:pt x="13999" y="1484"/>
                </a:cubicBezTo>
                <a:cubicBezTo>
                  <a:pt x="13782" y="1925"/>
                  <a:pt x="13671" y="2437"/>
                  <a:pt x="13436" y="2864"/>
                </a:cubicBezTo>
                <a:cubicBezTo>
                  <a:pt x="13215" y="3266"/>
                  <a:pt x="12875" y="3522"/>
                  <a:pt x="12511" y="3665"/>
                </a:cubicBezTo>
                <a:cubicBezTo>
                  <a:pt x="12069" y="3837"/>
                  <a:pt x="11615" y="3859"/>
                  <a:pt x="11159" y="3859"/>
                </a:cubicBezTo>
                <a:cubicBezTo>
                  <a:pt x="11006" y="3859"/>
                  <a:pt x="10853" y="3856"/>
                  <a:pt x="10701" y="3856"/>
                </a:cubicBezTo>
                <a:cubicBezTo>
                  <a:pt x="10498" y="3856"/>
                  <a:pt x="10296" y="3860"/>
                  <a:pt x="10095" y="3880"/>
                </a:cubicBezTo>
                <a:cubicBezTo>
                  <a:pt x="9680" y="3920"/>
                  <a:pt x="9262" y="4026"/>
                  <a:pt x="8894" y="4285"/>
                </a:cubicBezTo>
                <a:cubicBezTo>
                  <a:pt x="8523" y="4548"/>
                  <a:pt x="8243" y="4955"/>
                  <a:pt x="7994" y="5382"/>
                </a:cubicBezTo>
                <a:cubicBezTo>
                  <a:pt x="7500" y="6225"/>
                  <a:pt x="7043" y="7121"/>
                  <a:pt x="6336" y="7709"/>
                </a:cubicBezTo>
                <a:cubicBezTo>
                  <a:pt x="5983" y="8002"/>
                  <a:pt x="5587" y="8190"/>
                  <a:pt x="5164" y="8231"/>
                </a:cubicBezTo>
                <a:cubicBezTo>
                  <a:pt x="5076" y="8240"/>
                  <a:pt x="4988" y="8243"/>
                  <a:pt x="4900" y="8243"/>
                </a:cubicBezTo>
                <a:cubicBezTo>
                  <a:pt x="4496" y="8243"/>
                  <a:pt x="4092" y="8166"/>
                  <a:pt x="3691" y="8123"/>
                </a:cubicBezTo>
                <a:cubicBezTo>
                  <a:pt x="3252" y="8076"/>
                  <a:pt x="2813" y="8052"/>
                  <a:pt x="2373" y="8052"/>
                </a:cubicBezTo>
                <a:cubicBezTo>
                  <a:pt x="2305" y="8052"/>
                  <a:pt x="2237" y="8053"/>
                  <a:pt x="2170" y="8054"/>
                </a:cubicBezTo>
                <a:cubicBezTo>
                  <a:pt x="1958" y="8057"/>
                  <a:pt x="1727" y="8043"/>
                  <a:pt x="1527" y="8149"/>
                </a:cubicBezTo>
                <a:cubicBezTo>
                  <a:pt x="1345" y="8245"/>
                  <a:pt x="1232" y="8443"/>
                  <a:pt x="1145" y="8661"/>
                </a:cubicBezTo>
                <a:cubicBezTo>
                  <a:pt x="915" y="9241"/>
                  <a:pt x="707" y="9837"/>
                  <a:pt x="489" y="10425"/>
                </a:cubicBezTo>
                <a:cubicBezTo>
                  <a:pt x="382" y="10712"/>
                  <a:pt x="273" y="10996"/>
                  <a:pt x="170" y="11285"/>
                </a:cubicBezTo>
                <a:cubicBezTo>
                  <a:pt x="82" y="11538"/>
                  <a:pt x="0" y="11807"/>
                  <a:pt x="8" y="12088"/>
                </a:cubicBezTo>
                <a:cubicBezTo>
                  <a:pt x="21" y="12629"/>
                  <a:pt x="368" y="12994"/>
                  <a:pt x="711" y="13243"/>
                </a:cubicBezTo>
                <a:cubicBezTo>
                  <a:pt x="1071" y="13507"/>
                  <a:pt x="1473" y="13671"/>
                  <a:pt x="1882" y="13769"/>
                </a:cubicBezTo>
                <a:cubicBezTo>
                  <a:pt x="2734" y="13974"/>
                  <a:pt x="3606" y="13920"/>
                  <a:pt x="4468" y="13980"/>
                </a:cubicBezTo>
                <a:cubicBezTo>
                  <a:pt x="5488" y="14051"/>
                  <a:pt x="6502" y="14240"/>
                  <a:pt x="7524" y="14260"/>
                </a:cubicBezTo>
                <a:cubicBezTo>
                  <a:pt x="7567" y="14261"/>
                  <a:pt x="7610" y="14261"/>
                  <a:pt x="7652" y="14261"/>
                </a:cubicBezTo>
                <a:cubicBezTo>
                  <a:pt x="8600" y="14261"/>
                  <a:pt x="9520" y="14052"/>
                  <a:pt x="10445" y="13797"/>
                </a:cubicBezTo>
                <a:cubicBezTo>
                  <a:pt x="10927" y="13664"/>
                  <a:pt x="11408" y="13527"/>
                  <a:pt x="11895" y="13424"/>
                </a:cubicBezTo>
                <a:cubicBezTo>
                  <a:pt x="12396" y="13318"/>
                  <a:pt x="12902" y="13253"/>
                  <a:pt x="13408" y="13207"/>
                </a:cubicBezTo>
                <a:cubicBezTo>
                  <a:pt x="14415" y="13113"/>
                  <a:pt x="15426" y="13086"/>
                  <a:pt x="16429" y="12939"/>
                </a:cubicBezTo>
                <a:cubicBezTo>
                  <a:pt x="16862" y="12876"/>
                  <a:pt x="17290" y="12772"/>
                  <a:pt x="17724" y="12708"/>
                </a:cubicBezTo>
                <a:cubicBezTo>
                  <a:pt x="17931" y="12676"/>
                  <a:pt x="18142" y="12652"/>
                  <a:pt x="18353" y="12652"/>
                </a:cubicBezTo>
                <a:cubicBezTo>
                  <a:pt x="18545" y="12652"/>
                  <a:pt x="18735" y="12672"/>
                  <a:pt x="18922" y="12725"/>
                </a:cubicBezTo>
                <a:cubicBezTo>
                  <a:pt x="19108" y="12778"/>
                  <a:pt x="19285" y="12862"/>
                  <a:pt x="19446" y="12990"/>
                </a:cubicBezTo>
                <a:cubicBezTo>
                  <a:pt x="19530" y="13055"/>
                  <a:pt x="19602" y="13168"/>
                  <a:pt x="19703" y="13170"/>
                </a:cubicBezTo>
                <a:cubicBezTo>
                  <a:pt x="19705" y="13170"/>
                  <a:pt x="19707" y="13170"/>
                  <a:pt x="19709" y="13170"/>
                </a:cubicBezTo>
                <a:cubicBezTo>
                  <a:pt x="19794" y="13170"/>
                  <a:pt x="19882" y="13147"/>
                  <a:pt x="19960" y="13109"/>
                </a:cubicBezTo>
                <a:cubicBezTo>
                  <a:pt x="20337" y="12928"/>
                  <a:pt x="20552" y="12457"/>
                  <a:pt x="20620" y="11978"/>
                </a:cubicBezTo>
                <a:cubicBezTo>
                  <a:pt x="20661" y="11688"/>
                  <a:pt x="20662" y="11393"/>
                  <a:pt x="20662" y="11100"/>
                </a:cubicBezTo>
                <a:cubicBezTo>
                  <a:pt x="20661" y="10779"/>
                  <a:pt x="20660" y="10457"/>
                  <a:pt x="20659" y="10136"/>
                </a:cubicBezTo>
                <a:cubicBezTo>
                  <a:pt x="20657" y="9484"/>
                  <a:pt x="20655" y="8832"/>
                  <a:pt x="20653" y="8180"/>
                </a:cubicBezTo>
                <a:cubicBezTo>
                  <a:pt x="20649" y="6940"/>
                  <a:pt x="20646" y="5700"/>
                  <a:pt x="20642" y="4459"/>
                </a:cubicBezTo>
                <a:lnTo>
                  <a:pt x="20642" y="4459"/>
                </a:lnTo>
                <a:cubicBezTo>
                  <a:pt x="20644" y="4461"/>
                  <a:pt x="20645" y="4462"/>
                  <a:pt x="20647" y="4462"/>
                </a:cubicBezTo>
                <a:cubicBezTo>
                  <a:pt x="20699" y="4462"/>
                  <a:pt x="20598" y="3375"/>
                  <a:pt x="20067" y="3281"/>
                </a:cubicBezTo>
                <a:cubicBezTo>
                  <a:pt x="19246" y="3135"/>
                  <a:pt x="19173" y="1493"/>
                  <a:pt x="18535" y="804"/>
                </a:cubicBezTo>
                <a:cubicBezTo>
                  <a:pt x="18227" y="470"/>
                  <a:pt x="17870" y="206"/>
                  <a:pt x="17474" y="87"/>
                </a:cubicBezTo>
                <a:cubicBezTo>
                  <a:pt x="17269" y="26"/>
                  <a:pt x="17062" y="1"/>
                  <a:pt x="16853"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5" name="Google Shape;435;p17"/>
          <p:cNvSpPr/>
          <p:nvPr/>
        </p:nvSpPr>
        <p:spPr>
          <a:xfrm rot="10800000" flipH="1">
            <a:off x="-1100834" y="-526454"/>
            <a:ext cx="3594011" cy="3091689"/>
          </a:xfrm>
          <a:custGeom>
            <a:avLst/>
            <a:gdLst/>
            <a:ahLst/>
            <a:cxnLst/>
            <a:rect l="l" t="t" r="r" b="b"/>
            <a:pathLst>
              <a:path w="21506" h="13044" extrusionOk="0">
                <a:moveTo>
                  <a:pt x="3180" y="0"/>
                </a:moveTo>
                <a:cubicBezTo>
                  <a:pt x="3059" y="0"/>
                  <a:pt x="2939" y="4"/>
                  <a:pt x="2818" y="11"/>
                </a:cubicBezTo>
                <a:cubicBezTo>
                  <a:pt x="2085" y="54"/>
                  <a:pt x="1355" y="227"/>
                  <a:pt x="834" y="551"/>
                </a:cubicBezTo>
                <a:cubicBezTo>
                  <a:pt x="250" y="913"/>
                  <a:pt x="65" y="1411"/>
                  <a:pt x="36" y="1902"/>
                </a:cubicBezTo>
                <a:cubicBezTo>
                  <a:pt x="1" y="2484"/>
                  <a:pt x="77" y="3072"/>
                  <a:pt x="110" y="3654"/>
                </a:cubicBezTo>
                <a:cubicBezTo>
                  <a:pt x="143" y="4272"/>
                  <a:pt x="177" y="4890"/>
                  <a:pt x="211" y="5509"/>
                </a:cubicBezTo>
                <a:lnTo>
                  <a:pt x="619" y="12928"/>
                </a:lnTo>
                <a:cubicBezTo>
                  <a:pt x="622" y="12996"/>
                  <a:pt x="711" y="13044"/>
                  <a:pt x="816" y="13044"/>
                </a:cubicBezTo>
                <a:cubicBezTo>
                  <a:pt x="831" y="13044"/>
                  <a:pt x="847" y="13043"/>
                  <a:pt x="863" y="13041"/>
                </a:cubicBezTo>
                <a:cubicBezTo>
                  <a:pt x="2378" y="12830"/>
                  <a:pt x="3912" y="12669"/>
                  <a:pt x="5457" y="12564"/>
                </a:cubicBezTo>
                <a:cubicBezTo>
                  <a:pt x="7004" y="12457"/>
                  <a:pt x="8559" y="12406"/>
                  <a:pt x="10115" y="12406"/>
                </a:cubicBezTo>
                <a:cubicBezTo>
                  <a:pt x="11304" y="12406"/>
                  <a:pt x="12493" y="12436"/>
                  <a:pt x="13679" y="12495"/>
                </a:cubicBezTo>
                <a:cubicBezTo>
                  <a:pt x="14434" y="12533"/>
                  <a:pt x="15229" y="12576"/>
                  <a:pt x="16019" y="12576"/>
                </a:cubicBezTo>
                <a:cubicBezTo>
                  <a:pt x="17350" y="12576"/>
                  <a:pt x="18667" y="12454"/>
                  <a:pt x="19757" y="11976"/>
                </a:cubicBezTo>
                <a:lnTo>
                  <a:pt x="19757" y="11976"/>
                </a:lnTo>
                <a:cubicBezTo>
                  <a:pt x="19755" y="11987"/>
                  <a:pt x="19759" y="11992"/>
                  <a:pt x="19770" y="11992"/>
                </a:cubicBezTo>
                <a:cubicBezTo>
                  <a:pt x="19872" y="11992"/>
                  <a:pt x="20520" y="11533"/>
                  <a:pt x="20666" y="11300"/>
                </a:cubicBezTo>
                <a:cubicBezTo>
                  <a:pt x="21276" y="10319"/>
                  <a:pt x="21505" y="9208"/>
                  <a:pt x="20964" y="8195"/>
                </a:cubicBezTo>
                <a:cubicBezTo>
                  <a:pt x="20510" y="7349"/>
                  <a:pt x="19544" y="6569"/>
                  <a:pt x="18190" y="6187"/>
                </a:cubicBezTo>
                <a:cubicBezTo>
                  <a:pt x="16673" y="5759"/>
                  <a:pt x="14935" y="5923"/>
                  <a:pt x="13382" y="5580"/>
                </a:cubicBezTo>
                <a:cubicBezTo>
                  <a:pt x="11840" y="5240"/>
                  <a:pt x="11141" y="4324"/>
                  <a:pt x="10445" y="3499"/>
                </a:cubicBezTo>
                <a:cubicBezTo>
                  <a:pt x="9690" y="2603"/>
                  <a:pt x="8718" y="1801"/>
                  <a:pt x="7429" y="1159"/>
                </a:cubicBezTo>
                <a:cubicBezTo>
                  <a:pt x="6263" y="578"/>
                  <a:pt x="4748" y="0"/>
                  <a:pt x="3180" y="0"/>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6" name="Google Shape;436;p17"/>
          <p:cNvSpPr/>
          <p:nvPr/>
        </p:nvSpPr>
        <p:spPr>
          <a:xfrm rot="10800000" flipH="1">
            <a:off x="-283159" y="5164240"/>
            <a:ext cx="5254084" cy="2550093"/>
          </a:xfrm>
          <a:custGeom>
            <a:avLst/>
            <a:gdLst/>
            <a:ahLst/>
            <a:cxnLst/>
            <a:rect l="l" t="t" r="r" b="b"/>
            <a:pathLst>
              <a:path w="24376" h="11831" extrusionOk="0">
                <a:moveTo>
                  <a:pt x="1749" y="0"/>
                </a:moveTo>
                <a:cubicBezTo>
                  <a:pt x="1709" y="0"/>
                  <a:pt x="1669" y="3"/>
                  <a:pt x="1629" y="10"/>
                </a:cubicBezTo>
                <a:cubicBezTo>
                  <a:pt x="1391" y="51"/>
                  <a:pt x="1250" y="241"/>
                  <a:pt x="1188" y="476"/>
                </a:cubicBezTo>
                <a:cubicBezTo>
                  <a:pt x="1034" y="1062"/>
                  <a:pt x="936" y="1672"/>
                  <a:pt x="819" y="2266"/>
                </a:cubicBezTo>
                <a:cubicBezTo>
                  <a:pt x="701" y="2875"/>
                  <a:pt x="591" y="3483"/>
                  <a:pt x="497" y="4096"/>
                </a:cubicBezTo>
                <a:cubicBezTo>
                  <a:pt x="126" y="6503"/>
                  <a:pt x="1" y="8997"/>
                  <a:pt x="659" y="11362"/>
                </a:cubicBezTo>
                <a:cubicBezTo>
                  <a:pt x="678" y="11430"/>
                  <a:pt x="734" y="11465"/>
                  <a:pt x="790" y="11465"/>
                </a:cubicBezTo>
                <a:cubicBezTo>
                  <a:pt x="836" y="11465"/>
                  <a:pt x="882" y="11443"/>
                  <a:pt x="910" y="11396"/>
                </a:cubicBezTo>
                <a:cubicBezTo>
                  <a:pt x="1048" y="11173"/>
                  <a:pt x="1207" y="10966"/>
                  <a:pt x="1385" y="10775"/>
                </a:cubicBezTo>
                <a:cubicBezTo>
                  <a:pt x="2101" y="10007"/>
                  <a:pt x="3087" y="9538"/>
                  <a:pt x="4095" y="9409"/>
                </a:cubicBezTo>
                <a:cubicBezTo>
                  <a:pt x="4315" y="9380"/>
                  <a:pt x="4536" y="9367"/>
                  <a:pt x="4756" y="9367"/>
                </a:cubicBezTo>
                <a:cubicBezTo>
                  <a:pt x="5731" y="9367"/>
                  <a:pt x="6705" y="9633"/>
                  <a:pt x="7587" y="10066"/>
                </a:cubicBezTo>
                <a:cubicBezTo>
                  <a:pt x="8653" y="10589"/>
                  <a:pt x="9622" y="11353"/>
                  <a:pt x="10770" y="11680"/>
                </a:cubicBezTo>
                <a:cubicBezTo>
                  <a:pt x="11110" y="11777"/>
                  <a:pt x="11460" y="11831"/>
                  <a:pt x="11804" y="11831"/>
                </a:cubicBezTo>
                <a:cubicBezTo>
                  <a:pt x="12445" y="11831"/>
                  <a:pt x="13071" y="11645"/>
                  <a:pt x="13597" y="11201"/>
                </a:cubicBezTo>
                <a:cubicBezTo>
                  <a:pt x="14183" y="10708"/>
                  <a:pt x="14558" y="9990"/>
                  <a:pt x="14873" y="9287"/>
                </a:cubicBezTo>
                <a:cubicBezTo>
                  <a:pt x="15209" y="8537"/>
                  <a:pt x="15487" y="7753"/>
                  <a:pt x="15901" y="7045"/>
                </a:cubicBezTo>
                <a:cubicBezTo>
                  <a:pt x="16332" y="6305"/>
                  <a:pt x="16925" y="5724"/>
                  <a:pt x="17743" y="5514"/>
                </a:cubicBezTo>
                <a:cubicBezTo>
                  <a:pt x="18117" y="5418"/>
                  <a:pt x="18497" y="5390"/>
                  <a:pt x="18880" y="5390"/>
                </a:cubicBezTo>
                <a:cubicBezTo>
                  <a:pt x="19432" y="5390"/>
                  <a:pt x="19989" y="5449"/>
                  <a:pt x="20540" y="5449"/>
                </a:cubicBezTo>
                <a:cubicBezTo>
                  <a:pt x="20676" y="5449"/>
                  <a:pt x="20812" y="5445"/>
                  <a:pt x="20947" y="5436"/>
                </a:cubicBezTo>
                <a:cubicBezTo>
                  <a:pt x="21449" y="5403"/>
                  <a:pt x="21952" y="5299"/>
                  <a:pt x="22402" y="5053"/>
                </a:cubicBezTo>
                <a:cubicBezTo>
                  <a:pt x="22808" y="4832"/>
                  <a:pt x="23157" y="4506"/>
                  <a:pt x="23433" y="4124"/>
                </a:cubicBezTo>
                <a:cubicBezTo>
                  <a:pt x="23951" y="3405"/>
                  <a:pt x="24197" y="2481"/>
                  <a:pt x="24066" y="1589"/>
                </a:cubicBezTo>
                <a:lnTo>
                  <a:pt x="24066" y="1589"/>
                </a:lnTo>
                <a:cubicBezTo>
                  <a:pt x="24067" y="1589"/>
                  <a:pt x="24069" y="1589"/>
                  <a:pt x="24070" y="1589"/>
                </a:cubicBezTo>
                <a:cubicBezTo>
                  <a:pt x="24093" y="1589"/>
                  <a:pt x="24117" y="1581"/>
                  <a:pt x="24142" y="1563"/>
                </a:cubicBezTo>
                <a:cubicBezTo>
                  <a:pt x="24293" y="1450"/>
                  <a:pt x="24375" y="1284"/>
                  <a:pt x="24372" y="1087"/>
                </a:cubicBezTo>
                <a:cubicBezTo>
                  <a:pt x="24363" y="604"/>
                  <a:pt x="23972" y="329"/>
                  <a:pt x="23550" y="297"/>
                </a:cubicBezTo>
                <a:cubicBezTo>
                  <a:pt x="23516" y="295"/>
                  <a:pt x="23481" y="294"/>
                  <a:pt x="23447" y="294"/>
                </a:cubicBezTo>
                <a:cubicBezTo>
                  <a:pt x="23214" y="294"/>
                  <a:pt x="22979" y="345"/>
                  <a:pt x="22750" y="383"/>
                </a:cubicBezTo>
                <a:cubicBezTo>
                  <a:pt x="22445" y="434"/>
                  <a:pt x="22139" y="481"/>
                  <a:pt x="21832" y="525"/>
                </a:cubicBezTo>
                <a:cubicBezTo>
                  <a:pt x="20628" y="695"/>
                  <a:pt x="19418" y="810"/>
                  <a:pt x="18207" y="888"/>
                </a:cubicBezTo>
                <a:cubicBezTo>
                  <a:pt x="15785" y="1046"/>
                  <a:pt x="13357" y="1063"/>
                  <a:pt x="10931" y="1083"/>
                </a:cubicBezTo>
                <a:cubicBezTo>
                  <a:pt x="10571" y="1086"/>
                  <a:pt x="10211" y="1088"/>
                  <a:pt x="9850" y="1088"/>
                </a:cubicBezTo>
                <a:cubicBezTo>
                  <a:pt x="7886" y="1088"/>
                  <a:pt x="5913" y="1021"/>
                  <a:pt x="3986" y="601"/>
                </a:cubicBezTo>
                <a:cubicBezTo>
                  <a:pt x="3423" y="479"/>
                  <a:pt x="2865" y="326"/>
                  <a:pt x="2319" y="138"/>
                </a:cubicBezTo>
                <a:cubicBezTo>
                  <a:pt x="2135" y="75"/>
                  <a:pt x="1944" y="0"/>
                  <a:pt x="1749"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7" name="Google Shape;437;p17"/>
          <p:cNvSpPr txBox="1">
            <a:spLocks noGrp="1"/>
          </p:cNvSpPr>
          <p:nvPr>
            <p:ph type="title"/>
          </p:nvPr>
        </p:nvSpPr>
        <p:spPr>
          <a:xfrm>
            <a:off x="3620900" y="1011936"/>
            <a:ext cx="49500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38" name="Google Shape;438;p17"/>
          <p:cNvGrpSpPr/>
          <p:nvPr/>
        </p:nvGrpSpPr>
        <p:grpSpPr>
          <a:xfrm rot="-9900006">
            <a:off x="9863897" y="6165003"/>
            <a:ext cx="605555" cy="548555"/>
            <a:chOff x="1640475" y="1197075"/>
            <a:chExt cx="55475" cy="50250"/>
          </a:xfrm>
        </p:grpSpPr>
        <p:sp>
          <p:nvSpPr>
            <p:cNvPr id="439" name="Google Shape;439;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42" name="Google Shape;442;p17"/>
          <p:cNvGrpSpPr/>
          <p:nvPr/>
        </p:nvGrpSpPr>
        <p:grpSpPr>
          <a:xfrm rot="10034023">
            <a:off x="272474" y="4223711"/>
            <a:ext cx="372821" cy="337725"/>
            <a:chOff x="1640475" y="1197075"/>
            <a:chExt cx="55475" cy="50250"/>
          </a:xfrm>
        </p:grpSpPr>
        <p:sp>
          <p:nvSpPr>
            <p:cNvPr id="443" name="Google Shape;443;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6" name="Google Shape;446;p17"/>
          <p:cNvSpPr/>
          <p:nvPr/>
        </p:nvSpPr>
        <p:spPr>
          <a:xfrm rot="9113192" flipH="1">
            <a:off x="6462101" y="277483"/>
            <a:ext cx="926732" cy="21710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7" name="Google Shape;447;p17"/>
          <p:cNvSpPr/>
          <p:nvPr/>
        </p:nvSpPr>
        <p:spPr>
          <a:xfrm rot="-10799883" flipH="1">
            <a:off x="422113" y="6219931"/>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48" name="Google Shape;448;p17"/>
          <p:cNvGrpSpPr/>
          <p:nvPr/>
        </p:nvGrpSpPr>
        <p:grpSpPr>
          <a:xfrm rot="6324483">
            <a:off x="1473932" y="382411"/>
            <a:ext cx="263693" cy="285080"/>
            <a:chOff x="1640475" y="1197075"/>
            <a:chExt cx="55475" cy="50250"/>
          </a:xfrm>
        </p:grpSpPr>
        <p:sp>
          <p:nvSpPr>
            <p:cNvPr id="449" name="Google Shape;449;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52" name="Google Shape;452;p17"/>
          <p:cNvSpPr/>
          <p:nvPr/>
        </p:nvSpPr>
        <p:spPr>
          <a:xfrm rot="10800000">
            <a:off x="8902367" y="-44516"/>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3" name="Google Shape;453;p17"/>
          <p:cNvSpPr/>
          <p:nvPr/>
        </p:nvSpPr>
        <p:spPr>
          <a:xfrm rot="-10431843">
            <a:off x="-72187" y="-158169"/>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54" name="Google Shape;454;p17"/>
          <p:cNvGrpSpPr/>
          <p:nvPr/>
        </p:nvGrpSpPr>
        <p:grpSpPr>
          <a:xfrm rot="10034065">
            <a:off x="11454692" y="2787845"/>
            <a:ext cx="295683" cy="267847"/>
            <a:chOff x="1640475" y="1197075"/>
            <a:chExt cx="55475" cy="50250"/>
          </a:xfrm>
        </p:grpSpPr>
        <p:sp>
          <p:nvSpPr>
            <p:cNvPr id="455" name="Google Shape;455;p1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1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1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58480347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458"/>
        <p:cNvGrpSpPr/>
        <p:nvPr/>
      </p:nvGrpSpPr>
      <p:grpSpPr>
        <a:xfrm>
          <a:off x="0" y="0"/>
          <a:ext cx="0" cy="0"/>
          <a:chOff x="0" y="0"/>
          <a:chExt cx="0" cy="0"/>
        </a:xfrm>
      </p:grpSpPr>
      <p:sp>
        <p:nvSpPr>
          <p:cNvPr id="459" name="Google Shape;459;p18"/>
          <p:cNvSpPr/>
          <p:nvPr/>
        </p:nvSpPr>
        <p:spPr>
          <a:xfrm>
            <a:off x="7634768" y="5455965"/>
            <a:ext cx="4760451" cy="1543412"/>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0" name="Google Shape;460;p18"/>
          <p:cNvSpPr/>
          <p:nvPr/>
        </p:nvSpPr>
        <p:spPr>
          <a:xfrm>
            <a:off x="-79077" y="-136318"/>
            <a:ext cx="2864501" cy="1405795"/>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1" name="Google Shape;461;p18"/>
          <p:cNvSpPr/>
          <p:nvPr/>
        </p:nvSpPr>
        <p:spPr>
          <a:xfrm>
            <a:off x="6535336" y="-353633"/>
            <a:ext cx="6282305" cy="2118489"/>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2" name="Google Shape;462;p18"/>
          <p:cNvSpPr/>
          <p:nvPr/>
        </p:nvSpPr>
        <p:spPr>
          <a:xfrm>
            <a:off x="-625633" y="2907185"/>
            <a:ext cx="3187424" cy="4547927"/>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63" name="Google Shape;463;p18"/>
          <p:cNvSpPr txBox="1">
            <a:spLocks noGrp="1"/>
          </p:cNvSpPr>
          <p:nvPr>
            <p:ph type="title"/>
          </p:nvPr>
        </p:nvSpPr>
        <p:spPr>
          <a:xfrm>
            <a:off x="4407400" y="1011936"/>
            <a:ext cx="33772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64" name="Google Shape;464;p18"/>
          <p:cNvGrpSpPr/>
          <p:nvPr/>
        </p:nvGrpSpPr>
        <p:grpSpPr>
          <a:xfrm>
            <a:off x="11290838" y="5692008"/>
            <a:ext cx="445997" cy="404003"/>
            <a:chOff x="1640475" y="1197075"/>
            <a:chExt cx="55475" cy="50250"/>
          </a:xfrm>
        </p:grpSpPr>
        <p:sp>
          <p:nvSpPr>
            <p:cNvPr id="465" name="Google Shape;465;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68" name="Google Shape;468;p18"/>
          <p:cNvGrpSpPr/>
          <p:nvPr/>
        </p:nvGrpSpPr>
        <p:grpSpPr>
          <a:xfrm rot="-900055">
            <a:off x="9745845" y="588859"/>
            <a:ext cx="287912" cy="260807"/>
            <a:chOff x="1640475" y="1197075"/>
            <a:chExt cx="55475" cy="50250"/>
          </a:xfrm>
        </p:grpSpPr>
        <p:sp>
          <p:nvSpPr>
            <p:cNvPr id="469" name="Google Shape;469;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72" name="Google Shape;472;p18"/>
          <p:cNvSpPr/>
          <p:nvPr/>
        </p:nvSpPr>
        <p:spPr>
          <a:xfrm rot="-597364">
            <a:off x="10751638" y="483698"/>
            <a:ext cx="1185393" cy="27770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473" name="Google Shape;473;p18"/>
          <p:cNvGrpSpPr/>
          <p:nvPr/>
        </p:nvGrpSpPr>
        <p:grpSpPr>
          <a:xfrm rot="6300033">
            <a:off x="1054923" y="5724553"/>
            <a:ext cx="326184" cy="295468"/>
            <a:chOff x="1640475" y="1197075"/>
            <a:chExt cx="55475" cy="50250"/>
          </a:xfrm>
        </p:grpSpPr>
        <p:sp>
          <p:nvSpPr>
            <p:cNvPr id="474" name="Google Shape;474;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77" name="Google Shape;477;p18"/>
          <p:cNvGrpSpPr/>
          <p:nvPr/>
        </p:nvGrpSpPr>
        <p:grpSpPr>
          <a:xfrm rot="-5400136">
            <a:off x="1287559" y="368511"/>
            <a:ext cx="560904" cy="508068"/>
            <a:chOff x="1640475" y="1197075"/>
            <a:chExt cx="55475" cy="50250"/>
          </a:xfrm>
        </p:grpSpPr>
        <p:sp>
          <p:nvSpPr>
            <p:cNvPr id="478" name="Google Shape;478;p1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1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1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81" name="Google Shape;481;p18"/>
          <p:cNvSpPr/>
          <p:nvPr/>
        </p:nvSpPr>
        <p:spPr>
          <a:xfrm rot="899834">
            <a:off x="1705934" y="6308597"/>
            <a:ext cx="1299663" cy="30450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2" name="Google Shape;482;p18"/>
          <p:cNvSpPr/>
          <p:nvPr/>
        </p:nvSpPr>
        <p:spPr>
          <a:xfrm rot="-6300069" flipH="1">
            <a:off x="118655" y="675103"/>
            <a:ext cx="680644" cy="1006351"/>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3" name="Google Shape;483;p18"/>
          <p:cNvSpPr/>
          <p:nvPr/>
        </p:nvSpPr>
        <p:spPr>
          <a:xfrm rot="6293788">
            <a:off x="9596626" y="5569895"/>
            <a:ext cx="1279023" cy="935736"/>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015766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484"/>
        <p:cNvGrpSpPr/>
        <p:nvPr/>
      </p:nvGrpSpPr>
      <p:grpSpPr>
        <a:xfrm>
          <a:off x="0" y="0"/>
          <a:ext cx="0" cy="0"/>
          <a:chOff x="0" y="0"/>
          <a:chExt cx="0" cy="0"/>
        </a:xfrm>
      </p:grpSpPr>
      <p:sp>
        <p:nvSpPr>
          <p:cNvPr id="485" name="Google Shape;485;p19"/>
          <p:cNvSpPr/>
          <p:nvPr/>
        </p:nvSpPr>
        <p:spPr>
          <a:xfrm rot="5087716" flipH="1">
            <a:off x="-336542" y="-858019"/>
            <a:ext cx="3488595" cy="3635649"/>
          </a:xfrm>
          <a:custGeom>
            <a:avLst/>
            <a:gdLst/>
            <a:ahLst/>
            <a:cxnLst/>
            <a:rect l="l" t="t" r="r" b="b"/>
            <a:pathLst>
              <a:path w="16369" h="17059" extrusionOk="0">
                <a:moveTo>
                  <a:pt x="10538" y="1"/>
                </a:moveTo>
                <a:cubicBezTo>
                  <a:pt x="9733" y="1"/>
                  <a:pt x="8932" y="153"/>
                  <a:pt x="8209" y="515"/>
                </a:cubicBezTo>
                <a:cubicBezTo>
                  <a:pt x="7233" y="1004"/>
                  <a:pt x="6396" y="1857"/>
                  <a:pt x="6084" y="2920"/>
                </a:cubicBezTo>
                <a:cubicBezTo>
                  <a:pt x="5733" y="4112"/>
                  <a:pt x="6127" y="5357"/>
                  <a:pt x="5884" y="6560"/>
                </a:cubicBezTo>
                <a:cubicBezTo>
                  <a:pt x="5644" y="7754"/>
                  <a:pt x="4612" y="8436"/>
                  <a:pt x="3688" y="9100"/>
                </a:cubicBezTo>
                <a:cubicBezTo>
                  <a:pt x="2685" y="9819"/>
                  <a:pt x="1822" y="10680"/>
                  <a:pt x="1187" y="11745"/>
                </a:cubicBezTo>
                <a:cubicBezTo>
                  <a:pt x="569" y="12782"/>
                  <a:pt x="0" y="14113"/>
                  <a:pt x="309" y="15339"/>
                </a:cubicBezTo>
                <a:cubicBezTo>
                  <a:pt x="443" y="15869"/>
                  <a:pt x="737" y="16372"/>
                  <a:pt x="1186" y="16695"/>
                </a:cubicBezTo>
                <a:cubicBezTo>
                  <a:pt x="1565" y="16966"/>
                  <a:pt x="2011" y="17058"/>
                  <a:pt x="2463" y="17058"/>
                </a:cubicBezTo>
                <a:cubicBezTo>
                  <a:pt x="2614" y="17058"/>
                  <a:pt x="2766" y="17048"/>
                  <a:pt x="2915" y="17031"/>
                </a:cubicBezTo>
                <a:cubicBezTo>
                  <a:pt x="3625" y="16948"/>
                  <a:pt x="4330" y="16784"/>
                  <a:pt x="5032" y="16653"/>
                </a:cubicBezTo>
                <a:cubicBezTo>
                  <a:pt x="5778" y="16514"/>
                  <a:pt x="6525" y="16374"/>
                  <a:pt x="7271" y="16235"/>
                </a:cubicBezTo>
                <a:cubicBezTo>
                  <a:pt x="10255" y="15678"/>
                  <a:pt x="13240" y="15122"/>
                  <a:pt x="16225" y="14565"/>
                </a:cubicBezTo>
                <a:cubicBezTo>
                  <a:pt x="16319" y="14547"/>
                  <a:pt x="16369" y="14453"/>
                  <a:pt x="16334" y="14366"/>
                </a:cubicBezTo>
                <a:cubicBezTo>
                  <a:pt x="15910" y="13292"/>
                  <a:pt x="15542" y="12197"/>
                  <a:pt x="15242" y="11083"/>
                </a:cubicBezTo>
                <a:cubicBezTo>
                  <a:pt x="14709" y="9114"/>
                  <a:pt x="14380" y="7098"/>
                  <a:pt x="14239" y="5065"/>
                </a:cubicBezTo>
                <a:cubicBezTo>
                  <a:pt x="14136" y="3556"/>
                  <a:pt x="14047" y="1835"/>
                  <a:pt x="12931" y="701"/>
                </a:cubicBezTo>
                <a:cubicBezTo>
                  <a:pt x="13074" y="700"/>
                  <a:pt x="12339" y="230"/>
                  <a:pt x="12009" y="160"/>
                </a:cubicBezTo>
                <a:cubicBezTo>
                  <a:pt x="11529" y="58"/>
                  <a:pt x="11033" y="1"/>
                  <a:pt x="10538"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6" name="Google Shape;486;p19"/>
          <p:cNvSpPr/>
          <p:nvPr/>
        </p:nvSpPr>
        <p:spPr>
          <a:xfrm rot="-5265980" flipH="1">
            <a:off x="9358547" y="658901"/>
            <a:ext cx="4369421" cy="1801401"/>
          </a:xfrm>
          <a:custGeom>
            <a:avLst/>
            <a:gdLst/>
            <a:ahLst/>
            <a:cxnLst/>
            <a:rect l="l" t="t" r="r" b="b"/>
            <a:pathLst>
              <a:path w="18551" h="7648" extrusionOk="0">
                <a:moveTo>
                  <a:pt x="8398" y="1"/>
                </a:moveTo>
                <a:cubicBezTo>
                  <a:pt x="8203" y="1"/>
                  <a:pt x="8005" y="44"/>
                  <a:pt x="7810" y="140"/>
                </a:cubicBezTo>
                <a:cubicBezTo>
                  <a:pt x="7272" y="403"/>
                  <a:pt x="6909" y="991"/>
                  <a:pt x="6614" y="1543"/>
                </a:cubicBezTo>
                <a:cubicBezTo>
                  <a:pt x="6307" y="2117"/>
                  <a:pt x="6031" y="2729"/>
                  <a:pt x="5562" y="3157"/>
                </a:cubicBezTo>
                <a:cubicBezTo>
                  <a:pt x="5343" y="3357"/>
                  <a:pt x="5078" y="3500"/>
                  <a:pt x="4796" y="3515"/>
                </a:cubicBezTo>
                <a:cubicBezTo>
                  <a:pt x="4779" y="3516"/>
                  <a:pt x="4761" y="3516"/>
                  <a:pt x="4744" y="3516"/>
                </a:cubicBezTo>
                <a:cubicBezTo>
                  <a:pt x="4475" y="3516"/>
                  <a:pt x="4218" y="3410"/>
                  <a:pt x="3979" y="3274"/>
                </a:cubicBezTo>
                <a:cubicBezTo>
                  <a:pt x="3615" y="3067"/>
                  <a:pt x="3265" y="2787"/>
                  <a:pt x="2878" y="2633"/>
                </a:cubicBezTo>
                <a:lnTo>
                  <a:pt x="2848" y="2622"/>
                </a:lnTo>
                <a:cubicBezTo>
                  <a:pt x="2713" y="2571"/>
                  <a:pt x="2573" y="2535"/>
                  <a:pt x="2426" y="2524"/>
                </a:cubicBezTo>
                <a:cubicBezTo>
                  <a:pt x="2397" y="2522"/>
                  <a:pt x="2367" y="2521"/>
                  <a:pt x="2338" y="2521"/>
                </a:cubicBezTo>
                <a:cubicBezTo>
                  <a:pt x="1819" y="2521"/>
                  <a:pt x="1364" y="2853"/>
                  <a:pt x="878" y="3039"/>
                </a:cubicBezTo>
                <a:cubicBezTo>
                  <a:pt x="860" y="2988"/>
                  <a:pt x="814" y="2962"/>
                  <a:pt x="771" y="2962"/>
                </a:cubicBezTo>
                <a:cubicBezTo>
                  <a:pt x="719" y="2962"/>
                  <a:pt x="671" y="2999"/>
                  <a:pt x="675" y="3075"/>
                </a:cubicBezTo>
                <a:cubicBezTo>
                  <a:pt x="676" y="3085"/>
                  <a:pt x="676" y="3095"/>
                  <a:pt x="677" y="3105"/>
                </a:cubicBezTo>
                <a:cubicBezTo>
                  <a:pt x="641" y="3115"/>
                  <a:pt x="663" y="3351"/>
                  <a:pt x="684" y="3351"/>
                </a:cubicBezTo>
                <a:cubicBezTo>
                  <a:pt x="684" y="3351"/>
                  <a:pt x="684" y="3351"/>
                  <a:pt x="684" y="3351"/>
                </a:cubicBezTo>
                <a:lnTo>
                  <a:pt x="684" y="3351"/>
                </a:lnTo>
                <a:cubicBezTo>
                  <a:pt x="700" y="4396"/>
                  <a:pt x="480" y="5438"/>
                  <a:pt x="40" y="6361"/>
                </a:cubicBezTo>
                <a:cubicBezTo>
                  <a:pt x="1" y="6444"/>
                  <a:pt x="42" y="6541"/>
                  <a:pt x="125" y="6547"/>
                </a:cubicBezTo>
                <a:cubicBezTo>
                  <a:pt x="520" y="6573"/>
                  <a:pt x="913" y="6601"/>
                  <a:pt x="1308" y="6628"/>
                </a:cubicBezTo>
                <a:cubicBezTo>
                  <a:pt x="2919" y="6739"/>
                  <a:pt x="4531" y="6851"/>
                  <a:pt x="6142" y="6962"/>
                </a:cubicBezTo>
                <a:cubicBezTo>
                  <a:pt x="7754" y="7074"/>
                  <a:pt x="9365" y="7184"/>
                  <a:pt x="10977" y="7295"/>
                </a:cubicBezTo>
                <a:cubicBezTo>
                  <a:pt x="12587" y="7407"/>
                  <a:pt x="14196" y="7526"/>
                  <a:pt x="15806" y="7629"/>
                </a:cubicBezTo>
                <a:cubicBezTo>
                  <a:pt x="15970" y="7639"/>
                  <a:pt x="16139" y="7648"/>
                  <a:pt x="16308" y="7648"/>
                </a:cubicBezTo>
                <a:cubicBezTo>
                  <a:pt x="16770" y="7648"/>
                  <a:pt x="17238" y="7584"/>
                  <a:pt x="17642" y="7319"/>
                </a:cubicBezTo>
                <a:cubicBezTo>
                  <a:pt x="18126" y="7004"/>
                  <a:pt x="18405" y="6441"/>
                  <a:pt x="18479" y="5822"/>
                </a:cubicBezTo>
                <a:cubicBezTo>
                  <a:pt x="18551" y="5210"/>
                  <a:pt x="18426" y="4561"/>
                  <a:pt x="18155" y="4033"/>
                </a:cubicBezTo>
                <a:cubicBezTo>
                  <a:pt x="18001" y="3734"/>
                  <a:pt x="17799" y="3450"/>
                  <a:pt x="17538" y="3266"/>
                </a:cubicBezTo>
                <a:cubicBezTo>
                  <a:pt x="17335" y="3121"/>
                  <a:pt x="17111" y="3062"/>
                  <a:pt x="16880" y="3062"/>
                </a:cubicBezTo>
                <a:cubicBezTo>
                  <a:pt x="16779" y="3062"/>
                  <a:pt x="16677" y="3073"/>
                  <a:pt x="16575" y="3094"/>
                </a:cubicBezTo>
                <a:cubicBezTo>
                  <a:pt x="16223" y="3166"/>
                  <a:pt x="15888" y="3319"/>
                  <a:pt x="15537" y="3397"/>
                </a:cubicBezTo>
                <a:cubicBezTo>
                  <a:pt x="15268" y="3457"/>
                  <a:pt x="14994" y="3485"/>
                  <a:pt x="14721" y="3485"/>
                </a:cubicBezTo>
                <a:cubicBezTo>
                  <a:pt x="14673" y="3485"/>
                  <a:pt x="14624" y="3484"/>
                  <a:pt x="14575" y="3482"/>
                </a:cubicBezTo>
                <a:cubicBezTo>
                  <a:pt x="13922" y="3460"/>
                  <a:pt x="13281" y="3278"/>
                  <a:pt x="12679" y="2996"/>
                </a:cubicBezTo>
                <a:cubicBezTo>
                  <a:pt x="12065" y="2707"/>
                  <a:pt x="11491" y="2306"/>
                  <a:pt x="10973" y="1835"/>
                </a:cubicBezTo>
                <a:cubicBezTo>
                  <a:pt x="10470" y="1378"/>
                  <a:pt x="10039" y="821"/>
                  <a:pt x="9498" y="418"/>
                </a:cubicBezTo>
                <a:cubicBezTo>
                  <a:pt x="9163" y="167"/>
                  <a:pt x="8785" y="1"/>
                  <a:pt x="8398"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7" name="Google Shape;487;p19"/>
          <p:cNvSpPr/>
          <p:nvPr/>
        </p:nvSpPr>
        <p:spPr>
          <a:xfrm rot="10800000">
            <a:off x="-80601" y="5442088"/>
            <a:ext cx="5768573" cy="1555944"/>
          </a:xfrm>
          <a:custGeom>
            <a:avLst/>
            <a:gdLst/>
            <a:ahLst/>
            <a:cxnLst/>
            <a:rect l="l" t="t" r="r" b="b"/>
            <a:pathLst>
              <a:path w="25667" h="6923" extrusionOk="0">
                <a:moveTo>
                  <a:pt x="95" y="1"/>
                </a:moveTo>
                <a:lnTo>
                  <a:pt x="95" y="1"/>
                </a:lnTo>
                <a:cubicBezTo>
                  <a:pt x="3" y="325"/>
                  <a:pt x="0" y="652"/>
                  <a:pt x="124" y="980"/>
                </a:cubicBezTo>
                <a:cubicBezTo>
                  <a:pt x="169" y="1098"/>
                  <a:pt x="231" y="1215"/>
                  <a:pt x="310" y="1328"/>
                </a:cubicBezTo>
                <a:cubicBezTo>
                  <a:pt x="324" y="1349"/>
                  <a:pt x="339" y="1369"/>
                  <a:pt x="355" y="1389"/>
                </a:cubicBezTo>
                <a:cubicBezTo>
                  <a:pt x="699" y="1846"/>
                  <a:pt x="1304" y="2249"/>
                  <a:pt x="2067" y="2533"/>
                </a:cubicBezTo>
                <a:cubicBezTo>
                  <a:pt x="2123" y="2554"/>
                  <a:pt x="2182" y="2574"/>
                  <a:pt x="2240" y="2594"/>
                </a:cubicBezTo>
                <a:cubicBezTo>
                  <a:pt x="2505" y="2684"/>
                  <a:pt x="2788" y="2761"/>
                  <a:pt x="3082" y="2820"/>
                </a:cubicBezTo>
                <a:cubicBezTo>
                  <a:pt x="3121" y="2828"/>
                  <a:pt x="3160" y="2836"/>
                  <a:pt x="3199" y="2843"/>
                </a:cubicBezTo>
                <a:cubicBezTo>
                  <a:pt x="3235" y="2848"/>
                  <a:pt x="3269" y="2855"/>
                  <a:pt x="3304" y="2861"/>
                </a:cubicBezTo>
                <a:cubicBezTo>
                  <a:pt x="4479" y="3062"/>
                  <a:pt x="5837" y="3029"/>
                  <a:pt x="6823" y="3420"/>
                </a:cubicBezTo>
                <a:cubicBezTo>
                  <a:pt x="7054" y="3512"/>
                  <a:pt x="7246" y="3619"/>
                  <a:pt x="7410" y="3737"/>
                </a:cubicBezTo>
                <a:cubicBezTo>
                  <a:pt x="7438" y="3757"/>
                  <a:pt x="7465" y="3777"/>
                  <a:pt x="7492" y="3798"/>
                </a:cubicBezTo>
                <a:cubicBezTo>
                  <a:pt x="7907" y="4126"/>
                  <a:pt x="8126" y="4532"/>
                  <a:pt x="8351" y="4940"/>
                </a:cubicBezTo>
                <a:cubicBezTo>
                  <a:pt x="8363" y="4960"/>
                  <a:pt x="8375" y="4981"/>
                  <a:pt x="8386" y="5002"/>
                </a:cubicBezTo>
                <a:cubicBezTo>
                  <a:pt x="8613" y="5409"/>
                  <a:pt x="8857" y="5814"/>
                  <a:pt x="9326" y="6143"/>
                </a:cubicBezTo>
                <a:cubicBezTo>
                  <a:pt x="9338" y="6152"/>
                  <a:pt x="9350" y="6161"/>
                  <a:pt x="9363" y="6170"/>
                </a:cubicBezTo>
                <a:cubicBezTo>
                  <a:pt x="9381" y="6181"/>
                  <a:pt x="9399" y="6193"/>
                  <a:pt x="9417" y="6205"/>
                </a:cubicBezTo>
                <a:cubicBezTo>
                  <a:pt x="10107" y="6649"/>
                  <a:pt x="11200" y="6895"/>
                  <a:pt x="12290" y="6920"/>
                </a:cubicBezTo>
                <a:cubicBezTo>
                  <a:pt x="12359" y="6922"/>
                  <a:pt x="12429" y="6922"/>
                  <a:pt x="12498" y="6922"/>
                </a:cubicBezTo>
                <a:cubicBezTo>
                  <a:pt x="13546" y="6922"/>
                  <a:pt x="14580" y="6739"/>
                  <a:pt x="15482" y="6457"/>
                </a:cubicBezTo>
                <a:cubicBezTo>
                  <a:pt x="15733" y="6379"/>
                  <a:pt x="15977" y="6292"/>
                  <a:pt x="16221" y="6206"/>
                </a:cubicBezTo>
                <a:cubicBezTo>
                  <a:pt x="16279" y="6185"/>
                  <a:pt x="16336" y="6163"/>
                  <a:pt x="16394" y="6143"/>
                </a:cubicBezTo>
                <a:cubicBezTo>
                  <a:pt x="17021" y="5919"/>
                  <a:pt x="17650" y="5699"/>
                  <a:pt x="18381" y="5606"/>
                </a:cubicBezTo>
                <a:cubicBezTo>
                  <a:pt x="18666" y="5570"/>
                  <a:pt x="18954" y="5554"/>
                  <a:pt x="19242" y="5554"/>
                </a:cubicBezTo>
                <a:cubicBezTo>
                  <a:pt x="20278" y="5554"/>
                  <a:pt x="21323" y="5757"/>
                  <a:pt x="22324" y="5932"/>
                </a:cubicBezTo>
                <a:cubicBezTo>
                  <a:pt x="22780" y="6013"/>
                  <a:pt x="23253" y="6086"/>
                  <a:pt x="23731" y="6144"/>
                </a:cubicBezTo>
                <a:cubicBezTo>
                  <a:pt x="23920" y="6169"/>
                  <a:pt x="24110" y="6189"/>
                  <a:pt x="24302" y="6207"/>
                </a:cubicBezTo>
                <a:cubicBezTo>
                  <a:pt x="24756" y="6249"/>
                  <a:pt x="25213" y="6274"/>
                  <a:pt x="25664" y="6275"/>
                </a:cubicBezTo>
                <a:lnTo>
                  <a:pt x="25664" y="6144"/>
                </a:lnTo>
                <a:lnTo>
                  <a:pt x="25665" y="5003"/>
                </a:lnTo>
                <a:lnTo>
                  <a:pt x="25665" y="3738"/>
                </a:lnTo>
                <a:lnTo>
                  <a:pt x="25666" y="2596"/>
                </a:lnTo>
                <a:lnTo>
                  <a:pt x="25666" y="1331"/>
                </a:lnTo>
                <a:lnTo>
                  <a:pt x="25667" y="5"/>
                </a:lnTo>
                <a:lnTo>
                  <a:pt x="3200" y="2"/>
                </a:lnTo>
                <a:lnTo>
                  <a:pt x="3083" y="2"/>
                </a:lnTo>
                <a:lnTo>
                  <a:pt x="95" y="1"/>
                </a:ln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8" name="Google Shape;488;p19"/>
          <p:cNvSpPr/>
          <p:nvPr/>
        </p:nvSpPr>
        <p:spPr>
          <a:xfrm rot="-163619" flipH="1">
            <a:off x="8400599" y="4532019"/>
            <a:ext cx="4386403" cy="3657140"/>
          </a:xfrm>
          <a:custGeom>
            <a:avLst/>
            <a:gdLst/>
            <a:ahLst/>
            <a:cxnLst/>
            <a:rect l="l" t="t" r="r" b="b"/>
            <a:pathLst>
              <a:path w="21485" h="17913" extrusionOk="0">
                <a:moveTo>
                  <a:pt x="16498" y="0"/>
                </a:moveTo>
                <a:cubicBezTo>
                  <a:pt x="16431" y="0"/>
                  <a:pt x="16363" y="2"/>
                  <a:pt x="16295" y="5"/>
                </a:cubicBezTo>
                <a:cubicBezTo>
                  <a:pt x="14773" y="76"/>
                  <a:pt x="13358" y="913"/>
                  <a:pt x="11838" y="913"/>
                </a:cubicBezTo>
                <a:cubicBezTo>
                  <a:pt x="11828" y="913"/>
                  <a:pt x="11819" y="913"/>
                  <a:pt x="11809" y="913"/>
                </a:cubicBezTo>
                <a:cubicBezTo>
                  <a:pt x="10328" y="903"/>
                  <a:pt x="8942" y="90"/>
                  <a:pt x="7502" y="90"/>
                </a:cubicBezTo>
                <a:cubicBezTo>
                  <a:pt x="7296" y="90"/>
                  <a:pt x="7089" y="106"/>
                  <a:pt x="6880" y="144"/>
                </a:cubicBezTo>
                <a:cubicBezTo>
                  <a:pt x="6031" y="300"/>
                  <a:pt x="5298" y="798"/>
                  <a:pt x="4738" y="1383"/>
                </a:cubicBezTo>
                <a:cubicBezTo>
                  <a:pt x="4125" y="2021"/>
                  <a:pt x="3678" y="2792"/>
                  <a:pt x="3546" y="3606"/>
                </a:cubicBezTo>
                <a:cubicBezTo>
                  <a:pt x="3331" y="4945"/>
                  <a:pt x="3958" y="6365"/>
                  <a:pt x="3330" y="7612"/>
                </a:cubicBezTo>
                <a:cubicBezTo>
                  <a:pt x="2843" y="8573"/>
                  <a:pt x="1725" y="9179"/>
                  <a:pt x="1025" y="10039"/>
                </a:cubicBezTo>
                <a:cubicBezTo>
                  <a:pt x="129" y="11143"/>
                  <a:pt x="1" y="12623"/>
                  <a:pt x="493" y="13871"/>
                </a:cubicBezTo>
                <a:cubicBezTo>
                  <a:pt x="985" y="15119"/>
                  <a:pt x="2039" y="16147"/>
                  <a:pt x="3280" y="16894"/>
                </a:cubicBezTo>
                <a:cubicBezTo>
                  <a:pt x="4303" y="17509"/>
                  <a:pt x="5501" y="17913"/>
                  <a:pt x="6745" y="17913"/>
                </a:cubicBezTo>
                <a:cubicBezTo>
                  <a:pt x="7100" y="17913"/>
                  <a:pt x="7459" y="17880"/>
                  <a:pt x="7819" y="17810"/>
                </a:cubicBezTo>
                <a:cubicBezTo>
                  <a:pt x="9799" y="17422"/>
                  <a:pt x="10027" y="16541"/>
                  <a:pt x="10831" y="15097"/>
                </a:cubicBezTo>
                <a:cubicBezTo>
                  <a:pt x="11709" y="13519"/>
                  <a:pt x="13719" y="12697"/>
                  <a:pt x="15584" y="12036"/>
                </a:cubicBezTo>
                <a:cubicBezTo>
                  <a:pt x="17450" y="11376"/>
                  <a:pt x="19474" y="10648"/>
                  <a:pt x="20504" y="9137"/>
                </a:cubicBezTo>
                <a:cubicBezTo>
                  <a:pt x="21026" y="8370"/>
                  <a:pt x="21230" y="7476"/>
                  <a:pt x="21324" y="6598"/>
                </a:cubicBezTo>
                <a:cubicBezTo>
                  <a:pt x="21484" y="5087"/>
                  <a:pt x="21327" y="3511"/>
                  <a:pt x="20489" y="2207"/>
                </a:cubicBezTo>
                <a:cubicBezTo>
                  <a:pt x="19684" y="953"/>
                  <a:pt x="18161" y="0"/>
                  <a:pt x="16498"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9" name="Google Shape;489;p19"/>
          <p:cNvSpPr txBox="1">
            <a:spLocks noGrp="1"/>
          </p:cNvSpPr>
          <p:nvPr>
            <p:ph type="title"/>
          </p:nvPr>
        </p:nvSpPr>
        <p:spPr>
          <a:xfrm>
            <a:off x="4517200" y="1011936"/>
            <a:ext cx="31576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490" name="Google Shape;490;p19"/>
          <p:cNvGrpSpPr/>
          <p:nvPr/>
        </p:nvGrpSpPr>
        <p:grpSpPr>
          <a:xfrm rot="-9900030">
            <a:off x="361879" y="1126937"/>
            <a:ext cx="287909" cy="260807"/>
            <a:chOff x="1640475" y="1197075"/>
            <a:chExt cx="55475" cy="50250"/>
          </a:xfrm>
        </p:grpSpPr>
        <p:sp>
          <p:nvSpPr>
            <p:cNvPr id="491" name="Google Shape;491;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94" name="Google Shape;494;p19"/>
          <p:cNvGrpSpPr/>
          <p:nvPr/>
        </p:nvGrpSpPr>
        <p:grpSpPr>
          <a:xfrm rot="6524430">
            <a:off x="466505" y="3171502"/>
            <a:ext cx="372824" cy="337725"/>
            <a:chOff x="1640475" y="1197075"/>
            <a:chExt cx="55475" cy="50250"/>
          </a:xfrm>
        </p:grpSpPr>
        <p:sp>
          <p:nvSpPr>
            <p:cNvPr id="495" name="Google Shape;495;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98" name="Google Shape;498;p19"/>
          <p:cNvSpPr/>
          <p:nvPr/>
        </p:nvSpPr>
        <p:spPr>
          <a:xfrm rot="-2121718" flipH="1">
            <a:off x="8984850" y="301765"/>
            <a:ext cx="1184137" cy="27739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9" name="Google Shape;499;p19"/>
          <p:cNvSpPr/>
          <p:nvPr/>
        </p:nvSpPr>
        <p:spPr>
          <a:xfrm rot="-10799883" flipH="1">
            <a:off x="1717479" y="549031"/>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00" name="Google Shape;500;p19"/>
          <p:cNvGrpSpPr/>
          <p:nvPr/>
        </p:nvGrpSpPr>
        <p:grpSpPr>
          <a:xfrm rot="6300012">
            <a:off x="11436127" y="5233933"/>
            <a:ext cx="387720" cy="351216"/>
            <a:chOff x="1640475" y="1197075"/>
            <a:chExt cx="55475" cy="50250"/>
          </a:xfrm>
        </p:grpSpPr>
        <p:sp>
          <p:nvSpPr>
            <p:cNvPr id="501" name="Google Shape;501;p1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1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1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04" name="Google Shape;504;p19"/>
          <p:cNvSpPr/>
          <p:nvPr/>
        </p:nvSpPr>
        <p:spPr>
          <a:xfrm rot="10800000">
            <a:off x="7770700" y="5363934"/>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5" name="Google Shape;505;p19"/>
          <p:cNvSpPr/>
          <p:nvPr/>
        </p:nvSpPr>
        <p:spPr>
          <a:xfrm rot="-10431843">
            <a:off x="-72187" y="-158169"/>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6692880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only 3">
  <p:cSld name="1_Title only 3">
    <p:spTree>
      <p:nvGrpSpPr>
        <p:cNvPr id="1" name="Shape 506"/>
        <p:cNvGrpSpPr/>
        <p:nvPr/>
      </p:nvGrpSpPr>
      <p:grpSpPr>
        <a:xfrm>
          <a:off x="0" y="0"/>
          <a:ext cx="0" cy="0"/>
          <a:chOff x="0" y="0"/>
          <a:chExt cx="0" cy="0"/>
        </a:xfrm>
      </p:grpSpPr>
      <p:sp>
        <p:nvSpPr>
          <p:cNvPr id="507" name="Google Shape;507;p20"/>
          <p:cNvSpPr/>
          <p:nvPr/>
        </p:nvSpPr>
        <p:spPr>
          <a:xfrm>
            <a:off x="-336009" y="4769192"/>
            <a:ext cx="5205223" cy="2449568"/>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8" name="Google Shape;508;p20"/>
          <p:cNvSpPr/>
          <p:nvPr/>
        </p:nvSpPr>
        <p:spPr>
          <a:xfrm>
            <a:off x="-712930" y="-424399"/>
            <a:ext cx="4487668" cy="2477116"/>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9" name="Google Shape;509;p20"/>
          <p:cNvSpPr/>
          <p:nvPr/>
        </p:nvSpPr>
        <p:spPr>
          <a:xfrm>
            <a:off x="9857037" y="-327547"/>
            <a:ext cx="2843764" cy="2852072"/>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0" name="Google Shape;510;p20"/>
          <p:cNvSpPr/>
          <p:nvPr/>
        </p:nvSpPr>
        <p:spPr>
          <a:xfrm>
            <a:off x="7189949" y="5631912"/>
            <a:ext cx="5329407" cy="1883089"/>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1" name="Google Shape;511;p20"/>
          <p:cNvSpPr txBox="1">
            <a:spLocks noGrp="1"/>
          </p:cNvSpPr>
          <p:nvPr>
            <p:ph type="title"/>
          </p:nvPr>
        </p:nvSpPr>
        <p:spPr>
          <a:xfrm>
            <a:off x="3849367" y="1195376"/>
            <a:ext cx="4494000" cy="11224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6133">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512" name="Google Shape;512;p20"/>
          <p:cNvGrpSpPr/>
          <p:nvPr/>
        </p:nvGrpSpPr>
        <p:grpSpPr>
          <a:xfrm rot="-6282408">
            <a:off x="1034922" y="1271614"/>
            <a:ext cx="295695" cy="267844"/>
            <a:chOff x="1640475" y="1197075"/>
            <a:chExt cx="55475" cy="50250"/>
          </a:xfrm>
        </p:grpSpPr>
        <p:sp>
          <p:nvSpPr>
            <p:cNvPr id="513" name="Google Shape;513;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16" name="Google Shape;516;p20"/>
          <p:cNvGrpSpPr/>
          <p:nvPr/>
        </p:nvGrpSpPr>
        <p:grpSpPr>
          <a:xfrm rot="-3600037">
            <a:off x="11155789" y="489176"/>
            <a:ext cx="287913" cy="260805"/>
            <a:chOff x="1640475" y="1197075"/>
            <a:chExt cx="55475" cy="50250"/>
          </a:xfrm>
        </p:grpSpPr>
        <p:sp>
          <p:nvSpPr>
            <p:cNvPr id="517" name="Google Shape;517;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0" name="Google Shape;520;p20"/>
          <p:cNvSpPr/>
          <p:nvPr/>
        </p:nvSpPr>
        <p:spPr>
          <a:xfrm rot="-8431516">
            <a:off x="1321869" y="400041"/>
            <a:ext cx="706379"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21" name="Google Shape;521;p20"/>
          <p:cNvGrpSpPr/>
          <p:nvPr/>
        </p:nvGrpSpPr>
        <p:grpSpPr>
          <a:xfrm rot="900000">
            <a:off x="10282021" y="6127427"/>
            <a:ext cx="462887" cy="419283"/>
            <a:chOff x="1640475" y="1197075"/>
            <a:chExt cx="55475" cy="50250"/>
          </a:xfrm>
        </p:grpSpPr>
        <p:sp>
          <p:nvSpPr>
            <p:cNvPr id="522" name="Google Shape;522;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25" name="Google Shape;525;p20"/>
          <p:cNvGrpSpPr/>
          <p:nvPr/>
        </p:nvGrpSpPr>
        <p:grpSpPr>
          <a:xfrm rot="899970">
            <a:off x="2022839" y="5829401"/>
            <a:ext cx="287909" cy="260807"/>
            <a:chOff x="1640475" y="1197075"/>
            <a:chExt cx="55475" cy="50250"/>
          </a:xfrm>
        </p:grpSpPr>
        <p:sp>
          <p:nvSpPr>
            <p:cNvPr id="526" name="Google Shape;526;p2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2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29" name="Google Shape;529;p20"/>
          <p:cNvSpPr/>
          <p:nvPr/>
        </p:nvSpPr>
        <p:spPr>
          <a:xfrm rot="2510220">
            <a:off x="99982" y="3245402"/>
            <a:ext cx="1538337" cy="1125452"/>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0" name="Google Shape;530;p20"/>
          <p:cNvSpPr/>
          <p:nvPr/>
        </p:nvSpPr>
        <p:spPr>
          <a:xfrm rot="10799880">
            <a:off x="9289627" y="5911238"/>
            <a:ext cx="706389" cy="16548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36201174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531"/>
        <p:cNvGrpSpPr/>
        <p:nvPr/>
      </p:nvGrpSpPr>
      <p:grpSpPr>
        <a:xfrm>
          <a:off x="0" y="0"/>
          <a:ext cx="0" cy="0"/>
          <a:chOff x="0" y="0"/>
          <a:chExt cx="0" cy="0"/>
        </a:xfrm>
      </p:grpSpPr>
      <p:sp>
        <p:nvSpPr>
          <p:cNvPr id="532" name="Google Shape;532;p21"/>
          <p:cNvSpPr/>
          <p:nvPr/>
        </p:nvSpPr>
        <p:spPr>
          <a:xfrm>
            <a:off x="-601547" y="3868491"/>
            <a:ext cx="3448184" cy="3593324"/>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3" name="Google Shape;533;p21"/>
          <p:cNvSpPr/>
          <p:nvPr/>
        </p:nvSpPr>
        <p:spPr>
          <a:xfrm>
            <a:off x="8630827" y="5542353"/>
            <a:ext cx="3908040" cy="1610867"/>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4" name="Google Shape;534;p21"/>
          <p:cNvSpPr/>
          <p:nvPr/>
        </p:nvSpPr>
        <p:spPr>
          <a:xfrm>
            <a:off x="-392787" y="-106839"/>
            <a:ext cx="5407049" cy="1457932"/>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5" name="Google Shape;535;p21"/>
          <p:cNvSpPr/>
          <p:nvPr/>
        </p:nvSpPr>
        <p:spPr>
          <a:xfrm>
            <a:off x="7900065" y="-295733"/>
            <a:ext cx="4672080" cy="3727300"/>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6" name="Google Shape;536;p21"/>
          <p:cNvSpPr txBox="1">
            <a:spLocks noGrp="1"/>
          </p:cNvSpPr>
          <p:nvPr>
            <p:ph type="title"/>
          </p:nvPr>
        </p:nvSpPr>
        <p:spPr>
          <a:xfrm>
            <a:off x="3620900" y="1011936"/>
            <a:ext cx="49500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37" name="Google Shape;537;p21"/>
          <p:cNvSpPr txBox="1">
            <a:spLocks noGrp="1"/>
          </p:cNvSpPr>
          <p:nvPr>
            <p:ph type="title" idx="2"/>
          </p:nvPr>
        </p:nvSpPr>
        <p:spPr>
          <a:xfrm>
            <a:off x="938933" y="3377667"/>
            <a:ext cx="3328400" cy="40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538" name="Google Shape;538;p21"/>
          <p:cNvSpPr txBox="1">
            <a:spLocks noGrp="1"/>
          </p:cNvSpPr>
          <p:nvPr>
            <p:ph type="subTitle" idx="1"/>
          </p:nvPr>
        </p:nvSpPr>
        <p:spPr>
          <a:xfrm>
            <a:off x="939833" y="4018400"/>
            <a:ext cx="3328400" cy="1500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39" name="Google Shape;539;p21"/>
          <p:cNvSpPr txBox="1">
            <a:spLocks noGrp="1"/>
          </p:cNvSpPr>
          <p:nvPr>
            <p:ph type="title" idx="3"/>
          </p:nvPr>
        </p:nvSpPr>
        <p:spPr>
          <a:xfrm>
            <a:off x="4431801" y="3377667"/>
            <a:ext cx="3328400" cy="40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540" name="Google Shape;540;p21"/>
          <p:cNvSpPr txBox="1">
            <a:spLocks noGrp="1"/>
          </p:cNvSpPr>
          <p:nvPr>
            <p:ph type="subTitle" idx="4"/>
          </p:nvPr>
        </p:nvSpPr>
        <p:spPr>
          <a:xfrm>
            <a:off x="4433303" y="4018400"/>
            <a:ext cx="3328000" cy="1500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41" name="Google Shape;541;p21"/>
          <p:cNvSpPr txBox="1">
            <a:spLocks noGrp="1"/>
          </p:cNvSpPr>
          <p:nvPr>
            <p:ph type="title" idx="5"/>
          </p:nvPr>
        </p:nvSpPr>
        <p:spPr>
          <a:xfrm>
            <a:off x="7924669" y="3377667"/>
            <a:ext cx="3328400" cy="40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542" name="Google Shape;542;p21"/>
          <p:cNvSpPr txBox="1">
            <a:spLocks noGrp="1"/>
          </p:cNvSpPr>
          <p:nvPr>
            <p:ph type="subTitle" idx="6"/>
          </p:nvPr>
        </p:nvSpPr>
        <p:spPr>
          <a:xfrm>
            <a:off x="7926371" y="4018400"/>
            <a:ext cx="3325200" cy="1500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543" name="Google Shape;543;p21"/>
          <p:cNvGrpSpPr/>
          <p:nvPr/>
        </p:nvGrpSpPr>
        <p:grpSpPr>
          <a:xfrm rot="899970">
            <a:off x="11413835" y="5429217"/>
            <a:ext cx="287909" cy="260807"/>
            <a:chOff x="1640475" y="1197075"/>
            <a:chExt cx="55475" cy="50250"/>
          </a:xfrm>
        </p:grpSpPr>
        <p:sp>
          <p:nvSpPr>
            <p:cNvPr id="544" name="Google Shape;544;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47" name="Google Shape;547;p21"/>
          <p:cNvGrpSpPr/>
          <p:nvPr/>
        </p:nvGrpSpPr>
        <p:grpSpPr>
          <a:xfrm rot="-4275570">
            <a:off x="11224293" y="3307732"/>
            <a:ext cx="372824" cy="337725"/>
            <a:chOff x="1640475" y="1197075"/>
            <a:chExt cx="55475" cy="50250"/>
          </a:xfrm>
        </p:grpSpPr>
        <p:sp>
          <p:nvSpPr>
            <p:cNvPr id="548" name="Google Shape;548;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1" name="Google Shape;551;p21"/>
          <p:cNvSpPr/>
          <p:nvPr/>
        </p:nvSpPr>
        <p:spPr>
          <a:xfrm rot="8678282" flipH="1">
            <a:off x="1894637" y="6237795"/>
            <a:ext cx="1184137" cy="27739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2" name="Google Shape;552;p21"/>
          <p:cNvSpPr/>
          <p:nvPr/>
        </p:nvSpPr>
        <p:spPr>
          <a:xfrm rot="117" flipH="1">
            <a:off x="11047241" y="249903"/>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53" name="Google Shape;553;p21"/>
          <p:cNvGrpSpPr/>
          <p:nvPr/>
        </p:nvGrpSpPr>
        <p:grpSpPr>
          <a:xfrm rot="-4499988">
            <a:off x="239776" y="1231809"/>
            <a:ext cx="387720" cy="351216"/>
            <a:chOff x="1640475" y="1197075"/>
            <a:chExt cx="55475" cy="50250"/>
          </a:xfrm>
        </p:grpSpPr>
        <p:sp>
          <p:nvSpPr>
            <p:cNvPr id="554" name="Google Shape;554;p2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57" name="Google Shape;557;p21"/>
          <p:cNvSpPr/>
          <p:nvPr/>
        </p:nvSpPr>
        <p:spPr>
          <a:xfrm>
            <a:off x="2736158" y="314092"/>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8" name="Google Shape;558;p21"/>
          <p:cNvSpPr/>
          <p:nvPr/>
        </p:nvSpPr>
        <p:spPr>
          <a:xfrm rot="368157">
            <a:off x="11441165" y="5886744"/>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4125898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559"/>
        <p:cNvGrpSpPr/>
        <p:nvPr/>
      </p:nvGrpSpPr>
      <p:grpSpPr>
        <a:xfrm>
          <a:off x="0" y="0"/>
          <a:ext cx="0" cy="0"/>
          <a:chOff x="0" y="0"/>
          <a:chExt cx="0" cy="0"/>
        </a:xfrm>
      </p:grpSpPr>
      <p:sp>
        <p:nvSpPr>
          <p:cNvPr id="560" name="Google Shape;560;p22"/>
          <p:cNvSpPr/>
          <p:nvPr/>
        </p:nvSpPr>
        <p:spPr>
          <a:xfrm rot="10800000">
            <a:off x="7261647" y="-141483"/>
            <a:ext cx="5042852" cy="2373156"/>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1" name="Google Shape;561;p22"/>
          <p:cNvSpPr/>
          <p:nvPr/>
        </p:nvSpPr>
        <p:spPr>
          <a:xfrm rot="10800000">
            <a:off x="8127487" y="4779187"/>
            <a:ext cx="4347680" cy="2399845"/>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2" name="Google Shape;562;p22"/>
          <p:cNvSpPr/>
          <p:nvPr/>
        </p:nvSpPr>
        <p:spPr>
          <a:xfrm rot="10800000">
            <a:off x="-520264" y="4322094"/>
            <a:ext cx="2755056" cy="2763105"/>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3" name="Google Shape;563;p22"/>
          <p:cNvSpPr/>
          <p:nvPr/>
        </p:nvSpPr>
        <p:spPr>
          <a:xfrm rot="10800000">
            <a:off x="-344447" y="-512797"/>
            <a:ext cx="5163161" cy="1824348"/>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4" name="Google Shape;564;p22"/>
          <p:cNvSpPr txBox="1">
            <a:spLocks noGrp="1"/>
          </p:cNvSpPr>
          <p:nvPr>
            <p:ph type="title"/>
          </p:nvPr>
        </p:nvSpPr>
        <p:spPr>
          <a:xfrm>
            <a:off x="3760400" y="1012539"/>
            <a:ext cx="46716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65" name="Google Shape;565;p22"/>
          <p:cNvSpPr txBox="1">
            <a:spLocks noGrp="1"/>
          </p:cNvSpPr>
          <p:nvPr>
            <p:ph type="title" idx="2"/>
          </p:nvPr>
        </p:nvSpPr>
        <p:spPr>
          <a:xfrm>
            <a:off x="2148365" y="2404100"/>
            <a:ext cx="2918400" cy="646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3200">
                <a:solidFill>
                  <a:schemeClr val="dk1"/>
                </a:solidFill>
              </a:defRPr>
            </a:lvl2pPr>
            <a:lvl3pPr lvl="2" algn="ctr" rtl="0">
              <a:spcBef>
                <a:spcPts val="0"/>
              </a:spcBef>
              <a:spcAft>
                <a:spcPts val="0"/>
              </a:spcAft>
              <a:buClr>
                <a:schemeClr val="dk1"/>
              </a:buClr>
              <a:buSzPts val="2400"/>
              <a:buNone/>
              <a:defRPr sz="3200">
                <a:solidFill>
                  <a:schemeClr val="dk1"/>
                </a:solidFill>
              </a:defRPr>
            </a:lvl3pPr>
            <a:lvl4pPr lvl="3" algn="ctr" rtl="0">
              <a:spcBef>
                <a:spcPts val="0"/>
              </a:spcBef>
              <a:spcAft>
                <a:spcPts val="0"/>
              </a:spcAft>
              <a:buClr>
                <a:schemeClr val="dk1"/>
              </a:buClr>
              <a:buSzPts val="2400"/>
              <a:buNone/>
              <a:defRPr sz="3200">
                <a:solidFill>
                  <a:schemeClr val="dk1"/>
                </a:solidFill>
              </a:defRPr>
            </a:lvl4pPr>
            <a:lvl5pPr lvl="4" algn="ctr" rtl="0">
              <a:spcBef>
                <a:spcPts val="0"/>
              </a:spcBef>
              <a:spcAft>
                <a:spcPts val="0"/>
              </a:spcAft>
              <a:buClr>
                <a:schemeClr val="dk1"/>
              </a:buClr>
              <a:buSzPts val="2400"/>
              <a:buNone/>
              <a:defRPr sz="3200">
                <a:solidFill>
                  <a:schemeClr val="dk1"/>
                </a:solidFill>
              </a:defRPr>
            </a:lvl5pPr>
            <a:lvl6pPr lvl="5" algn="ctr" rtl="0">
              <a:spcBef>
                <a:spcPts val="0"/>
              </a:spcBef>
              <a:spcAft>
                <a:spcPts val="0"/>
              </a:spcAft>
              <a:buClr>
                <a:schemeClr val="dk1"/>
              </a:buClr>
              <a:buSzPts val="2400"/>
              <a:buNone/>
              <a:defRPr sz="3200">
                <a:solidFill>
                  <a:schemeClr val="dk1"/>
                </a:solidFill>
              </a:defRPr>
            </a:lvl6pPr>
            <a:lvl7pPr lvl="6" algn="ctr" rtl="0">
              <a:spcBef>
                <a:spcPts val="0"/>
              </a:spcBef>
              <a:spcAft>
                <a:spcPts val="0"/>
              </a:spcAft>
              <a:buClr>
                <a:schemeClr val="dk1"/>
              </a:buClr>
              <a:buSzPts val="2400"/>
              <a:buNone/>
              <a:defRPr sz="3200">
                <a:solidFill>
                  <a:schemeClr val="dk1"/>
                </a:solidFill>
              </a:defRPr>
            </a:lvl7pPr>
            <a:lvl8pPr lvl="7" algn="ctr" rtl="0">
              <a:spcBef>
                <a:spcPts val="0"/>
              </a:spcBef>
              <a:spcAft>
                <a:spcPts val="0"/>
              </a:spcAft>
              <a:buClr>
                <a:schemeClr val="dk1"/>
              </a:buClr>
              <a:buSzPts val="2400"/>
              <a:buNone/>
              <a:defRPr sz="3200">
                <a:solidFill>
                  <a:schemeClr val="dk1"/>
                </a:solidFill>
              </a:defRPr>
            </a:lvl8pPr>
            <a:lvl9pPr lvl="8" algn="ctr" rtl="0">
              <a:spcBef>
                <a:spcPts val="0"/>
              </a:spcBef>
              <a:spcAft>
                <a:spcPts val="0"/>
              </a:spcAft>
              <a:buClr>
                <a:schemeClr val="dk1"/>
              </a:buClr>
              <a:buSzPts val="2400"/>
              <a:buNone/>
              <a:defRPr sz="3200">
                <a:solidFill>
                  <a:schemeClr val="dk1"/>
                </a:solidFill>
              </a:defRPr>
            </a:lvl9pPr>
          </a:lstStyle>
          <a:p>
            <a:endParaRPr/>
          </a:p>
        </p:txBody>
      </p:sp>
      <p:sp>
        <p:nvSpPr>
          <p:cNvPr id="566" name="Google Shape;566;p22"/>
          <p:cNvSpPr txBox="1">
            <a:spLocks noGrp="1"/>
          </p:cNvSpPr>
          <p:nvPr>
            <p:ph type="subTitle" idx="1"/>
          </p:nvPr>
        </p:nvSpPr>
        <p:spPr>
          <a:xfrm>
            <a:off x="1696100" y="3032233"/>
            <a:ext cx="3822800" cy="94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67" name="Google Shape;567;p22"/>
          <p:cNvSpPr txBox="1">
            <a:spLocks noGrp="1"/>
          </p:cNvSpPr>
          <p:nvPr>
            <p:ph type="title" idx="3"/>
          </p:nvPr>
        </p:nvSpPr>
        <p:spPr>
          <a:xfrm>
            <a:off x="7127531" y="2404100"/>
            <a:ext cx="2914000" cy="646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3200">
                <a:solidFill>
                  <a:schemeClr val="dk1"/>
                </a:solidFill>
              </a:defRPr>
            </a:lvl2pPr>
            <a:lvl3pPr lvl="2" algn="ctr" rtl="0">
              <a:spcBef>
                <a:spcPts val="0"/>
              </a:spcBef>
              <a:spcAft>
                <a:spcPts val="0"/>
              </a:spcAft>
              <a:buClr>
                <a:schemeClr val="dk1"/>
              </a:buClr>
              <a:buSzPts val="2400"/>
              <a:buNone/>
              <a:defRPr sz="3200">
                <a:solidFill>
                  <a:schemeClr val="dk1"/>
                </a:solidFill>
              </a:defRPr>
            </a:lvl3pPr>
            <a:lvl4pPr lvl="3" algn="ctr" rtl="0">
              <a:spcBef>
                <a:spcPts val="0"/>
              </a:spcBef>
              <a:spcAft>
                <a:spcPts val="0"/>
              </a:spcAft>
              <a:buClr>
                <a:schemeClr val="dk1"/>
              </a:buClr>
              <a:buSzPts val="2400"/>
              <a:buNone/>
              <a:defRPr sz="3200">
                <a:solidFill>
                  <a:schemeClr val="dk1"/>
                </a:solidFill>
              </a:defRPr>
            </a:lvl4pPr>
            <a:lvl5pPr lvl="4" algn="ctr" rtl="0">
              <a:spcBef>
                <a:spcPts val="0"/>
              </a:spcBef>
              <a:spcAft>
                <a:spcPts val="0"/>
              </a:spcAft>
              <a:buClr>
                <a:schemeClr val="dk1"/>
              </a:buClr>
              <a:buSzPts val="2400"/>
              <a:buNone/>
              <a:defRPr sz="3200">
                <a:solidFill>
                  <a:schemeClr val="dk1"/>
                </a:solidFill>
              </a:defRPr>
            </a:lvl5pPr>
            <a:lvl6pPr lvl="5" algn="ctr" rtl="0">
              <a:spcBef>
                <a:spcPts val="0"/>
              </a:spcBef>
              <a:spcAft>
                <a:spcPts val="0"/>
              </a:spcAft>
              <a:buClr>
                <a:schemeClr val="dk1"/>
              </a:buClr>
              <a:buSzPts val="2400"/>
              <a:buNone/>
              <a:defRPr sz="3200">
                <a:solidFill>
                  <a:schemeClr val="dk1"/>
                </a:solidFill>
              </a:defRPr>
            </a:lvl6pPr>
            <a:lvl7pPr lvl="6" algn="ctr" rtl="0">
              <a:spcBef>
                <a:spcPts val="0"/>
              </a:spcBef>
              <a:spcAft>
                <a:spcPts val="0"/>
              </a:spcAft>
              <a:buClr>
                <a:schemeClr val="dk1"/>
              </a:buClr>
              <a:buSzPts val="2400"/>
              <a:buNone/>
              <a:defRPr sz="3200">
                <a:solidFill>
                  <a:schemeClr val="dk1"/>
                </a:solidFill>
              </a:defRPr>
            </a:lvl7pPr>
            <a:lvl8pPr lvl="7" algn="ctr" rtl="0">
              <a:spcBef>
                <a:spcPts val="0"/>
              </a:spcBef>
              <a:spcAft>
                <a:spcPts val="0"/>
              </a:spcAft>
              <a:buClr>
                <a:schemeClr val="dk1"/>
              </a:buClr>
              <a:buSzPts val="2400"/>
              <a:buNone/>
              <a:defRPr sz="3200">
                <a:solidFill>
                  <a:schemeClr val="dk1"/>
                </a:solidFill>
              </a:defRPr>
            </a:lvl8pPr>
            <a:lvl9pPr lvl="8" algn="ctr" rtl="0">
              <a:spcBef>
                <a:spcPts val="0"/>
              </a:spcBef>
              <a:spcAft>
                <a:spcPts val="0"/>
              </a:spcAft>
              <a:buClr>
                <a:schemeClr val="dk1"/>
              </a:buClr>
              <a:buSzPts val="2400"/>
              <a:buNone/>
              <a:defRPr sz="3200">
                <a:solidFill>
                  <a:schemeClr val="dk1"/>
                </a:solidFill>
              </a:defRPr>
            </a:lvl9pPr>
          </a:lstStyle>
          <a:p>
            <a:endParaRPr/>
          </a:p>
        </p:txBody>
      </p:sp>
      <p:sp>
        <p:nvSpPr>
          <p:cNvPr id="568" name="Google Shape;568;p22"/>
          <p:cNvSpPr txBox="1">
            <a:spLocks noGrp="1"/>
          </p:cNvSpPr>
          <p:nvPr>
            <p:ph type="subTitle" idx="4"/>
          </p:nvPr>
        </p:nvSpPr>
        <p:spPr>
          <a:xfrm>
            <a:off x="6673136" y="3032233"/>
            <a:ext cx="3822800" cy="94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69" name="Google Shape;569;p22"/>
          <p:cNvSpPr txBox="1">
            <a:spLocks noGrp="1"/>
          </p:cNvSpPr>
          <p:nvPr>
            <p:ph type="title" idx="5"/>
          </p:nvPr>
        </p:nvSpPr>
        <p:spPr>
          <a:xfrm>
            <a:off x="2148365" y="4330300"/>
            <a:ext cx="2918400" cy="646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3200">
                <a:solidFill>
                  <a:schemeClr val="dk1"/>
                </a:solidFill>
              </a:defRPr>
            </a:lvl2pPr>
            <a:lvl3pPr lvl="2" algn="ctr" rtl="0">
              <a:spcBef>
                <a:spcPts val="0"/>
              </a:spcBef>
              <a:spcAft>
                <a:spcPts val="0"/>
              </a:spcAft>
              <a:buClr>
                <a:schemeClr val="dk1"/>
              </a:buClr>
              <a:buSzPts val="2400"/>
              <a:buNone/>
              <a:defRPr sz="3200">
                <a:solidFill>
                  <a:schemeClr val="dk1"/>
                </a:solidFill>
              </a:defRPr>
            </a:lvl3pPr>
            <a:lvl4pPr lvl="3" algn="ctr" rtl="0">
              <a:spcBef>
                <a:spcPts val="0"/>
              </a:spcBef>
              <a:spcAft>
                <a:spcPts val="0"/>
              </a:spcAft>
              <a:buClr>
                <a:schemeClr val="dk1"/>
              </a:buClr>
              <a:buSzPts val="2400"/>
              <a:buNone/>
              <a:defRPr sz="3200">
                <a:solidFill>
                  <a:schemeClr val="dk1"/>
                </a:solidFill>
              </a:defRPr>
            </a:lvl4pPr>
            <a:lvl5pPr lvl="4" algn="ctr" rtl="0">
              <a:spcBef>
                <a:spcPts val="0"/>
              </a:spcBef>
              <a:spcAft>
                <a:spcPts val="0"/>
              </a:spcAft>
              <a:buClr>
                <a:schemeClr val="dk1"/>
              </a:buClr>
              <a:buSzPts val="2400"/>
              <a:buNone/>
              <a:defRPr sz="3200">
                <a:solidFill>
                  <a:schemeClr val="dk1"/>
                </a:solidFill>
              </a:defRPr>
            </a:lvl5pPr>
            <a:lvl6pPr lvl="5" algn="ctr" rtl="0">
              <a:spcBef>
                <a:spcPts val="0"/>
              </a:spcBef>
              <a:spcAft>
                <a:spcPts val="0"/>
              </a:spcAft>
              <a:buClr>
                <a:schemeClr val="dk1"/>
              </a:buClr>
              <a:buSzPts val="2400"/>
              <a:buNone/>
              <a:defRPr sz="3200">
                <a:solidFill>
                  <a:schemeClr val="dk1"/>
                </a:solidFill>
              </a:defRPr>
            </a:lvl6pPr>
            <a:lvl7pPr lvl="6" algn="ctr" rtl="0">
              <a:spcBef>
                <a:spcPts val="0"/>
              </a:spcBef>
              <a:spcAft>
                <a:spcPts val="0"/>
              </a:spcAft>
              <a:buClr>
                <a:schemeClr val="dk1"/>
              </a:buClr>
              <a:buSzPts val="2400"/>
              <a:buNone/>
              <a:defRPr sz="3200">
                <a:solidFill>
                  <a:schemeClr val="dk1"/>
                </a:solidFill>
              </a:defRPr>
            </a:lvl7pPr>
            <a:lvl8pPr lvl="7" algn="ctr" rtl="0">
              <a:spcBef>
                <a:spcPts val="0"/>
              </a:spcBef>
              <a:spcAft>
                <a:spcPts val="0"/>
              </a:spcAft>
              <a:buClr>
                <a:schemeClr val="dk1"/>
              </a:buClr>
              <a:buSzPts val="2400"/>
              <a:buNone/>
              <a:defRPr sz="3200">
                <a:solidFill>
                  <a:schemeClr val="dk1"/>
                </a:solidFill>
              </a:defRPr>
            </a:lvl8pPr>
            <a:lvl9pPr lvl="8" algn="ctr" rtl="0">
              <a:spcBef>
                <a:spcPts val="0"/>
              </a:spcBef>
              <a:spcAft>
                <a:spcPts val="0"/>
              </a:spcAft>
              <a:buClr>
                <a:schemeClr val="dk1"/>
              </a:buClr>
              <a:buSzPts val="2400"/>
              <a:buNone/>
              <a:defRPr sz="3200">
                <a:solidFill>
                  <a:schemeClr val="dk1"/>
                </a:solidFill>
              </a:defRPr>
            </a:lvl9pPr>
          </a:lstStyle>
          <a:p>
            <a:endParaRPr/>
          </a:p>
        </p:txBody>
      </p:sp>
      <p:sp>
        <p:nvSpPr>
          <p:cNvPr id="570" name="Google Shape;570;p22"/>
          <p:cNvSpPr txBox="1">
            <a:spLocks noGrp="1"/>
          </p:cNvSpPr>
          <p:nvPr>
            <p:ph type="subTitle" idx="6"/>
          </p:nvPr>
        </p:nvSpPr>
        <p:spPr>
          <a:xfrm>
            <a:off x="1696092" y="4953301"/>
            <a:ext cx="3822800" cy="950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571" name="Google Shape;571;p22"/>
          <p:cNvSpPr txBox="1">
            <a:spLocks noGrp="1"/>
          </p:cNvSpPr>
          <p:nvPr>
            <p:ph type="title" idx="7"/>
          </p:nvPr>
        </p:nvSpPr>
        <p:spPr>
          <a:xfrm>
            <a:off x="7127531" y="4330300"/>
            <a:ext cx="2914000" cy="6464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1"/>
              </a:buClr>
              <a:buSzPts val="2400"/>
              <a:buNone/>
              <a:defRPr sz="2400">
                <a:solidFill>
                  <a:schemeClr val="dk1"/>
                </a:solidFill>
              </a:defRPr>
            </a:lvl1pPr>
            <a:lvl2pPr lvl="1" algn="ctr" rtl="0">
              <a:spcBef>
                <a:spcPts val="0"/>
              </a:spcBef>
              <a:spcAft>
                <a:spcPts val="0"/>
              </a:spcAft>
              <a:buClr>
                <a:schemeClr val="dk1"/>
              </a:buClr>
              <a:buSzPts val="2400"/>
              <a:buNone/>
              <a:defRPr sz="3200">
                <a:solidFill>
                  <a:schemeClr val="dk1"/>
                </a:solidFill>
              </a:defRPr>
            </a:lvl2pPr>
            <a:lvl3pPr lvl="2" algn="ctr" rtl="0">
              <a:spcBef>
                <a:spcPts val="0"/>
              </a:spcBef>
              <a:spcAft>
                <a:spcPts val="0"/>
              </a:spcAft>
              <a:buClr>
                <a:schemeClr val="dk1"/>
              </a:buClr>
              <a:buSzPts val="2400"/>
              <a:buNone/>
              <a:defRPr sz="3200">
                <a:solidFill>
                  <a:schemeClr val="dk1"/>
                </a:solidFill>
              </a:defRPr>
            </a:lvl3pPr>
            <a:lvl4pPr lvl="3" algn="ctr" rtl="0">
              <a:spcBef>
                <a:spcPts val="0"/>
              </a:spcBef>
              <a:spcAft>
                <a:spcPts val="0"/>
              </a:spcAft>
              <a:buClr>
                <a:schemeClr val="dk1"/>
              </a:buClr>
              <a:buSzPts val="2400"/>
              <a:buNone/>
              <a:defRPr sz="3200">
                <a:solidFill>
                  <a:schemeClr val="dk1"/>
                </a:solidFill>
              </a:defRPr>
            </a:lvl4pPr>
            <a:lvl5pPr lvl="4" algn="ctr" rtl="0">
              <a:spcBef>
                <a:spcPts val="0"/>
              </a:spcBef>
              <a:spcAft>
                <a:spcPts val="0"/>
              </a:spcAft>
              <a:buClr>
                <a:schemeClr val="dk1"/>
              </a:buClr>
              <a:buSzPts val="2400"/>
              <a:buNone/>
              <a:defRPr sz="3200">
                <a:solidFill>
                  <a:schemeClr val="dk1"/>
                </a:solidFill>
              </a:defRPr>
            </a:lvl5pPr>
            <a:lvl6pPr lvl="5" algn="ctr" rtl="0">
              <a:spcBef>
                <a:spcPts val="0"/>
              </a:spcBef>
              <a:spcAft>
                <a:spcPts val="0"/>
              </a:spcAft>
              <a:buClr>
                <a:schemeClr val="dk1"/>
              </a:buClr>
              <a:buSzPts val="2400"/>
              <a:buNone/>
              <a:defRPr sz="3200">
                <a:solidFill>
                  <a:schemeClr val="dk1"/>
                </a:solidFill>
              </a:defRPr>
            </a:lvl6pPr>
            <a:lvl7pPr lvl="6" algn="ctr" rtl="0">
              <a:spcBef>
                <a:spcPts val="0"/>
              </a:spcBef>
              <a:spcAft>
                <a:spcPts val="0"/>
              </a:spcAft>
              <a:buClr>
                <a:schemeClr val="dk1"/>
              </a:buClr>
              <a:buSzPts val="2400"/>
              <a:buNone/>
              <a:defRPr sz="3200">
                <a:solidFill>
                  <a:schemeClr val="dk1"/>
                </a:solidFill>
              </a:defRPr>
            </a:lvl7pPr>
            <a:lvl8pPr lvl="7" algn="ctr" rtl="0">
              <a:spcBef>
                <a:spcPts val="0"/>
              </a:spcBef>
              <a:spcAft>
                <a:spcPts val="0"/>
              </a:spcAft>
              <a:buClr>
                <a:schemeClr val="dk1"/>
              </a:buClr>
              <a:buSzPts val="2400"/>
              <a:buNone/>
              <a:defRPr sz="3200">
                <a:solidFill>
                  <a:schemeClr val="dk1"/>
                </a:solidFill>
              </a:defRPr>
            </a:lvl8pPr>
            <a:lvl9pPr lvl="8" algn="ctr" rtl="0">
              <a:spcBef>
                <a:spcPts val="0"/>
              </a:spcBef>
              <a:spcAft>
                <a:spcPts val="0"/>
              </a:spcAft>
              <a:buClr>
                <a:schemeClr val="dk1"/>
              </a:buClr>
              <a:buSzPts val="2400"/>
              <a:buNone/>
              <a:defRPr sz="3200">
                <a:solidFill>
                  <a:schemeClr val="dk1"/>
                </a:solidFill>
              </a:defRPr>
            </a:lvl9pPr>
          </a:lstStyle>
          <a:p>
            <a:endParaRPr/>
          </a:p>
        </p:txBody>
      </p:sp>
      <p:sp>
        <p:nvSpPr>
          <p:cNvPr id="572" name="Google Shape;572;p22"/>
          <p:cNvSpPr txBox="1">
            <a:spLocks noGrp="1"/>
          </p:cNvSpPr>
          <p:nvPr>
            <p:ph type="subTitle" idx="8"/>
          </p:nvPr>
        </p:nvSpPr>
        <p:spPr>
          <a:xfrm>
            <a:off x="6673131" y="4953301"/>
            <a:ext cx="3822800" cy="9508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573" name="Google Shape;573;p22"/>
          <p:cNvGrpSpPr/>
          <p:nvPr/>
        </p:nvGrpSpPr>
        <p:grpSpPr>
          <a:xfrm rot="9300375">
            <a:off x="1502709" y="5869517"/>
            <a:ext cx="302068" cy="273615"/>
            <a:chOff x="1640475" y="1197075"/>
            <a:chExt cx="55475" cy="50250"/>
          </a:xfrm>
        </p:grpSpPr>
        <p:sp>
          <p:nvSpPr>
            <p:cNvPr id="574" name="Google Shape;574;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77" name="Google Shape;577;p22"/>
          <p:cNvSpPr/>
          <p:nvPr/>
        </p:nvSpPr>
        <p:spPr>
          <a:xfrm rot="-510326" flipH="1">
            <a:off x="500423" y="363208"/>
            <a:ext cx="766524" cy="17956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8" name="Google Shape;578;p22"/>
          <p:cNvSpPr/>
          <p:nvPr/>
        </p:nvSpPr>
        <p:spPr>
          <a:xfrm rot="-9899901" flipH="1">
            <a:off x="6602048" y="6093592"/>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579" name="Google Shape;579;p22"/>
          <p:cNvGrpSpPr/>
          <p:nvPr/>
        </p:nvGrpSpPr>
        <p:grpSpPr>
          <a:xfrm rot="2217042">
            <a:off x="9668924" y="6197330"/>
            <a:ext cx="487819" cy="441908"/>
            <a:chOff x="1640475" y="1197075"/>
            <a:chExt cx="55475" cy="50250"/>
          </a:xfrm>
        </p:grpSpPr>
        <p:sp>
          <p:nvSpPr>
            <p:cNvPr id="580" name="Google Shape;580;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3" name="Google Shape;583;p22"/>
          <p:cNvGrpSpPr/>
          <p:nvPr/>
        </p:nvGrpSpPr>
        <p:grpSpPr>
          <a:xfrm rot="-7117196">
            <a:off x="10310776" y="469866"/>
            <a:ext cx="432205" cy="391509"/>
            <a:chOff x="1640475" y="1197075"/>
            <a:chExt cx="55475" cy="50250"/>
          </a:xfrm>
        </p:grpSpPr>
        <p:sp>
          <p:nvSpPr>
            <p:cNvPr id="584" name="Google Shape;584;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587" name="Google Shape;587;p22"/>
          <p:cNvGrpSpPr/>
          <p:nvPr/>
        </p:nvGrpSpPr>
        <p:grpSpPr>
          <a:xfrm rot="-7256213">
            <a:off x="573406" y="1302602"/>
            <a:ext cx="300244" cy="355949"/>
            <a:chOff x="1640475" y="1197075"/>
            <a:chExt cx="55475" cy="50250"/>
          </a:xfrm>
        </p:grpSpPr>
        <p:sp>
          <p:nvSpPr>
            <p:cNvPr id="588" name="Google Shape;588;p22"/>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2"/>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2"/>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1" name="Google Shape;591;p22"/>
          <p:cNvSpPr/>
          <p:nvPr/>
        </p:nvSpPr>
        <p:spPr>
          <a:xfrm rot="-5211900">
            <a:off x="-23560" y="3520666"/>
            <a:ext cx="1318469" cy="1201068"/>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4368576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itle and four columns 1">
  <p:cSld name="Title and four columns 1">
    <p:spTree>
      <p:nvGrpSpPr>
        <p:cNvPr id="1" name="Shape 592"/>
        <p:cNvGrpSpPr/>
        <p:nvPr/>
      </p:nvGrpSpPr>
      <p:grpSpPr>
        <a:xfrm>
          <a:off x="0" y="0"/>
          <a:ext cx="0" cy="0"/>
          <a:chOff x="0" y="0"/>
          <a:chExt cx="0" cy="0"/>
        </a:xfrm>
      </p:grpSpPr>
      <p:sp>
        <p:nvSpPr>
          <p:cNvPr id="593" name="Google Shape;593;p23"/>
          <p:cNvSpPr/>
          <p:nvPr/>
        </p:nvSpPr>
        <p:spPr>
          <a:xfrm rot="10800000">
            <a:off x="-338118" y="-144975"/>
            <a:ext cx="4810151" cy="1559501"/>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4" name="Google Shape;594;p23"/>
          <p:cNvSpPr/>
          <p:nvPr/>
        </p:nvSpPr>
        <p:spPr>
          <a:xfrm rot="10800000">
            <a:off x="9461333" y="5734068"/>
            <a:ext cx="2894407" cy="1420449"/>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5" name="Google Shape;595;p23"/>
          <p:cNvSpPr/>
          <p:nvPr/>
        </p:nvSpPr>
        <p:spPr>
          <a:xfrm rot="10800000">
            <a:off x="-675627" y="5233526"/>
            <a:ext cx="6347893" cy="2140575"/>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6" name="Google Shape;596;p23"/>
          <p:cNvSpPr/>
          <p:nvPr/>
        </p:nvSpPr>
        <p:spPr>
          <a:xfrm rot="10800000">
            <a:off x="9687299" y="-516098"/>
            <a:ext cx="3220701" cy="4595337"/>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7" name="Google Shape;597;p23"/>
          <p:cNvSpPr txBox="1">
            <a:spLocks noGrp="1"/>
          </p:cNvSpPr>
          <p:nvPr>
            <p:ph type="title"/>
          </p:nvPr>
        </p:nvSpPr>
        <p:spPr>
          <a:xfrm>
            <a:off x="4410000" y="1011933"/>
            <a:ext cx="33720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598" name="Google Shape;598;p23"/>
          <p:cNvSpPr txBox="1">
            <a:spLocks noGrp="1"/>
          </p:cNvSpPr>
          <p:nvPr>
            <p:ph type="title" idx="2"/>
          </p:nvPr>
        </p:nvSpPr>
        <p:spPr>
          <a:xfrm>
            <a:off x="950967" y="4479933"/>
            <a:ext cx="2494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599" name="Google Shape;599;p23"/>
          <p:cNvSpPr txBox="1">
            <a:spLocks noGrp="1"/>
          </p:cNvSpPr>
          <p:nvPr>
            <p:ph type="subTitle" idx="1"/>
          </p:nvPr>
        </p:nvSpPr>
        <p:spPr>
          <a:xfrm>
            <a:off x="950967" y="5086667"/>
            <a:ext cx="24948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0" name="Google Shape;600;p23"/>
          <p:cNvSpPr txBox="1">
            <a:spLocks noGrp="1"/>
          </p:cNvSpPr>
          <p:nvPr>
            <p:ph type="title" idx="3"/>
          </p:nvPr>
        </p:nvSpPr>
        <p:spPr>
          <a:xfrm>
            <a:off x="3553440" y="4479933"/>
            <a:ext cx="2494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01" name="Google Shape;601;p23"/>
          <p:cNvSpPr txBox="1">
            <a:spLocks noGrp="1"/>
          </p:cNvSpPr>
          <p:nvPr>
            <p:ph type="subTitle" idx="4"/>
          </p:nvPr>
        </p:nvSpPr>
        <p:spPr>
          <a:xfrm>
            <a:off x="3553467" y="5086667"/>
            <a:ext cx="24948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2" name="Google Shape;602;p23"/>
          <p:cNvSpPr txBox="1">
            <a:spLocks noGrp="1"/>
          </p:cNvSpPr>
          <p:nvPr>
            <p:ph type="title" idx="5"/>
          </p:nvPr>
        </p:nvSpPr>
        <p:spPr>
          <a:xfrm>
            <a:off x="6155912" y="4479933"/>
            <a:ext cx="2494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03" name="Google Shape;603;p23"/>
          <p:cNvSpPr txBox="1">
            <a:spLocks noGrp="1"/>
          </p:cNvSpPr>
          <p:nvPr>
            <p:ph type="subTitle" idx="6"/>
          </p:nvPr>
        </p:nvSpPr>
        <p:spPr>
          <a:xfrm>
            <a:off x="6155800" y="5086667"/>
            <a:ext cx="24948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04" name="Google Shape;604;p23"/>
          <p:cNvSpPr txBox="1">
            <a:spLocks noGrp="1"/>
          </p:cNvSpPr>
          <p:nvPr>
            <p:ph type="title" idx="7"/>
          </p:nvPr>
        </p:nvSpPr>
        <p:spPr>
          <a:xfrm>
            <a:off x="8758385" y="4479933"/>
            <a:ext cx="24948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400"/>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605" name="Google Shape;605;p23"/>
          <p:cNvSpPr txBox="1">
            <a:spLocks noGrp="1"/>
          </p:cNvSpPr>
          <p:nvPr>
            <p:ph type="subTitle" idx="8"/>
          </p:nvPr>
        </p:nvSpPr>
        <p:spPr>
          <a:xfrm>
            <a:off x="8758332" y="5086667"/>
            <a:ext cx="24948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sz="1867">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grpSp>
        <p:nvGrpSpPr>
          <p:cNvPr id="606" name="Google Shape;606;p23"/>
          <p:cNvGrpSpPr/>
          <p:nvPr/>
        </p:nvGrpSpPr>
        <p:grpSpPr>
          <a:xfrm rot="6299945">
            <a:off x="10388811" y="6084647"/>
            <a:ext cx="479661" cy="434492"/>
            <a:chOff x="1640475" y="1197075"/>
            <a:chExt cx="55475" cy="50250"/>
          </a:xfrm>
        </p:grpSpPr>
        <p:sp>
          <p:nvSpPr>
            <p:cNvPr id="607" name="Google Shape;607;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10" name="Google Shape;610;p23"/>
          <p:cNvSpPr/>
          <p:nvPr/>
        </p:nvSpPr>
        <p:spPr>
          <a:xfrm rot="8615811" flipH="1">
            <a:off x="302884" y="6130723"/>
            <a:ext cx="1130787" cy="22887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1" name="Google Shape;611;p23"/>
          <p:cNvSpPr/>
          <p:nvPr/>
        </p:nvSpPr>
        <p:spPr>
          <a:xfrm rot="-9000285">
            <a:off x="8745469" y="312131"/>
            <a:ext cx="1293379" cy="30298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12" name="Google Shape;612;p23"/>
          <p:cNvGrpSpPr/>
          <p:nvPr/>
        </p:nvGrpSpPr>
        <p:grpSpPr>
          <a:xfrm rot="10799841">
            <a:off x="2147570" y="6013993"/>
            <a:ext cx="319869" cy="289748"/>
            <a:chOff x="1640475" y="1197075"/>
            <a:chExt cx="55475" cy="50250"/>
          </a:xfrm>
        </p:grpSpPr>
        <p:sp>
          <p:nvSpPr>
            <p:cNvPr id="613" name="Google Shape;613;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4" name="Google Shape;614;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5" name="Google Shape;615;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16" name="Google Shape;616;p23"/>
          <p:cNvGrpSpPr/>
          <p:nvPr/>
        </p:nvGrpSpPr>
        <p:grpSpPr>
          <a:xfrm rot="-5400235">
            <a:off x="10821533" y="847200"/>
            <a:ext cx="324144" cy="293621"/>
            <a:chOff x="1640475" y="1197075"/>
            <a:chExt cx="55475" cy="50250"/>
          </a:xfrm>
        </p:grpSpPr>
        <p:sp>
          <p:nvSpPr>
            <p:cNvPr id="617" name="Google Shape;617;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8" name="Google Shape;618;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9" name="Google Shape;619;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20" name="Google Shape;620;p23"/>
          <p:cNvSpPr/>
          <p:nvPr/>
        </p:nvSpPr>
        <p:spPr>
          <a:xfrm rot="-9900095">
            <a:off x="11132193" y="5408083"/>
            <a:ext cx="565912" cy="836675"/>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1" name="Google Shape;621;p23"/>
          <p:cNvSpPr/>
          <p:nvPr/>
        </p:nvSpPr>
        <p:spPr>
          <a:xfrm rot="-3511162">
            <a:off x="1410770" y="359121"/>
            <a:ext cx="984713" cy="720419"/>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22" name="Google Shape;622;p23"/>
          <p:cNvGrpSpPr/>
          <p:nvPr/>
        </p:nvGrpSpPr>
        <p:grpSpPr>
          <a:xfrm rot="-10374925">
            <a:off x="439203" y="650948"/>
            <a:ext cx="479660" cy="434489"/>
            <a:chOff x="1640475" y="1197075"/>
            <a:chExt cx="55475" cy="50250"/>
          </a:xfrm>
        </p:grpSpPr>
        <p:sp>
          <p:nvSpPr>
            <p:cNvPr id="623" name="Google Shape;623;p23"/>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4" name="Google Shape;624;p23"/>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5" name="Google Shape;625;p23"/>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02478366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626"/>
        <p:cNvGrpSpPr/>
        <p:nvPr/>
      </p:nvGrpSpPr>
      <p:grpSpPr>
        <a:xfrm>
          <a:off x="0" y="0"/>
          <a:ext cx="0" cy="0"/>
          <a:chOff x="0" y="0"/>
          <a:chExt cx="0" cy="0"/>
        </a:xfrm>
      </p:grpSpPr>
      <p:sp>
        <p:nvSpPr>
          <p:cNvPr id="627" name="Google Shape;627;p24"/>
          <p:cNvSpPr/>
          <p:nvPr/>
        </p:nvSpPr>
        <p:spPr>
          <a:xfrm>
            <a:off x="-287795" y="4787105"/>
            <a:ext cx="5249664" cy="2470481"/>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8" name="Google Shape;628;p24"/>
          <p:cNvSpPr/>
          <p:nvPr/>
        </p:nvSpPr>
        <p:spPr>
          <a:xfrm>
            <a:off x="-667933" y="-450815"/>
            <a:ext cx="4525983" cy="2498265"/>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9" name="Google Shape;629;p24"/>
          <p:cNvSpPr/>
          <p:nvPr/>
        </p:nvSpPr>
        <p:spPr>
          <a:xfrm>
            <a:off x="9992259" y="-353136"/>
            <a:ext cx="2868044" cy="2876423"/>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0" name="Google Shape;630;p24"/>
          <p:cNvSpPr/>
          <p:nvPr/>
        </p:nvSpPr>
        <p:spPr>
          <a:xfrm>
            <a:off x="7302406" y="5657189"/>
            <a:ext cx="5374908" cy="1899167"/>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1" name="Google Shape;631;p24"/>
          <p:cNvSpPr txBox="1">
            <a:spLocks noGrp="1"/>
          </p:cNvSpPr>
          <p:nvPr>
            <p:ph type="title" hasCustomPrompt="1"/>
          </p:nvPr>
        </p:nvSpPr>
        <p:spPr>
          <a:xfrm>
            <a:off x="1591400" y="2857616"/>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32" name="Google Shape;632;p24"/>
          <p:cNvSpPr txBox="1">
            <a:spLocks noGrp="1"/>
          </p:cNvSpPr>
          <p:nvPr>
            <p:ph type="subTitle" idx="1"/>
          </p:nvPr>
        </p:nvSpPr>
        <p:spPr>
          <a:xfrm>
            <a:off x="1043700" y="39038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3" name="Google Shape;633;p24"/>
          <p:cNvSpPr txBox="1">
            <a:spLocks noGrp="1"/>
          </p:cNvSpPr>
          <p:nvPr>
            <p:ph type="title" idx="2" hasCustomPrompt="1"/>
          </p:nvPr>
        </p:nvSpPr>
        <p:spPr>
          <a:xfrm>
            <a:off x="5065817" y="2857616"/>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34" name="Google Shape;634;p24"/>
          <p:cNvSpPr txBox="1">
            <a:spLocks noGrp="1"/>
          </p:cNvSpPr>
          <p:nvPr>
            <p:ph type="subTitle" idx="3"/>
          </p:nvPr>
        </p:nvSpPr>
        <p:spPr>
          <a:xfrm>
            <a:off x="4518417" y="39038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5" name="Google Shape;635;p24"/>
          <p:cNvSpPr txBox="1">
            <a:spLocks noGrp="1"/>
          </p:cNvSpPr>
          <p:nvPr>
            <p:ph type="title" idx="4" hasCustomPrompt="1"/>
          </p:nvPr>
        </p:nvSpPr>
        <p:spPr>
          <a:xfrm>
            <a:off x="8540267" y="2857616"/>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36" name="Google Shape;636;p24"/>
          <p:cNvSpPr txBox="1">
            <a:spLocks noGrp="1"/>
          </p:cNvSpPr>
          <p:nvPr>
            <p:ph type="subTitle" idx="5"/>
          </p:nvPr>
        </p:nvSpPr>
        <p:spPr>
          <a:xfrm>
            <a:off x="7993133" y="39038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37" name="Google Shape;637;p24"/>
          <p:cNvSpPr txBox="1">
            <a:spLocks noGrp="1"/>
          </p:cNvSpPr>
          <p:nvPr>
            <p:ph type="title" idx="6"/>
          </p:nvPr>
        </p:nvSpPr>
        <p:spPr>
          <a:xfrm>
            <a:off x="4518600" y="1011936"/>
            <a:ext cx="31552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638" name="Google Shape;638;p24"/>
          <p:cNvSpPr txBox="1">
            <a:spLocks noGrp="1"/>
          </p:cNvSpPr>
          <p:nvPr>
            <p:ph type="title" idx="7"/>
          </p:nvPr>
        </p:nvSpPr>
        <p:spPr>
          <a:xfrm>
            <a:off x="4578647" y="1976600"/>
            <a:ext cx="3034800" cy="592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800"/>
              <a:buNone/>
              <a:defRPr sz="2400">
                <a:solidFill>
                  <a:schemeClr val="dk1"/>
                </a:solidFill>
              </a:defRPr>
            </a:lvl1pPr>
            <a:lvl2pPr lvl="1" rtl="0">
              <a:spcBef>
                <a:spcPts val="0"/>
              </a:spcBef>
              <a:spcAft>
                <a:spcPts val="0"/>
              </a:spcAft>
              <a:buClr>
                <a:schemeClr val="dk1"/>
              </a:buClr>
              <a:buSzPts val="1800"/>
              <a:buNone/>
              <a:defRPr sz="2400">
                <a:solidFill>
                  <a:schemeClr val="dk1"/>
                </a:solidFill>
              </a:defRPr>
            </a:lvl2pPr>
            <a:lvl3pPr lvl="2" rtl="0">
              <a:spcBef>
                <a:spcPts val="0"/>
              </a:spcBef>
              <a:spcAft>
                <a:spcPts val="0"/>
              </a:spcAft>
              <a:buClr>
                <a:schemeClr val="dk1"/>
              </a:buClr>
              <a:buSzPts val="1800"/>
              <a:buNone/>
              <a:defRPr sz="2400">
                <a:solidFill>
                  <a:schemeClr val="dk1"/>
                </a:solidFill>
              </a:defRPr>
            </a:lvl3pPr>
            <a:lvl4pPr lvl="3" rtl="0">
              <a:spcBef>
                <a:spcPts val="0"/>
              </a:spcBef>
              <a:spcAft>
                <a:spcPts val="0"/>
              </a:spcAft>
              <a:buClr>
                <a:schemeClr val="dk1"/>
              </a:buClr>
              <a:buSzPts val="1800"/>
              <a:buNone/>
              <a:defRPr sz="2400">
                <a:solidFill>
                  <a:schemeClr val="dk1"/>
                </a:solidFill>
              </a:defRPr>
            </a:lvl4pPr>
            <a:lvl5pPr lvl="4" rtl="0">
              <a:spcBef>
                <a:spcPts val="0"/>
              </a:spcBef>
              <a:spcAft>
                <a:spcPts val="0"/>
              </a:spcAft>
              <a:buClr>
                <a:schemeClr val="dk1"/>
              </a:buClr>
              <a:buSzPts val="1800"/>
              <a:buNone/>
              <a:defRPr sz="2400">
                <a:solidFill>
                  <a:schemeClr val="dk1"/>
                </a:solidFill>
              </a:defRPr>
            </a:lvl5pPr>
            <a:lvl6pPr lvl="5" rtl="0">
              <a:spcBef>
                <a:spcPts val="0"/>
              </a:spcBef>
              <a:spcAft>
                <a:spcPts val="0"/>
              </a:spcAft>
              <a:buClr>
                <a:schemeClr val="dk1"/>
              </a:buClr>
              <a:buSzPts val="1800"/>
              <a:buNone/>
              <a:defRPr sz="2400">
                <a:solidFill>
                  <a:schemeClr val="dk1"/>
                </a:solidFill>
              </a:defRPr>
            </a:lvl6pPr>
            <a:lvl7pPr lvl="6" rtl="0">
              <a:spcBef>
                <a:spcPts val="0"/>
              </a:spcBef>
              <a:spcAft>
                <a:spcPts val="0"/>
              </a:spcAft>
              <a:buClr>
                <a:schemeClr val="dk1"/>
              </a:buClr>
              <a:buSzPts val="1800"/>
              <a:buNone/>
              <a:defRPr sz="2400">
                <a:solidFill>
                  <a:schemeClr val="dk1"/>
                </a:solidFill>
              </a:defRPr>
            </a:lvl7pPr>
            <a:lvl8pPr lvl="7" rtl="0">
              <a:spcBef>
                <a:spcPts val="0"/>
              </a:spcBef>
              <a:spcAft>
                <a:spcPts val="0"/>
              </a:spcAft>
              <a:buClr>
                <a:schemeClr val="dk1"/>
              </a:buClr>
              <a:buSzPts val="1800"/>
              <a:buNone/>
              <a:defRPr sz="2400">
                <a:solidFill>
                  <a:schemeClr val="dk1"/>
                </a:solidFill>
              </a:defRPr>
            </a:lvl8pPr>
            <a:lvl9pPr lvl="8" rtl="0">
              <a:spcBef>
                <a:spcPts val="0"/>
              </a:spcBef>
              <a:spcAft>
                <a:spcPts val="0"/>
              </a:spcAft>
              <a:buClr>
                <a:schemeClr val="dk1"/>
              </a:buClr>
              <a:buSzPts val="1800"/>
              <a:buNone/>
              <a:defRPr sz="2400">
                <a:solidFill>
                  <a:schemeClr val="dk1"/>
                </a:solidFill>
              </a:defRPr>
            </a:lvl9pPr>
          </a:lstStyle>
          <a:p>
            <a:endParaRPr/>
          </a:p>
        </p:txBody>
      </p:sp>
      <p:grpSp>
        <p:nvGrpSpPr>
          <p:cNvPr id="639" name="Google Shape;639;p24"/>
          <p:cNvGrpSpPr/>
          <p:nvPr/>
        </p:nvGrpSpPr>
        <p:grpSpPr>
          <a:xfrm rot="4517592">
            <a:off x="11400977" y="5254553"/>
            <a:ext cx="295695" cy="267844"/>
            <a:chOff x="1640475" y="1197075"/>
            <a:chExt cx="55475" cy="50250"/>
          </a:xfrm>
        </p:grpSpPr>
        <p:sp>
          <p:nvSpPr>
            <p:cNvPr id="640" name="Google Shape;640;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1" name="Google Shape;641;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2" name="Google Shape;642;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43" name="Google Shape;643;p24"/>
          <p:cNvGrpSpPr/>
          <p:nvPr/>
        </p:nvGrpSpPr>
        <p:grpSpPr>
          <a:xfrm rot="7199963">
            <a:off x="1287892" y="6044028"/>
            <a:ext cx="287913" cy="260805"/>
            <a:chOff x="1640475" y="1197075"/>
            <a:chExt cx="55475" cy="50250"/>
          </a:xfrm>
        </p:grpSpPr>
        <p:sp>
          <p:nvSpPr>
            <p:cNvPr id="644" name="Google Shape;644;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5" name="Google Shape;645;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6" name="Google Shape;646;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47" name="Google Shape;647;p24"/>
          <p:cNvSpPr/>
          <p:nvPr/>
        </p:nvSpPr>
        <p:spPr>
          <a:xfrm rot="2368484">
            <a:off x="4779444" y="464043"/>
            <a:ext cx="706379" cy="16549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48" name="Google Shape;648;p24"/>
          <p:cNvGrpSpPr/>
          <p:nvPr/>
        </p:nvGrpSpPr>
        <p:grpSpPr>
          <a:xfrm rot="-9900000">
            <a:off x="1986687" y="247300"/>
            <a:ext cx="462887" cy="419283"/>
            <a:chOff x="1640475" y="1197075"/>
            <a:chExt cx="55475" cy="50250"/>
          </a:xfrm>
        </p:grpSpPr>
        <p:sp>
          <p:nvSpPr>
            <p:cNvPr id="649" name="Google Shape;649;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0" name="Google Shape;650;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1" name="Google Shape;651;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52" name="Google Shape;652;p24"/>
          <p:cNvGrpSpPr/>
          <p:nvPr/>
        </p:nvGrpSpPr>
        <p:grpSpPr>
          <a:xfrm rot="-9900030">
            <a:off x="10420846" y="703803"/>
            <a:ext cx="287909" cy="260807"/>
            <a:chOff x="1640475" y="1197075"/>
            <a:chExt cx="55475" cy="50250"/>
          </a:xfrm>
        </p:grpSpPr>
        <p:sp>
          <p:nvSpPr>
            <p:cNvPr id="653" name="Google Shape;653;p24"/>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4" name="Google Shape;654;p24"/>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5" name="Google Shape;655;p24"/>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6" name="Google Shape;656;p24"/>
          <p:cNvSpPr/>
          <p:nvPr/>
        </p:nvSpPr>
        <p:spPr>
          <a:xfrm rot="-8289780">
            <a:off x="10474408" y="1972257"/>
            <a:ext cx="1538337" cy="1125452"/>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7" name="Google Shape;657;p24"/>
          <p:cNvSpPr/>
          <p:nvPr/>
        </p:nvSpPr>
        <p:spPr>
          <a:xfrm rot="-120">
            <a:off x="11037478" y="6369982"/>
            <a:ext cx="706389" cy="16548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8" name="Google Shape;658;p24"/>
          <p:cNvSpPr txBox="1">
            <a:spLocks noGrp="1"/>
          </p:cNvSpPr>
          <p:nvPr>
            <p:ph type="title" idx="8" hasCustomPrompt="1"/>
          </p:nvPr>
        </p:nvSpPr>
        <p:spPr>
          <a:xfrm>
            <a:off x="1591400" y="4507099"/>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59" name="Google Shape;659;p24"/>
          <p:cNvSpPr txBox="1">
            <a:spLocks noGrp="1"/>
          </p:cNvSpPr>
          <p:nvPr>
            <p:ph type="subTitle" idx="9"/>
          </p:nvPr>
        </p:nvSpPr>
        <p:spPr>
          <a:xfrm>
            <a:off x="1043700" y="55743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60" name="Google Shape;660;p24"/>
          <p:cNvSpPr txBox="1">
            <a:spLocks noGrp="1"/>
          </p:cNvSpPr>
          <p:nvPr>
            <p:ph type="title" idx="13" hasCustomPrompt="1"/>
          </p:nvPr>
        </p:nvSpPr>
        <p:spPr>
          <a:xfrm>
            <a:off x="5065817" y="4507099"/>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61" name="Google Shape;661;p24"/>
          <p:cNvSpPr txBox="1">
            <a:spLocks noGrp="1"/>
          </p:cNvSpPr>
          <p:nvPr>
            <p:ph type="subTitle" idx="14"/>
          </p:nvPr>
        </p:nvSpPr>
        <p:spPr>
          <a:xfrm>
            <a:off x="4518417" y="55743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
        <p:nvSpPr>
          <p:cNvPr id="662" name="Google Shape;662;p24"/>
          <p:cNvSpPr txBox="1">
            <a:spLocks noGrp="1"/>
          </p:cNvSpPr>
          <p:nvPr>
            <p:ph type="title" idx="15" hasCustomPrompt="1"/>
          </p:nvPr>
        </p:nvSpPr>
        <p:spPr>
          <a:xfrm>
            <a:off x="8540267" y="4507099"/>
            <a:ext cx="20604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4533"/>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63" name="Google Shape;663;p24"/>
          <p:cNvSpPr txBox="1">
            <a:spLocks noGrp="1"/>
          </p:cNvSpPr>
          <p:nvPr>
            <p:ph type="subTitle" idx="16"/>
          </p:nvPr>
        </p:nvSpPr>
        <p:spPr>
          <a:xfrm>
            <a:off x="7993133" y="5574333"/>
            <a:ext cx="3155200" cy="477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2pPr>
            <a:lvl3pPr lvl="2"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3pPr>
            <a:lvl4pPr lvl="3"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4pPr>
            <a:lvl5pPr lvl="4"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5pPr>
            <a:lvl6pPr lvl="5"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6pPr>
            <a:lvl7pPr lvl="6"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7pPr>
            <a:lvl8pPr lvl="7"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8pPr>
            <a:lvl9pPr lvl="8"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274929568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664"/>
        <p:cNvGrpSpPr/>
        <p:nvPr/>
      </p:nvGrpSpPr>
      <p:grpSpPr>
        <a:xfrm>
          <a:off x="0" y="0"/>
          <a:ext cx="0" cy="0"/>
          <a:chOff x="0" y="0"/>
          <a:chExt cx="0" cy="0"/>
        </a:xfrm>
      </p:grpSpPr>
      <p:sp>
        <p:nvSpPr>
          <p:cNvPr id="665" name="Google Shape;665;p25"/>
          <p:cNvSpPr/>
          <p:nvPr/>
        </p:nvSpPr>
        <p:spPr>
          <a:xfrm rot="10800000">
            <a:off x="9177697" y="-469964"/>
            <a:ext cx="3466136" cy="3612032"/>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6" name="Google Shape;666;p25"/>
          <p:cNvSpPr/>
          <p:nvPr/>
        </p:nvSpPr>
        <p:spPr>
          <a:xfrm rot="10800000">
            <a:off x="-598384" y="-267558"/>
            <a:ext cx="3928387" cy="1619252"/>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7" name="Google Shape;667;p25"/>
          <p:cNvSpPr/>
          <p:nvPr/>
        </p:nvSpPr>
        <p:spPr>
          <a:xfrm rot="10800000">
            <a:off x="6998790" y="5570438"/>
            <a:ext cx="5435199" cy="1465521"/>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8" name="Google Shape;668;p25"/>
          <p:cNvSpPr/>
          <p:nvPr/>
        </p:nvSpPr>
        <p:spPr>
          <a:xfrm rot="10800000">
            <a:off x="-598406" y="3581260"/>
            <a:ext cx="4696403" cy="3746704"/>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9" name="Google Shape;669;p25">
            <a:hlinkClick r:id="rId2" action="ppaction://hlinksldjump"/>
          </p:cNvPr>
          <p:cNvSpPr txBox="1">
            <a:spLocks noGrp="1"/>
          </p:cNvSpPr>
          <p:nvPr>
            <p:ph type="title" hasCustomPrompt="1"/>
          </p:nvPr>
        </p:nvSpPr>
        <p:spPr>
          <a:xfrm>
            <a:off x="1920284" y="3468833"/>
            <a:ext cx="14020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8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70" name="Google Shape;670;p25"/>
          <p:cNvSpPr txBox="1">
            <a:spLocks noGrp="1"/>
          </p:cNvSpPr>
          <p:nvPr>
            <p:ph type="subTitle" idx="1"/>
          </p:nvPr>
        </p:nvSpPr>
        <p:spPr>
          <a:xfrm>
            <a:off x="1043700" y="4619900"/>
            <a:ext cx="3155200" cy="477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1" name="Google Shape;671;p25"/>
          <p:cNvSpPr txBox="1">
            <a:spLocks noGrp="1"/>
          </p:cNvSpPr>
          <p:nvPr>
            <p:ph type="title" idx="2" hasCustomPrompt="1"/>
          </p:nvPr>
        </p:nvSpPr>
        <p:spPr>
          <a:xfrm>
            <a:off x="5397357" y="3468833"/>
            <a:ext cx="13980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8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72" name="Google Shape;672;p25"/>
          <p:cNvSpPr txBox="1">
            <a:spLocks noGrp="1"/>
          </p:cNvSpPr>
          <p:nvPr>
            <p:ph type="subTitle" idx="3"/>
          </p:nvPr>
        </p:nvSpPr>
        <p:spPr>
          <a:xfrm>
            <a:off x="4518400" y="4619900"/>
            <a:ext cx="3155200" cy="477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3" name="Google Shape;673;p25"/>
          <p:cNvSpPr txBox="1">
            <a:spLocks noGrp="1"/>
          </p:cNvSpPr>
          <p:nvPr>
            <p:ph type="title" idx="4" hasCustomPrompt="1"/>
          </p:nvPr>
        </p:nvSpPr>
        <p:spPr>
          <a:xfrm>
            <a:off x="8869717" y="3468833"/>
            <a:ext cx="1402000" cy="88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6800"/>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674" name="Google Shape;674;p25"/>
          <p:cNvSpPr txBox="1">
            <a:spLocks noGrp="1"/>
          </p:cNvSpPr>
          <p:nvPr>
            <p:ph type="subTitle" idx="5"/>
          </p:nvPr>
        </p:nvSpPr>
        <p:spPr>
          <a:xfrm>
            <a:off x="7993133" y="4619900"/>
            <a:ext cx="3155200" cy="4772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Font typeface="Raleway SemiBold"/>
              <a:buNone/>
              <a:defRPr>
                <a:solidFill>
                  <a:schemeClr val="dk1"/>
                </a:solidFill>
                <a:latin typeface="Raleway SemiBold"/>
                <a:ea typeface="Raleway SemiBold"/>
                <a:cs typeface="Raleway SemiBold"/>
                <a:sym typeface="Raleway SemiBold"/>
              </a:defRPr>
            </a:lvl1pPr>
            <a:lvl2pPr lvl="1"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2pPr>
            <a:lvl3pPr lvl="2"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3pPr>
            <a:lvl4pPr lvl="3"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4pPr>
            <a:lvl5pPr lvl="4"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5pPr>
            <a:lvl6pPr lvl="5"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6pPr>
            <a:lvl7pPr lvl="6"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7pPr>
            <a:lvl8pPr lvl="7"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8pPr>
            <a:lvl9pPr lvl="8" algn="ctr" rtl="0">
              <a:lnSpc>
                <a:spcPct val="100000"/>
              </a:lnSpc>
              <a:spcBef>
                <a:spcPts val="0"/>
              </a:spcBef>
              <a:spcAft>
                <a:spcPts val="0"/>
              </a:spcAft>
              <a:buSzPts val="1400"/>
              <a:buFont typeface="Raleway SemiBold"/>
              <a:buNone/>
              <a:defRPr>
                <a:latin typeface="Raleway SemiBold"/>
                <a:ea typeface="Raleway SemiBold"/>
                <a:cs typeface="Raleway SemiBold"/>
                <a:sym typeface="Raleway SemiBold"/>
              </a:defRPr>
            </a:lvl9pPr>
          </a:lstStyle>
          <a:p>
            <a:endParaRPr/>
          </a:p>
        </p:txBody>
      </p:sp>
      <p:sp>
        <p:nvSpPr>
          <p:cNvPr id="675" name="Google Shape;675;p25"/>
          <p:cNvSpPr txBox="1">
            <a:spLocks noGrp="1"/>
          </p:cNvSpPr>
          <p:nvPr>
            <p:ph type="title" idx="6"/>
          </p:nvPr>
        </p:nvSpPr>
        <p:spPr>
          <a:xfrm>
            <a:off x="4518600" y="1011936"/>
            <a:ext cx="31552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sp>
        <p:nvSpPr>
          <p:cNvPr id="676" name="Google Shape;676;p25"/>
          <p:cNvSpPr txBox="1">
            <a:spLocks noGrp="1"/>
          </p:cNvSpPr>
          <p:nvPr>
            <p:ph type="title" idx="7"/>
          </p:nvPr>
        </p:nvSpPr>
        <p:spPr>
          <a:xfrm>
            <a:off x="4578600" y="2286267"/>
            <a:ext cx="3034800" cy="5928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1800"/>
              <a:buNone/>
              <a:defRPr sz="2400">
                <a:solidFill>
                  <a:schemeClr val="dk1"/>
                </a:solidFill>
              </a:defRPr>
            </a:lvl1pPr>
            <a:lvl2pPr lvl="1" rtl="0">
              <a:spcBef>
                <a:spcPts val="0"/>
              </a:spcBef>
              <a:spcAft>
                <a:spcPts val="0"/>
              </a:spcAft>
              <a:buClr>
                <a:schemeClr val="dk1"/>
              </a:buClr>
              <a:buSzPts val="1800"/>
              <a:buNone/>
              <a:defRPr sz="2400">
                <a:solidFill>
                  <a:schemeClr val="dk1"/>
                </a:solidFill>
              </a:defRPr>
            </a:lvl2pPr>
            <a:lvl3pPr lvl="2" rtl="0">
              <a:spcBef>
                <a:spcPts val="0"/>
              </a:spcBef>
              <a:spcAft>
                <a:spcPts val="0"/>
              </a:spcAft>
              <a:buClr>
                <a:schemeClr val="dk1"/>
              </a:buClr>
              <a:buSzPts val="1800"/>
              <a:buNone/>
              <a:defRPr sz="2400">
                <a:solidFill>
                  <a:schemeClr val="dk1"/>
                </a:solidFill>
              </a:defRPr>
            </a:lvl3pPr>
            <a:lvl4pPr lvl="3" rtl="0">
              <a:spcBef>
                <a:spcPts val="0"/>
              </a:spcBef>
              <a:spcAft>
                <a:spcPts val="0"/>
              </a:spcAft>
              <a:buClr>
                <a:schemeClr val="dk1"/>
              </a:buClr>
              <a:buSzPts val="1800"/>
              <a:buNone/>
              <a:defRPr sz="2400">
                <a:solidFill>
                  <a:schemeClr val="dk1"/>
                </a:solidFill>
              </a:defRPr>
            </a:lvl4pPr>
            <a:lvl5pPr lvl="4" rtl="0">
              <a:spcBef>
                <a:spcPts val="0"/>
              </a:spcBef>
              <a:spcAft>
                <a:spcPts val="0"/>
              </a:spcAft>
              <a:buClr>
                <a:schemeClr val="dk1"/>
              </a:buClr>
              <a:buSzPts val="1800"/>
              <a:buNone/>
              <a:defRPr sz="2400">
                <a:solidFill>
                  <a:schemeClr val="dk1"/>
                </a:solidFill>
              </a:defRPr>
            </a:lvl5pPr>
            <a:lvl6pPr lvl="5" rtl="0">
              <a:spcBef>
                <a:spcPts val="0"/>
              </a:spcBef>
              <a:spcAft>
                <a:spcPts val="0"/>
              </a:spcAft>
              <a:buClr>
                <a:schemeClr val="dk1"/>
              </a:buClr>
              <a:buSzPts val="1800"/>
              <a:buNone/>
              <a:defRPr sz="2400">
                <a:solidFill>
                  <a:schemeClr val="dk1"/>
                </a:solidFill>
              </a:defRPr>
            </a:lvl6pPr>
            <a:lvl7pPr lvl="6" rtl="0">
              <a:spcBef>
                <a:spcPts val="0"/>
              </a:spcBef>
              <a:spcAft>
                <a:spcPts val="0"/>
              </a:spcAft>
              <a:buClr>
                <a:schemeClr val="dk1"/>
              </a:buClr>
              <a:buSzPts val="1800"/>
              <a:buNone/>
              <a:defRPr sz="2400">
                <a:solidFill>
                  <a:schemeClr val="dk1"/>
                </a:solidFill>
              </a:defRPr>
            </a:lvl7pPr>
            <a:lvl8pPr lvl="7" rtl="0">
              <a:spcBef>
                <a:spcPts val="0"/>
              </a:spcBef>
              <a:spcAft>
                <a:spcPts val="0"/>
              </a:spcAft>
              <a:buClr>
                <a:schemeClr val="dk1"/>
              </a:buClr>
              <a:buSzPts val="1800"/>
              <a:buNone/>
              <a:defRPr sz="2400">
                <a:solidFill>
                  <a:schemeClr val="dk1"/>
                </a:solidFill>
              </a:defRPr>
            </a:lvl8pPr>
            <a:lvl9pPr lvl="8" rtl="0">
              <a:spcBef>
                <a:spcPts val="0"/>
              </a:spcBef>
              <a:spcAft>
                <a:spcPts val="0"/>
              </a:spcAft>
              <a:buClr>
                <a:schemeClr val="dk1"/>
              </a:buClr>
              <a:buSzPts val="1800"/>
              <a:buNone/>
              <a:defRPr sz="2400">
                <a:solidFill>
                  <a:schemeClr val="dk1"/>
                </a:solidFill>
              </a:defRPr>
            </a:lvl9pPr>
          </a:lstStyle>
          <a:p>
            <a:endParaRPr/>
          </a:p>
        </p:txBody>
      </p:sp>
      <p:grpSp>
        <p:nvGrpSpPr>
          <p:cNvPr id="677" name="Google Shape;677;p25"/>
          <p:cNvGrpSpPr/>
          <p:nvPr/>
        </p:nvGrpSpPr>
        <p:grpSpPr>
          <a:xfrm rot="-9900030">
            <a:off x="361879" y="1126937"/>
            <a:ext cx="287909" cy="260807"/>
            <a:chOff x="1640475" y="1197075"/>
            <a:chExt cx="55475" cy="50250"/>
          </a:xfrm>
        </p:grpSpPr>
        <p:sp>
          <p:nvSpPr>
            <p:cNvPr id="678" name="Google Shape;678;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9" name="Google Shape;679;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0" name="Google Shape;680;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1" name="Google Shape;681;p25"/>
          <p:cNvGrpSpPr/>
          <p:nvPr/>
        </p:nvGrpSpPr>
        <p:grpSpPr>
          <a:xfrm rot="6524430">
            <a:off x="466505" y="3171502"/>
            <a:ext cx="372824" cy="337725"/>
            <a:chOff x="1640475" y="1197075"/>
            <a:chExt cx="55475" cy="50250"/>
          </a:xfrm>
        </p:grpSpPr>
        <p:sp>
          <p:nvSpPr>
            <p:cNvPr id="682" name="Google Shape;682;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3" name="Google Shape;683;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85" name="Google Shape;685;p25"/>
          <p:cNvSpPr/>
          <p:nvPr/>
        </p:nvSpPr>
        <p:spPr>
          <a:xfrm rot="-2121718" flipH="1">
            <a:off x="8984850" y="301765"/>
            <a:ext cx="1184137" cy="27739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6" name="Google Shape;686;p25"/>
          <p:cNvSpPr/>
          <p:nvPr/>
        </p:nvSpPr>
        <p:spPr>
          <a:xfrm rot="-10799883" flipH="1">
            <a:off x="289479" y="6396764"/>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87" name="Google Shape;687;p25"/>
          <p:cNvGrpSpPr/>
          <p:nvPr/>
        </p:nvGrpSpPr>
        <p:grpSpPr>
          <a:xfrm rot="6300012">
            <a:off x="11436127" y="5233933"/>
            <a:ext cx="387720" cy="351216"/>
            <a:chOff x="1640475" y="1197075"/>
            <a:chExt cx="55475" cy="50250"/>
          </a:xfrm>
        </p:grpSpPr>
        <p:sp>
          <p:nvSpPr>
            <p:cNvPr id="688" name="Google Shape;688;p25"/>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25"/>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25"/>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91" name="Google Shape;691;p25"/>
          <p:cNvSpPr/>
          <p:nvPr/>
        </p:nvSpPr>
        <p:spPr>
          <a:xfrm rot="10800000">
            <a:off x="7770700" y="5363934"/>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2" name="Google Shape;692;p25"/>
          <p:cNvSpPr/>
          <p:nvPr/>
        </p:nvSpPr>
        <p:spPr>
          <a:xfrm rot="-10431843">
            <a:off x="-72187" y="-158169"/>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3756379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693"/>
        <p:cNvGrpSpPr/>
        <p:nvPr/>
      </p:nvGrpSpPr>
      <p:grpSpPr>
        <a:xfrm>
          <a:off x="0" y="0"/>
          <a:ext cx="0" cy="0"/>
          <a:chOff x="0" y="0"/>
          <a:chExt cx="0" cy="0"/>
        </a:xfrm>
      </p:grpSpPr>
      <p:sp>
        <p:nvSpPr>
          <p:cNvPr id="694" name="Google Shape;694;p26"/>
          <p:cNvSpPr/>
          <p:nvPr/>
        </p:nvSpPr>
        <p:spPr>
          <a:xfrm rot="10800000">
            <a:off x="-170213" y="-91691"/>
            <a:ext cx="4710751" cy="1527299"/>
          </a:xfrm>
          <a:custGeom>
            <a:avLst/>
            <a:gdLst/>
            <a:ahLst/>
            <a:cxnLst/>
            <a:rect l="l" t="t" r="r" b="b"/>
            <a:pathLst>
              <a:path w="21862" h="7088" extrusionOk="0">
                <a:moveTo>
                  <a:pt x="20392" y="0"/>
                </a:moveTo>
                <a:cubicBezTo>
                  <a:pt x="19697" y="0"/>
                  <a:pt x="19010" y="139"/>
                  <a:pt x="18446" y="437"/>
                </a:cubicBezTo>
                <a:cubicBezTo>
                  <a:pt x="17368" y="1003"/>
                  <a:pt x="16913" y="1997"/>
                  <a:pt x="16387" y="2893"/>
                </a:cubicBezTo>
                <a:cubicBezTo>
                  <a:pt x="15861" y="3789"/>
                  <a:pt x="15050" y="4733"/>
                  <a:pt x="13753" y="4924"/>
                </a:cubicBezTo>
                <a:cubicBezTo>
                  <a:pt x="13587" y="4948"/>
                  <a:pt x="13420" y="4959"/>
                  <a:pt x="13253" y="4959"/>
                </a:cubicBezTo>
                <a:cubicBezTo>
                  <a:pt x="12545" y="4959"/>
                  <a:pt x="11838" y="4765"/>
                  <a:pt x="11156" y="4596"/>
                </a:cubicBezTo>
                <a:cubicBezTo>
                  <a:pt x="10391" y="4408"/>
                  <a:pt x="9551" y="4258"/>
                  <a:pt x="8748" y="4258"/>
                </a:cubicBezTo>
                <a:cubicBezTo>
                  <a:pt x="8042" y="4258"/>
                  <a:pt x="7365" y="4373"/>
                  <a:pt x="6793" y="4680"/>
                </a:cubicBezTo>
                <a:cubicBezTo>
                  <a:pt x="5978" y="5117"/>
                  <a:pt x="5461" y="5904"/>
                  <a:pt x="4593" y="6207"/>
                </a:cubicBezTo>
                <a:cubicBezTo>
                  <a:pt x="4569" y="6215"/>
                  <a:pt x="4545" y="6224"/>
                  <a:pt x="4519" y="6231"/>
                </a:cubicBezTo>
                <a:cubicBezTo>
                  <a:pt x="4407" y="6267"/>
                  <a:pt x="4286" y="6293"/>
                  <a:pt x="4160" y="6310"/>
                </a:cubicBezTo>
                <a:cubicBezTo>
                  <a:pt x="4052" y="6325"/>
                  <a:pt x="3944" y="6331"/>
                  <a:pt x="3836" y="6331"/>
                </a:cubicBezTo>
                <a:cubicBezTo>
                  <a:pt x="3306" y="6331"/>
                  <a:pt x="2774" y="6185"/>
                  <a:pt x="2236" y="6169"/>
                </a:cubicBezTo>
                <a:cubicBezTo>
                  <a:pt x="2205" y="6168"/>
                  <a:pt x="2173" y="6167"/>
                  <a:pt x="2142" y="6167"/>
                </a:cubicBezTo>
                <a:cubicBezTo>
                  <a:pt x="1432" y="6167"/>
                  <a:pt x="726" y="6406"/>
                  <a:pt x="265" y="6805"/>
                </a:cubicBezTo>
                <a:cubicBezTo>
                  <a:pt x="165" y="6893"/>
                  <a:pt x="77" y="6988"/>
                  <a:pt x="1" y="7088"/>
                </a:cubicBezTo>
                <a:lnTo>
                  <a:pt x="21862" y="7088"/>
                </a:lnTo>
                <a:lnTo>
                  <a:pt x="21862" y="210"/>
                </a:lnTo>
                <a:cubicBezTo>
                  <a:pt x="21397" y="73"/>
                  <a:pt x="20892" y="0"/>
                  <a:pt x="20392"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5" name="Google Shape;695;p26"/>
          <p:cNvSpPr/>
          <p:nvPr/>
        </p:nvSpPr>
        <p:spPr>
          <a:xfrm rot="10800000">
            <a:off x="9426598" y="5665774"/>
            <a:ext cx="2834596" cy="1391117"/>
          </a:xfrm>
          <a:custGeom>
            <a:avLst/>
            <a:gdLst/>
            <a:ahLst/>
            <a:cxnLst/>
            <a:rect l="l" t="t" r="r" b="b"/>
            <a:pathLst>
              <a:path w="13155" h="6456" extrusionOk="0">
                <a:moveTo>
                  <a:pt x="1821" y="0"/>
                </a:moveTo>
                <a:lnTo>
                  <a:pt x="1821" y="3"/>
                </a:lnTo>
                <a:lnTo>
                  <a:pt x="0" y="4"/>
                </a:lnTo>
                <a:lnTo>
                  <a:pt x="0" y="222"/>
                </a:lnTo>
                <a:lnTo>
                  <a:pt x="0" y="1236"/>
                </a:lnTo>
                <a:lnTo>
                  <a:pt x="0" y="2358"/>
                </a:lnTo>
                <a:lnTo>
                  <a:pt x="1" y="3370"/>
                </a:lnTo>
                <a:lnTo>
                  <a:pt x="1" y="4493"/>
                </a:lnTo>
                <a:lnTo>
                  <a:pt x="1" y="5504"/>
                </a:lnTo>
                <a:lnTo>
                  <a:pt x="1" y="6178"/>
                </a:lnTo>
                <a:cubicBezTo>
                  <a:pt x="369" y="6349"/>
                  <a:pt x="770" y="6456"/>
                  <a:pt x="1177" y="6456"/>
                </a:cubicBezTo>
                <a:cubicBezTo>
                  <a:pt x="1363" y="6456"/>
                  <a:pt x="1550" y="6434"/>
                  <a:pt x="1736" y="6385"/>
                </a:cubicBezTo>
                <a:cubicBezTo>
                  <a:pt x="1764" y="6378"/>
                  <a:pt x="1794" y="6370"/>
                  <a:pt x="1822" y="6361"/>
                </a:cubicBezTo>
                <a:cubicBezTo>
                  <a:pt x="1843" y="6355"/>
                  <a:pt x="1862" y="6348"/>
                  <a:pt x="1882" y="6342"/>
                </a:cubicBezTo>
                <a:cubicBezTo>
                  <a:pt x="2342" y="6188"/>
                  <a:pt x="2719" y="5901"/>
                  <a:pt x="3050" y="5558"/>
                </a:cubicBezTo>
                <a:cubicBezTo>
                  <a:pt x="3068" y="5540"/>
                  <a:pt x="3085" y="5522"/>
                  <a:pt x="3102" y="5503"/>
                </a:cubicBezTo>
                <a:cubicBezTo>
                  <a:pt x="3398" y="5189"/>
                  <a:pt x="3657" y="4831"/>
                  <a:pt x="3908" y="4490"/>
                </a:cubicBezTo>
                <a:cubicBezTo>
                  <a:pt x="3908" y="4490"/>
                  <a:pt x="3909" y="4490"/>
                  <a:pt x="3909" y="4489"/>
                </a:cubicBezTo>
                <a:cubicBezTo>
                  <a:pt x="3923" y="4471"/>
                  <a:pt x="3936" y="4455"/>
                  <a:pt x="3949" y="4436"/>
                </a:cubicBezTo>
                <a:cubicBezTo>
                  <a:pt x="4217" y="4078"/>
                  <a:pt x="4522" y="3714"/>
                  <a:pt x="4875" y="3424"/>
                </a:cubicBezTo>
                <a:cubicBezTo>
                  <a:pt x="4897" y="3405"/>
                  <a:pt x="4919" y="3387"/>
                  <a:pt x="4942" y="3369"/>
                </a:cubicBezTo>
                <a:cubicBezTo>
                  <a:pt x="5319" y="3071"/>
                  <a:pt x="5750" y="2859"/>
                  <a:pt x="6248" y="2826"/>
                </a:cubicBezTo>
                <a:cubicBezTo>
                  <a:pt x="6296" y="2822"/>
                  <a:pt x="6344" y="2821"/>
                  <a:pt x="6391" y="2821"/>
                </a:cubicBezTo>
                <a:cubicBezTo>
                  <a:pt x="7025" y="2821"/>
                  <a:pt x="7616" y="3105"/>
                  <a:pt x="8200" y="3368"/>
                </a:cubicBezTo>
                <a:cubicBezTo>
                  <a:pt x="8240" y="3387"/>
                  <a:pt x="8281" y="3405"/>
                  <a:pt x="8323" y="3423"/>
                </a:cubicBezTo>
                <a:cubicBezTo>
                  <a:pt x="8382" y="3449"/>
                  <a:pt x="8442" y="3475"/>
                  <a:pt x="8501" y="3501"/>
                </a:cubicBezTo>
                <a:cubicBezTo>
                  <a:pt x="9052" y="3734"/>
                  <a:pt x="9659" y="3908"/>
                  <a:pt x="10259" y="3908"/>
                </a:cubicBezTo>
                <a:cubicBezTo>
                  <a:pt x="10487" y="3908"/>
                  <a:pt x="10715" y="3882"/>
                  <a:pt x="10937" y="3826"/>
                </a:cubicBezTo>
                <a:cubicBezTo>
                  <a:pt x="11253" y="3746"/>
                  <a:pt x="11547" y="3604"/>
                  <a:pt x="11810" y="3423"/>
                </a:cubicBezTo>
                <a:cubicBezTo>
                  <a:pt x="11835" y="3405"/>
                  <a:pt x="11861" y="3387"/>
                  <a:pt x="11886" y="3368"/>
                </a:cubicBezTo>
                <a:cubicBezTo>
                  <a:pt x="11986" y="3295"/>
                  <a:pt x="12081" y="3217"/>
                  <a:pt x="12169" y="3134"/>
                </a:cubicBezTo>
                <a:cubicBezTo>
                  <a:pt x="12416" y="2906"/>
                  <a:pt x="12624" y="2641"/>
                  <a:pt x="12783" y="2355"/>
                </a:cubicBezTo>
                <a:cubicBezTo>
                  <a:pt x="12794" y="2337"/>
                  <a:pt x="12805" y="2319"/>
                  <a:pt x="12814" y="2300"/>
                </a:cubicBezTo>
                <a:cubicBezTo>
                  <a:pt x="12983" y="1983"/>
                  <a:pt x="13095" y="1639"/>
                  <a:pt x="13135" y="1287"/>
                </a:cubicBezTo>
                <a:cubicBezTo>
                  <a:pt x="13137" y="1269"/>
                  <a:pt x="13139" y="1251"/>
                  <a:pt x="13141" y="1232"/>
                </a:cubicBezTo>
                <a:cubicBezTo>
                  <a:pt x="13152" y="1109"/>
                  <a:pt x="13155" y="984"/>
                  <a:pt x="13149" y="860"/>
                </a:cubicBezTo>
                <a:cubicBezTo>
                  <a:pt x="13137" y="644"/>
                  <a:pt x="13096" y="428"/>
                  <a:pt x="13028" y="222"/>
                </a:cubicBezTo>
                <a:cubicBezTo>
                  <a:pt x="13023" y="204"/>
                  <a:pt x="13017" y="185"/>
                  <a:pt x="13010" y="167"/>
                </a:cubicBezTo>
                <a:cubicBezTo>
                  <a:pt x="12991" y="111"/>
                  <a:pt x="12969" y="56"/>
                  <a:pt x="12946" y="1"/>
                </a:cubicBezTo>
                <a:lnTo>
                  <a:pt x="1880" y="3"/>
                </a:lnTo>
                <a:lnTo>
                  <a:pt x="1880" y="0"/>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6" name="Google Shape;696;p26"/>
          <p:cNvSpPr/>
          <p:nvPr/>
        </p:nvSpPr>
        <p:spPr>
          <a:xfrm rot="10800000">
            <a:off x="-500768" y="5175562"/>
            <a:ext cx="6216717" cy="2096372"/>
          </a:xfrm>
          <a:custGeom>
            <a:avLst/>
            <a:gdLst/>
            <a:ahLst/>
            <a:cxnLst/>
            <a:rect l="l" t="t" r="r" b="b"/>
            <a:pathLst>
              <a:path w="28851" h="9729" extrusionOk="0">
                <a:moveTo>
                  <a:pt x="943" y="0"/>
                </a:moveTo>
                <a:cubicBezTo>
                  <a:pt x="631" y="0"/>
                  <a:pt x="337" y="87"/>
                  <a:pt x="179" y="380"/>
                </a:cubicBezTo>
                <a:cubicBezTo>
                  <a:pt x="1" y="711"/>
                  <a:pt x="78" y="1189"/>
                  <a:pt x="451" y="1303"/>
                </a:cubicBezTo>
                <a:cubicBezTo>
                  <a:pt x="355" y="2313"/>
                  <a:pt x="452" y="3522"/>
                  <a:pt x="1499" y="3989"/>
                </a:cubicBezTo>
                <a:cubicBezTo>
                  <a:pt x="1785" y="4117"/>
                  <a:pt x="2088" y="4165"/>
                  <a:pt x="2396" y="4165"/>
                </a:cubicBezTo>
                <a:cubicBezTo>
                  <a:pt x="3000" y="4165"/>
                  <a:pt x="3625" y="3981"/>
                  <a:pt x="4188" y="3848"/>
                </a:cubicBezTo>
                <a:cubicBezTo>
                  <a:pt x="4624" y="3745"/>
                  <a:pt x="5112" y="3633"/>
                  <a:pt x="5582" y="3633"/>
                </a:cubicBezTo>
                <a:cubicBezTo>
                  <a:pt x="6044" y="3633"/>
                  <a:pt x="6489" y="3741"/>
                  <a:pt x="6852" y="4069"/>
                </a:cubicBezTo>
                <a:cubicBezTo>
                  <a:pt x="7560" y="4711"/>
                  <a:pt x="7722" y="5737"/>
                  <a:pt x="8257" y="6500"/>
                </a:cubicBezTo>
                <a:cubicBezTo>
                  <a:pt x="8521" y="6876"/>
                  <a:pt x="8874" y="7178"/>
                  <a:pt x="9322" y="7300"/>
                </a:cubicBezTo>
                <a:cubicBezTo>
                  <a:pt x="9482" y="7344"/>
                  <a:pt x="9645" y="7363"/>
                  <a:pt x="9808" y="7363"/>
                </a:cubicBezTo>
                <a:cubicBezTo>
                  <a:pt x="10078" y="7363"/>
                  <a:pt x="10348" y="7310"/>
                  <a:pt x="10606" y="7231"/>
                </a:cubicBezTo>
                <a:cubicBezTo>
                  <a:pt x="11498" y="6959"/>
                  <a:pt x="12280" y="6380"/>
                  <a:pt x="13194" y="6184"/>
                </a:cubicBezTo>
                <a:cubicBezTo>
                  <a:pt x="13322" y="6156"/>
                  <a:pt x="13450" y="6141"/>
                  <a:pt x="13577" y="6141"/>
                </a:cubicBezTo>
                <a:cubicBezTo>
                  <a:pt x="13849" y="6141"/>
                  <a:pt x="14113" y="6211"/>
                  <a:pt x="14347" y="6376"/>
                </a:cubicBezTo>
                <a:cubicBezTo>
                  <a:pt x="14724" y="6643"/>
                  <a:pt x="14907" y="7097"/>
                  <a:pt x="15047" y="7521"/>
                </a:cubicBezTo>
                <a:cubicBezTo>
                  <a:pt x="15341" y="8400"/>
                  <a:pt x="15592" y="9554"/>
                  <a:pt x="16688" y="9709"/>
                </a:cubicBezTo>
                <a:cubicBezTo>
                  <a:pt x="16781" y="9722"/>
                  <a:pt x="16872" y="9728"/>
                  <a:pt x="16961" y="9728"/>
                </a:cubicBezTo>
                <a:cubicBezTo>
                  <a:pt x="18160" y="9728"/>
                  <a:pt x="18967" y="8588"/>
                  <a:pt x="19887" y="7966"/>
                </a:cubicBezTo>
                <a:cubicBezTo>
                  <a:pt x="20301" y="7685"/>
                  <a:pt x="20755" y="7537"/>
                  <a:pt x="21232" y="7537"/>
                </a:cubicBezTo>
                <a:cubicBezTo>
                  <a:pt x="21401" y="7537"/>
                  <a:pt x="21572" y="7556"/>
                  <a:pt x="21746" y="7593"/>
                </a:cubicBezTo>
                <a:cubicBezTo>
                  <a:pt x="22408" y="7736"/>
                  <a:pt x="23015" y="8087"/>
                  <a:pt x="23550" y="8494"/>
                </a:cubicBezTo>
                <a:cubicBezTo>
                  <a:pt x="24053" y="8876"/>
                  <a:pt x="24539" y="9361"/>
                  <a:pt x="25189" y="9466"/>
                </a:cubicBezTo>
                <a:cubicBezTo>
                  <a:pt x="25284" y="9481"/>
                  <a:pt x="25378" y="9489"/>
                  <a:pt x="25473" y="9489"/>
                </a:cubicBezTo>
                <a:cubicBezTo>
                  <a:pt x="26024" y="9489"/>
                  <a:pt x="26554" y="9240"/>
                  <a:pt x="26991" y="8910"/>
                </a:cubicBezTo>
                <a:cubicBezTo>
                  <a:pt x="27838" y="8271"/>
                  <a:pt x="28376" y="7319"/>
                  <a:pt x="28611" y="6292"/>
                </a:cubicBezTo>
                <a:cubicBezTo>
                  <a:pt x="28851" y="5239"/>
                  <a:pt x="28800" y="4124"/>
                  <a:pt x="28525" y="3084"/>
                </a:cubicBezTo>
                <a:cubicBezTo>
                  <a:pt x="28226" y="1958"/>
                  <a:pt x="27654" y="694"/>
                  <a:pt x="26488" y="261"/>
                </a:cubicBezTo>
                <a:cubicBezTo>
                  <a:pt x="26074" y="106"/>
                  <a:pt x="25631" y="64"/>
                  <a:pt x="25188" y="64"/>
                </a:cubicBezTo>
                <a:cubicBezTo>
                  <a:pt x="24971" y="64"/>
                  <a:pt x="24753" y="74"/>
                  <a:pt x="24540" y="86"/>
                </a:cubicBezTo>
                <a:cubicBezTo>
                  <a:pt x="23776" y="131"/>
                  <a:pt x="23013" y="188"/>
                  <a:pt x="22250" y="248"/>
                </a:cubicBezTo>
                <a:cubicBezTo>
                  <a:pt x="20720" y="367"/>
                  <a:pt x="19190" y="503"/>
                  <a:pt x="17661" y="628"/>
                </a:cubicBezTo>
                <a:cubicBezTo>
                  <a:pt x="15187" y="828"/>
                  <a:pt x="12704" y="996"/>
                  <a:pt x="10221" y="996"/>
                </a:cubicBezTo>
                <a:cubicBezTo>
                  <a:pt x="9649" y="996"/>
                  <a:pt x="9077" y="987"/>
                  <a:pt x="8505" y="967"/>
                </a:cubicBezTo>
                <a:cubicBezTo>
                  <a:pt x="6985" y="916"/>
                  <a:pt x="5467" y="790"/>
                  <a:pt x="3966" y="555"/>
                </a:cubicBezTo>
                <a:cubicBezTo>
                  <a:pt x="3209" y="436"/>
                  <a:pt x="2459" y="290"/>
                  <a:pt x="1714" y="116"/>
                </a:cubicBezTo>
                <a:cubicBezTo>
                  <a:pt x="1493" y="64"/>
                  <a:pt x="1211" y="0"/>
                  <a:pt x="94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7" name="Google Shape;697;p26"/>
          <p:cNvSpPr/>
          <p:nvPr/>
        </p:nvSpPr>
        <p:spPr>
          <a:xfrm rot="10800000">
            <a:off x="9647886" y="-455233"/>
            <a:ext cx="3154148" cy="4500445"/>
          </a:xfrm>
          <a:custGeom>
            <a:avLst/>
            <a:gdLst/>
            <a:ahLst/>
            <a:cxnLst/>
            <a:rect l="l" t="t" r="r" b="b"/>
            <a:pathLst>
              <a:path w="14638" h="20886" extrusionOk="0">
                <a:moveTo>
                  <a:pt x="3191" y="1"/>
                </a:moveTo>
                <a:cubicBezTo>
                  <a:pt x="2885" y="1"/>
                  <a:pt x="2576" y="81"/>
                  <a:pt x="2295" y="191"/>
                </a:cubicBezTo>
                <a:cubicBezTo>
                  <a:pt x="1899" y="349"/>
                  <a:pt x="1532" y="564"/>
                  <a:pt x="1185" y="809"/>
                </a:cubicBezTo>
                <a:cubicBezTo>
                  <a:pt x="1218" y="721"/>
                  <a:pt x="1252" y="633"/>
                  <a:pt x="1287" y="547"/>
                </a:cubicBezTo>
                <a:cubicBezTo>
                  <a:pt x="1332" y="438"/>
                  <a:pt x="1242" y="367"/>
                  <a:pt x="1149" y="367"/>
                </a:cubicBezTo>
                <a:cubicBezTo>
                  <a:pt x="1089" y="367"/>
                  <a:pt x="1027" y="397"/>
                  <a:pt x="998" y="467"/>
                </a:cubicBezTo>
                <a:cubicBezTo>
                  <a:pt x="147" y="2564"/>
                  <a:pt x="0" y="4857"/>
                  <a:pt x="71" y="7096"/>
                </a:cubicBezTo>
                <a:cubicBezTo>
                  <a:pt x="107" y="8264"/>
                  <a:pt x="200" y="9428"/>
                  <a:pt x="285" y="10592"/>
                </a:cubicBezTo>
                <a:cubicBezTo>
                  <a:pt x="378" y="11838"/>
                  <a:pt x="471" y="13083"/>
                  <a:pt x="565" y="14328"/>
                </a:cubicBezTo>
                <a:cubicBezTo>
                  <a:pt x="660" y="15573"/>
                  <a:pt x="755" y="16818"/>
                  <a:pt x="852" y="18063"/>
                </a:cubicBezTo>
                <a:cubicBezTo>
                  <a:pt x="895" y="18617"/>
                  <a:pt x="909" y="19183"/>
                  <a:pt x="997" y="19731"/>
                </a:cubicBezTo>
                <a:cubicBezTo>
                  <a:pt x="1063" y="20137"/>
                  <a:pt x="1227" y="20580"/>
                  <a:pt x="1623" y="20768"/>
                </a:cubicBezTo>
                <a:cubicBezTo>
                  <a:pt x="1853" y="20878"/>
                  <a:pt x="2108" y="20885"/>
                  <a:pt x="2359" y="20885"/>
                </a:cubicBezTo>
                <a:cubicBezTo>
                  <a:pt x="2678" y="20885"/>
                  <a:pt x="2997" y="20884"/>
                  <a:pt x="3315" y="20883"/>
                </a:cubicBezTo>
                <a:cubicBezTo>
                  <a:pt x="3934" y="20882"/>
                  <a:pt x="4551" y="20881"/>
                  <a:pt x="5168" y="20880"/>
                </a:cubicBezTo>
                <a:cubicBezTo>
                  <a:pt x="6413" y="20878"/>
                  <a:pt x="7658" y="20875"/>
                  <a:pt x="8904" y="20873"/>
                </a:cubicBezTo>
                <a:cubicBezTo>
                  <a:pt x="8946" y="20873"/>
                  <a:pt x="8987" y="20873"/>
                  <a:pt x="9029" y="20873"/>
                </a:cubicBezTo>
                <a:cubicBezTo>
                  <a:pt x="9733" y="20873"/>
                  <a:pt x="10440" y="20882"/>
                  <a:pt x="11147" y="20882"/>
                </a:cubicBezTo>
                <a:cubicBezTo>
                  <a:pt x="11621" y="20882"/>
                  <a:pt x="12096" y="20878"/>
                  <a:pt x="12569" y="20863"/>
                </a:cubicBezTo>
                <a:cubicBezTo>
                  <a:pt x="13054" y="20848"/>
                  <a:pt x="13560" y="20768"/>
                  <a:pt x="13928" y="20425"/>
                </a:cubicBezTo>
                <a:cubicBezTo>
                  <a:pt x="14266" y="20112"/>
                  <a:pt x="14409" y="19650"/>
                  <a:pt x="14479" y="19208"/>
                </a:cubicBezTo>
                <a:cubicBezTo>
                  <a:pt x="14615" y="18346"/>
                  <a:pt x="14637" y="17435"/>
                  <a:pt x="14556" y="16567"/>
                </a:cubicBezTo>
                <a:cubicBezTo>
                  <a:pt x="14480" y="15744"/>
                  <a:pt x="14290" y="14898"/>
                  <a:pt x="13827" y="14200"/>
                </a:cubicBezTo>
                <a:cubicBezTo>
                  <a:pt x="13606" y="13867"/>
                  <a:pt x="13329" y="13578"/>
                  <a:pt x="13000" y="13350"/>
                </a:cubicBezTo>
                <a:cubicBezTo>
                  <a:pt x="12618" y="13086"/>
                  <a:pt x="12175" y="12928"/>
                  <a:pt x="11727" y="12811"/>
                </a:cubicBezTo>
                <a:cubicBezTo>
                  <a:pt x="10841" y="12580"/>
                  <a:pt x="9808" y="12500"/>
                  <a:pt x="9119" y="11827"/>
                </a:cubicBezTo>
                <a:cubicBezTo>
                  <a:pt x="8381" y="11106"/>
                  <a:pt x="8246" y="10000"/>
                  <a:pt x="8306" y="9020"/>
                </a:cubicBezTo>
                <a:cubicBezTo>
                  <a:pt x="8344" y="8404"/>
                  <a:pt x="8449" y="7795"/>
                  <a:pt x="8518" y="7181"/>
                </a:cubicBezTo>
                <a:cubicBezTo>
                  <a:pt x="8574" y="6676"/>
                  <a:pt x="8621" y="6136"/>
                  <a:pt x="8417" y="5654"/>
                </a:cubicBezTo>
                <a:cubicBezTo>
                  <a:pt x="7771" y="4140"/>
                  <a:pt x="5341" y="4868"/>
                  <a:pt x="4856" y="3246"/>
                </a:cubicBezTo>
                <a:cubicBezTo>
                  <a:pt x="4619" y="2457"/>
                  <a:pt x="4843" y="1582"/>
                  <a:pt x="4492" y="818"/>
                </a:cubicBezTo>
                <a:cubicBezTo>
                  <a:pt x="4321" y="450"/>
                  <a:pt x="3993" y="161"/>
                  <a:pt x="3598" y="53"/>
                </a:cubicBezTo>
                <a:cubicBezTo>
                  <a:pt x="3465" y="17"/>
                  <a:pt x="3328" y="1"/>
                  <a:pt x="3191"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8" name="Google Shape;698;p26"/>
          <p:cNvSpPr txBox="1">
            <a:spLocks noGrp="1"/>
          </p:cNvSpPr>
          <p:nvPr>
            <p:ph type="title"/>
          </p:nvPr>
        </p:nvSpPr>
        <p:spPr>
          <a:xfrm>
            <a:off x="4517200" y="1011936"/>
            <a:ext cx="3157600" cy="7680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a:solidFill>
                  <a:schemeClr val="dk1"/>
                </a:solidFill>
              </a:defRPr>
            </a:lvl2pPr>
            <a:lvl3pPr lvl="2" rtl="0">
              <a:spcBef>
                <a:spcPts val="0"/>
              </a:spcBef>
              <a:spcAft>
                <a:spcPts val="0"/>
              </a:spcAft>
              <a:buClr>
                <a:schemeClr val="dk1"/>
              </a:buClr>
              <a:buSzPts val="2800"/>
              <a:buNone/>
              <a:defRPr>
                <a:solidFill>
                  <a:schemeClr val="dk1"/>
                </a:solidFill>
              </a:defRPr>
            </a:lvl3pPr>
            <a:lvl4pPr lvl="3" rtl="0">
              <a:spcBef>
                <a:spcPts val="0"/>
              </a:spcBef>
              <a:spcAft>
                <a:spcPts val="0"/>
              </a:spcAft>
              <a:buClr>
                <a:schemeClr val="dk1"/>
              </a:buClr>
              <a:buSzPts val="2800"/>
              <a:buNone/>
              <a:defRPr>
                <a:solidFill>
                  <a:schemeClr val="dk1"/>
                </a:solidFill>
              </a:defRPr>
            </a:lvl4pPr>
            <a:lvl5pPr lvl="4" rtl="0">
              <a:spcBef>
                <a:spcPts val="0"/>
              </a:spcBef>
              <a:spcAft>
                <a:spcPts val="0"/>
              </a:spcAft>
              <a:buClr>
                <a:schemeClr val="dk1"/>
              </a:buClr>
              <a:buSzPts val="2800"/>
              <a:buNone/>
              <a:defRPr>
                <a:solidFill>
                  <a:schemeClr val="dk1"/>
                </a:solidFill>
              </a:defRPr>
            </a:lvl5pPr>
            <a:lvl6pPr lvl="5" rtl="0">
              <a:spcBef>
                <a:spcPts val="0"/>
              </a:spcBef>
              <a:spcAft>
                <a:spcPts val="0"/>
              </a:spcAft>
              <a:buClr>
                <a:schemeClr val="dk1"/>
              </a:buClr>
              <a:buSzPts val="2800"/>
              <a:buNone/>
              <a:defRPr>
                <a:solidFill>
                  <a:schemeClr val="dk1"/>
                </a:solidFill>
              </a:defRPr>
            </a:lvl6pPr>
            <a:lvl7pPr lvl="6" rtl="0">
              <a:spcBef>
                <a:spcPts val="0"/>
              </a:spcBef>
              <a:spcAft>
                <a:spcPts val="0"/>
              </a:spcAft>
              <a:buClr>
                <a:schemeClr val="dk1"/>
              </a:buClr>
              <a:buSzPts val="2800"/>
              <a:buNone/>
              <a:defRPr>
                <a:solidFill>
                  <a:schemeClr val="dk1"/>
                </a:solidFill>
              </a:defRPr>
            </a:lvl7pPr>
            <a:lvl8pPr lvl="7" rtl="0">
              <a:spcBef>
                <a:spcPts val="0"/>
              </a:spcBef>
              <a:spcAft>
                <a:spcPts val="0"/>
              </a:spcAft>
              <a:buClr>
                <a:schemeClr val="dk1"/>
              </a:buClr>
              <a:buSzPts val="2800"/>
              <a:buNone/>
              <a:defRPr>
                <a:solidFill>
                  <a:schemeClr val="dk1"/>
                </a:solidFill>
              </a:defRPr>
            </a:lvl8pPr>
            <a:lvl9pPr lvl="8" rtl="0">
              <a:spcBef>
                <a:spcPts val="0"/>
              </a:spcBef>
              <a:spcAft>
                <a:spcPts val="0"/>
              </a:spcAft>
              <a:buClr>
                <a:schemeClr val="dk1"/>
              </a:buClr>
              <a:buSzPts val="2800"/>
              <a:buNone/>
              <a:defRPr>
                <a:solidFill>
                  <a:schemeClr val="dk1"/>
                </a:solidFill>
              </a:defRPr>
            </a:lvl9pPr>
          </a:lstStyle>
          <a:p>
            <a:endParaRPr/>
          </a:p>
        </p:txBody>
      </p:sp>
      <p:grpSp>
        <p:nvGrpSpPr>
          <p:cNvPr id="699" name="Google Shape;699;p26"/>
          <p:cNvGrpSpPr/>
          <p:nvPr/>
        </p:nvGrpSpPr>
        <p:grpSpPr>
          <a:xfrm rot="6299945">
            <a:off x="10388811" y="6084647"/>
            <a:ext cx="479661" cy="434492"/>
            <a:chOff x="1640475" y="1197075"/>
            <a:chExt cx="55475" cy="50250"/>
          </a:xfrm>
        </p:grpSpPr>
        <p:sp>
          <p:nvSpPr>
            <p:cNvPr id="700" name="Google Shape;700;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03" name="Google Shape;703;p26"/>
          <p:cNvSpPr/>
          <p:nvPr/>
        </p:nvSpPr>
        <p:spPr>
          <a:xfrm rot="8615811" flipH="1">
            <a:off x="302884" y="6130723"/>
            <a:ext cx="1130787" cy="228872"/>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4" name="Google Shape;704;p26"/>
          <p:cNvSpPr/>
          <p:nvPr/>
        </p:nvSpPr>
        <p:spPr>
          <a:xfrm rot="-9000285">
            <a:off x="8745469" y="312131"/>
            <a:ext cx="1293379" cy="30298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05" name="Google Shape;705;p26"/>
          <p:cNvGrpSpPr/>
          <p:nvPr/>
        </p:nvGrpSpPr>
        <p:grpSpPr>
          <a:xfrm rot="10799841">
            <a:off x="2147570" y="6013993"/>
            <a:ext cx="319869" cy="289748"/>
            <a:chOff x="1640475" y="1197075"/>
            <a:chExt cx="55475" cy="50250"/>
          </a:xfrm>
        </p:grpSpPr>
        <p:sp>
          <p:nvSpPr>
            <p:cNvPr id="706" name="Google Shape;706;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09" name="Google Shape;709;p26"/>
          <p:cNvGrpSpPr/>
          <p:nvPr/>
        </p:nvGrpSpPr>
        <p:grpSpPr>
          <a:xfrm rot="-5400235">
            <a:off x="10821533" y="847200"/>
            <a:ext cx="324144" cy="293621"/>
            <a:chOff x="1640475" y="1197075"/>
            <a:chExt cx="55475" cy="50250"/>
          </a:xfrm>
        </p:grpSpPr>
        <p:sp>
          <p:nvSpPr>
            <p:cNvPr id="710" name="Google Shape;710;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3" name="Google Shape;713;p26"/>
          <p:cNvSpPr/>
          <p:nvPr/>
        </p:nvSpPr>
        <p:spPr>
          <a:xfrm rot="-9900095">
            <a:off x="11132193" y="5408083"/>
            <a:ext cx="565912" cy="836675"/>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4" name="Google Shape;714;p26"/>
          <p:cNvSpPr/>
          <p:nvPr/>
        </p:nvSpPr>
        <p:spPr>
          <a:xfrm rot="-3511162">
            <a:off x="1410770" y="359121"/>
            <a:ext cx="984713" cy="720419"/>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15" name="Google Shape;715;p26"/>
          <p:cNvGrpSpPr/>
          <p:nvPr/>
        </p:nvGrpSpPr>
        <p:grpSpPr>
          <a:xfrm rot="-10374925">
            <a:off x="439203" y="650948"/>
            <a:ext cx="479660" cy="434489"/>
            <a:chOff x="1640475" y="1197075"/>
            <a:chExt cx="55475" cy="50250"/>
          </a:xfrm>
        </p:grpSpPr>
        <p:sp>
          <p:nvSpPr>
            <p:cNvPr id="716" name="Google Shape;716;p26"/>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26"/>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8" name="Google Shape;718;p26"/>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94221123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19"/>
        <p:cNvGrpSpPr/>
        <p:nvPr/>
      </p:nvGrpSpPr>
      <p:grpSpPr>
        <a:xfrm>
          <a:off x="0" y="0"/>
          <a:ext cx="0" cy="0"/>
          <a:chOff x="0" y="0"/>
          <a:chExt cx="0" cy="0"/>
        </a:xfrm>
      </p:grpSpPr>
      <p:sp>
        <p:nvSpPr>
          <p:cNvPr id="720" name="Google Shape;720;p27"/>
          <p:cNvSpPr/>
          <p:nvPr/>
        </p:nvSpPr>
        <p:spPr>
          <a:xfrm>
            <a:off x="-170701" y="5475218"/>
            <a:ext cx="4620031" cy="1612071"/>
          </a:xfrm>
          <a:custGeom>
            <a:avLst/>
            <a:gdLst/>
            <a:ahLst/>
            <a:cxnLst/>
            <a:rect l="l" t="t" r="r" b="b"/>
            <a:pathLst>
              <a:path w="21861" h="7088" extrusionOk="0">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1" name="Google Shape;721;p27"/>
          <p:cNvSpPr/>
          <p:nvPr/>
        </p:nvSpPr>
        <p:spPr>
          <a:xfrm>
            <a:off x="9520278" y="-284726"/>
            <a:ext cx="2780133" cy="1468331"/>
          </a:xfrm>
          <a:custGeom>
            <a:avLst/>
            <a:gdLst/>
            <a:ahLst/>
            <a:cxnLst/>
            <a:rect l="l" t="t" r="r" b="b"/>
            <a:pathLst>
              <a:path w="13155" h="6456" extrusionOk="0">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2" name="Google Shape;722;p27"/>
          <p:cNvSpPr/>
          <p:nvPr/>
        </p:nvSpPr>
        <p:spPr>
          <a:xfrm>
            <a:off x="-335969" y="-565834"/>
            <a:ext cx="6097485" cy="2212731"/>
          </a:xfrm>
          <a:custGeom>
            <a:avLst/>
            <a:gdLst/>
            <a:ahLst/>
            <a:cxnLst/>
            <a:rect l="l" t="t" r="r" b="b"/>
            <a:pathLst>
              <a:path w="28852" h="9729" extrusionOk="0">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3" name="Google Shape;723;p27"/>
          <p:cNvSpPr/>
          <p:nvPr/>
        </p:nvSpPr>
        <p:spPr>
          <a:xfrm>
            <a:off x="9617965" y="4068396"/>
            <a:ext cx="3093335" cy="3464315"/>
          </a:xfrm>
          <a:custGeom>
            <a:avLst/>
            <a:gdLst/>
            <a:ahLst/>
            <a:cxnLst/>
            <a:rect l="l" t="t" r="r" b="b"/>
            <a:pathLst>
              <a:path w="14637" h="15232" extrusionOk="0">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4" name="Google Shape;724;p27"/>
          <p:cNvSpPr txBox="1">
            <a:spLocks noGrp="1"/>
          </p:cNvSpPr>
          <p:nvPr>
            <p:ph type="title"/>
          </p:nvPr>
        </p:nvSpPr>
        <p:spPr>
          <a:xfrm>
            <a:off x="2257400" y="593367"/>
            <a:ext cx="7677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dk1"/>
              </a:buClr>
              <a:buSzPts val="2800"/>
              <a:buNone/>
              <a:defRPr>
                <a:solidFill>
                  <a:schemeClr val="dk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5" name="Google Shape;725;p27"/>
          <p:cNvSpPr txBox="1">
            <a:spLocks noGrp="1"/>
          </p:cNvSpPr>
          <p:nvPr>
            <p:ph type="body" idx="1"/>
          </p:nvPr>
        </p:nvSpPr>
        <p:spPr>
          <a:xfrm>
            <a:off x="950967" y="1923533"/>
            <a:ext cx="10290000" cy="4172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Gloria Hallelujah"/>
              <a:buChar char="●"/>
              <a:defRPr sz="1867">
                <a:latin typeface="Raleway"/>
                <a:ea typeface="Raleway"/>
                <a:cs typeface="Raleway"/>
                <a:sym typeface="Raleway"/>
              </a:defRPr>
            </a:lvl1pPr>
            <a:lvl2pPr marL="1219170" lvl="1"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2pPr>
            <a:lvl3pPr marL="1828754" lvl="2"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3pPr>
            <a:lvl4pPr marL="2438339" lvl="3"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4pPr>
            <a:lvl5pPr marL="3047924" lvl="4"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5pPr>
            <a:lvl6pPr marL="3657509" lvl="5"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6pPr>
            <a:lvl7pPr marL="4267093" lvl="6"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7pPr>
            <a:lvl8pPr marL="4876678" lvl="7"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8pPr>
            <a:lvl9pPr marL="5486263" lvl="8" indent="-423323" rtl="0">
              <a:lnSpc>
                <a:spcPct val="100000"/>
              </a:lnSpc>
              <a:spcBef>
                <a:spcPts val="0"/>
              </a:spcBef>
              <a:spcAft>
                <a:spcPts val="0"/>
              </a:spcAft>
              <a:buSzPts val="1400"/>
              <a:buFont typeface="Arial"/>
              <a:buChar char="■"/>
              <a:defRPr sz="1600">
                <a:latin typeface="Raleway SemiBold"/>
                <a:ea typeface="Raleway SemiBold"/>
                <a:cs typeface="Raleway SemiBold"/>
                <a:sym typeface="Raleway SemiBold"/>
              </a:defRPr>
            </a:lvl9pPr>
          </a:lstStyle>
          <a:p>
            <a:endParaRPr/>
          </a:p>
        </p:txBody>
      </p:sp>
      <p:grpSp>
        <p:nvGrpSpPr>
          <p:cNvPr id="726" name="Google Shape;726;p27"/>
          <p:cNvGrpSpPr/>
          <p:nvPr/>
        </p:nvGrpSpPr>
        <p:grpSpPr>
          <a:xfrm rot="899945">
            <a:off x="10368798" y="355490"/>
            <a:ext cx="479661" cy="434492"/>
            <a:chOff x="1640475" y="1197075"/>
            <a:chExt cx="55475" cy="50250"/>
          </a:xfrm>
        </p:grpSpPr>
        <p:sp>
          <p:nvSpPr>
            <p:cNvPr id="727" name="Google Shape;727;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8" name="Google Shape;728;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9" name="Google Shape;729;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30" name="Google Shape;730;p27"/>
          <p:cNvSpPr/>
          <p:nvPr/>
        </p:nvSpPr>
        <p:spPr>
          <a:xfrm rot="997180" flipH="1">
            <a:off x="294028" y="458290"/>
            <a:ext cx="1130776" cy="22887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1" name="Google Shape;731;p27"/>
          <p:cNvSpPr/>
          <p:nvPr/>
        </p:nvSpPr>
        <p:spPr>
          <a:xfrm rot="-10262709">
            <a:off x="9152207" y="6270998"/>
            <a:ext cx="1293375" cy="30298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32" name="Google Shape;732;p27"/>
          <p:cNvGrpSpPr/>
          <p:nvPr/>
        </p:nvGrpSpPr>
        <p:grpSpPr>
          <a:xfrm rot="-3600132">
            <a:off x="2121067" y="536921"/>
            <a:ext cx="319868" cy="289748"/>
            <a:chOff x="1640475" y="1197075"/>
            <a:chExt cx="55475" cy="50250"/>
          </a:xfrm>
        </p:grpSpPr>
        <p:sp>
          <p:nvSpPr>
            <p:cNvPr id="733" name="Google Shape;733;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4" name="Google Shape;734;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5" name="Google Shape;735;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36" name="Google Shape;736;p27"/>
          <p:cNvGrpSpPr/>
          <p:nvPr/>
        </p:nvGrpSpPr>
        <p:grpSpPr>
          <a:xfrm rot="10799765">
            <a:off x="10885300" y="5705134"/>
            <a:ext cx="324144" cy="293621"/>
            <a:chOff x="1640475" y="1197075"/>
            <a:chExt cx="55475" cy="50250"/>
          </a:xfrm>
        </p:grpSpPr>
        <p:sp>
          <p:nvSpPr>
            <p:cNvPr id="737" name="Google Shape;737;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8" name="Google Shape;738;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9" name="Google Shape;739;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40" name="Google Shape;740;p27"/>
          <p:cNvSpPr/>
          <p:nvPr/>
        </p:nvSpPr>
        <p:spPr>
          <a:xfrm flipH="1">
            <a:off x="11189182" y="540835"/>
            <a:ext cx="680652" cy="1006365"/>
          </a:xfrm>
          <a:custGeom>
            <a:avLst/>
            <a:gdLst/>
            <a:ahLst/>
            <a:cxnLst/>
            <a:rect l="l" t="t" r="r" b="b"/>
            <a:pathLst>
              <a:path w="10628" h="15713" extrusionOk="0">
                <a:moveTo>
                  <a:pt x="9154" y="0"/>
                </a:moveTo>
                <a:cubicBezTo>
                  <a:pt x="9141" y="0"/>
                  <a:pt x="9128" y="5"/>
                  <a:pt x="9118" y="14"/>
                </a:cubicBezTo>
                <a:cubicBezTo>
                  <a:pt x="9094" y="34"/>
                  <a:pt x="9092" y="69"/>
                  <a:pt x="9112" y="93"/>
                </a:cubicBezTo>
                <a:cubicBezTo>
                  <a:pt x="9278" y="281"/>
                  <a:pt x="9433" y="486"/>
                  <a:pt x="9574" y="703"/>
                </a:cubicBezTo>
                <a:cubicBezTo>
                  <a:pt x="9585" y="719"/>
                  <a:pt x="9602" y="727"/>
                  <a:pt x="9620" y="727"/>
                </a:cubicBezTo>
                <a:cubicBezTo>
                  <a:pt x="9631" y="727"/>
                  <a:pt x="9641" y="725"/>
                  <a:pt x="9651" y="719"/>
                </a:cubicBezTo>
                <a:cubicBezTo>
                  <a:pt x="9677" y="703"/>
                  <a:pt x="9684" y="668"/>
                  <a:pt x="9667" y="642"/>
                </a:cubicBezTo>
                <a:cubicBezTo>
                  <a:pt x="9524" y="421"/>
                  <a:pt x="9366" y="212"/>
                  <a:pt x="9196" y="19"/>
                </a:cubicBezTo>
                <a:cubicBezTo>
                  <a:pt x="9185" y="6"/>
                  <a:pt x="9169" y="0"/>
                  <a:pt x="9154" y="0"/>
                </a:cubicBezTo>
                <a:close/>
                <a:moveTo>
                  <a:pt x="9994" y="1294"/>
                </a:moveTo>
                <a:cubicBezTo>
                  <a:pt x="9986" y="1294"/>
                  <a:pt x="9978" y="1296"/>
                  <a:pt x="9970" y="1299"/>
                </a:cubicBezTo>
                <a:cubicBezTo>
                  <a:pt x="9943" y="1312"/>
                  <a:pt x="9931" y="1345"/>
                  <a:pt x="9944" y="1373"/>
                </a:cubicBezTo>
                <a:cubicBezTo>
                  <a:pt x="10050" y="1602"/>
                  <a:pt x="10143" y="1843"/>
                  <a:pt x="10220" y="2087"/>
                </a:cubicBezTo>
                <a:cubicBezTo>
                  <a:pt x="10228" y="2111"/>
                  <a:pt x="10250" y="2126"/>
                  <a:pt x="10274" y="2126"/>
                </a:cubicBezTo>
                <a:cubicBezTo>
                  <a:pt x="10279" y="2126"/>
                  <a:pt x="10284" y="2125"/>
                  <a:pt x="10291" y="2124"/>
                </a:cubicBezTo>
                <a:cubicBezTo>
                  <a:pt x="10320" y="2114"/>
                  <a:pt x="10336" y="2083"/>
                  <a:pt x="10327" y="2054"/>
                </a:cubicBezTo>
                <a:cubicBezTo>
                  <a:pt x="10248" y="1805"/>
                  <a:pt x="10154" y="1561"/>
                  <a:pt x="10044" y="1326"/>
                </a:cubicBezTo>
                <a:cubicBezTo>
                  <a:pt x="10035" y="1306"/>
                  <a:pt x="10015" y="1294"/>
                  <a:pt x="9994" y="1294"/>
                </a:cubicBezTo>
                <a:close/>
                <a:moveTo>
                  <a:pt x="10459" y="2766"/>
                </a:moveTo>
                <a:cubicBezTo>
                  <a:pt x="10456" y="2766"/>
                  <a:pt x="10452" y="2766"/>
                  <a:pt x="10449" y="2767"/>
                </a:cubicBezTo>
                <a:cubicBezTo>
                  <a:pt x="10418" y="2772"/>
                  <a:pt x="10399" y="2801"/>
                  <a:pt x="10404" y="2831"/>
                </a:cubicBezTo>
                <a:cubicBezTo>
                  <a:pt x="10449" y="3078"/>
                  <a:pt x="10482" y="3334"/>
                  <a:pt x="10500" y="3593"/>
                </a:cubicBezTo>
                <a:cubicBezTo>
                  <a:pt x="10502" y="3621"/>
                  <a:pt x="10526" y="3644"/>
                  <a:pt x="10556" y="3644"/>
                </a:cubicBezTo>
                <a:lnTo>
                  <a:pt x="10559" y="3644"/>
                </a:lnTo>
                <a:cubicBezTo>
                  <a:pt x="10590" y="3642"/>
                  <a:pt x="10612" y="3615"/>
                  <a:pt x="10610" y="3585"/>
                </a:cubicBezTo>
                <a:cubicBezTo>
                  <a:pt x="10592" y="3322"/>
                  <a:pt x="10559" y="3062"/>
                  <a:pt x="10513" y="2811"/>
                </a:cubicBezTo>
                <a:cubicBezTo>
                  <a:pt x="10508" y="2784"/>
                  <a:pt x="10485" y="2766"/>
                  <a:pt x="10459" y="2766"/>
                </a:cubicBezTo>
                <a:close/>
                <a:moveTo>
                  <a:pt x="10573" y="4306"/>
                </a:moveTo>
                <a:cubicBezTo>
                  <a:pt x="10546" y="4306"/>
                  <a:pt x="10516" y="4330"/>
                  <a:pt x="10515" y="4361"/>
                </a:cubicBezTo>
                <a:cubicBezTo>
                  <a:pt x="10509" y="4612"/>
                  <a:pt x="10490" y="4869"/>
                  <a:pt x="10459" y="5127"/>
                </a:cubicBezTo>
                <a:cubicBezTo>
                  <a:pt x="10455" y="5158"/>
                  <a:pt x="10477" y="5185"/>
                  <a:pt x="10508" y="5189"/>
                </a:cubicBezTo>
                <a:lnTo>
                  <a:pt x="10514" y="5189"/>
                </a:lnTo>
                <a:cubicBezTo>
                  <a:pt x="10542" y="5189"/>
                  <a:pt x="10565" y="5168"/>
                  <a:pt x="10569" y="5141"/>
                </a:cubicBezTo>
                <a:cubicBezTo>
                  <a:pt x="10600" y="4879"/>
                  <a:pt x="10620" y="4618"/>
                  <a:pt x="10626" y="4364"/>
                </a:cubicBezTo>
                <a:cubicBezTo>
                  <a:pt x="10627" y="4333"/>
                  <a:pt x="10604" y="4307"/>
                  <a:pt x="10573" y="4306"/>
                </a:cubicBezTo>
                <a:close/>
                <a:moveTo>
                  <a:pt x="10392" y="5842"/>
                </a:moveTo>
                <a:cubicBezTo>
                  <a:pt x="10366" y="5842"/>
                  <a:pt x="10342" y="5860"/>
                  <a:pt x="10337" y="5886"/>
                </a:cubicBezTo>
                <a:cubicBezTo>
                  <a:pt x="10329" y="5923"/>
                  <a:pt x="10322" y="5959"/>
                  <a:pt x="10314" y="5994"/>
                </a:cubicBezTo>
                <a:cubicBezTo>
                  <a:pt x="10268" y="6208"/>
                  <a:pt x="10215" y="6424"/>
                  <a:pt x="10156" y="6634"/>
                </a:cubicBezTo>
                <a:cubicBezTo>
                  <a:pt x="10148" y="6664"/>
                  <a:pt x="10165" y="6695"/>
                  <a:pt x="10195" y="6702"/>
                </a:cubicBezTo>
                <a:cubicBezTo>
                  <a:pt x="10200" y="6705"/>
                  <a:pt x="10204" y="6705"/>
                  <a:pt x="10210" y="6705"/>
                </a:cubicBezTo>
                <a:cubicBezTo>
                  <a:pt x="10234" y="6705"/>
                  <a:pt x="10257" y="6689"/>
                  <a:pt x="10263" y="6664"/>
                </a:cubicBezTo>
                <a:cubicBezTo>
                  <a:pt x="10323" y="6451"/>
                  <a:pt x="10377" y="6233"/>
                  <a:pt x="10423" y="6018"/>
                </a:cubicBezTo>
                <a:cubicBezTo>
                  <a:pt x="10431" y="5981"/>
                  <a:pt x="10438" y="5945"/>
                  <a:pt x="10446" y="5909"/>
                </a:cubicBezTo>
                <a:cubicBezTo>
                  <a:pt x="10452" y="5878"/>
                  <a:pt x="10432" y="5849"/>
                  <a:pt x="10402" y="5842"/>
                </a:cubicBezTo>
                <a:cubicBezTo>
                  <a:pt x="10399" y="5842"/>
                  <a:pt x="10395" y="5842"/>
                  <a:pt x="10392" y="5842"/>
                </a:cubicBezTo>
                <a:close/>
                <a:moveTo>
                  <a:pt x="2671" y="7727"/>
                </a:moveTo>
                <a:cubicBezTo>
                  <a:pt x="2645" y="7727"/>
                  <a:pt x="2616" y="7750"/>
                  <a:pt x="2615" y="7780"/>
                </a:cubicBezTo>
                <a:cubicBezTo>
                  <a:pt x="2615" y="7811"/>
                  <a:pt x="2639" y="7837"/>
                  <a:pt x="2670" y="7838"/>
                </a:cubicBezTo>
                <a:cubicBezTo>
                  <a:pt x="2904" y="7844"/>
                  <a:pt x="3138" y="7936"/>
                  <a:pt x="3346" y="8101"/>
                </a:cubicBezTo>
                <a:cubicBezTo>
                  <a:pt x="3356" y="8109"/>
                  <a:pt x="3368" y="8113"/>
                  <a:pt x="3380" y="8113"/>
                </a:cubicBezTo>
                <a:cubicBezTo>
                  <a:pt x="3396" y="8113"/>
                  <a:pt x="3413" y="8106"/>
                  <a:pt x="3424" y="8092"/>
                </a:cubicBezTo>
                <a:cubicBezTo>
                  <a:pt x="3442" y="8068"/>
                  <a:pt x="3439" y="8032"/>
                  <a:pt x="3414" y="8014"/>
                </a:cubicBezTo>
                <a:cubicBezTo>
                  <a:pt x="3188" y="7834"/>
                  <a:pt x="2931" y="7734"/>
                  <a:pt x="2673" y="7727"/>
                </a:cubicBezTo>
                <a:cubicBezTo>
                  <a:pt x="2672" y="7727"/>
                  <a:pt x="2672" y="7727"/>
                  <a:pt x="2671" y="7727"/>
                </a:cubicBezTo>
                <a:close/>
                <a:moveTo>
                  <a:pt x="9973" y="7330"/>
                </a:moveTo>
                <a:cubicBezTo>
                  <a:pt x="9950" y="7330"/>
                  <a:pt x="9929" y="7344"/>
                  <a:pt x="9921" y="7367"/>
                </a:cubicBezTo>
                <a:cubicBezTo>
                  <a:pt x="9834" y="7607"/>
                  <a:pt x="9736" y="7848"/>
                  <a:pt x="9632" y="8081"/>
                </a:cubicBezTo>
                <a:cubicBezTo>
                  <a:pt x="9619" y="8108"/>
                  <a:pt x="9632" y="8141"/>
                  <a:pt x="9659" y="8153"/>
                </a:cubicBezTo>
                <a:cubicBezTo>
                  <a:pt x="9667" y="8157"/>
                  <a:pt x="9674" y="8159"/>
                  <a:pt x="9682" y="8159"/>
                </a:cubicBezTo>
                <a:cubicBezTo>
                  <a:pt x="9703" y="8159"/>
                  <a:pt x="9724" y="8147"/>
                  <a:pt x="9733" y="8125"/>
                </a:cubicBezTo>
                <a:cubicBezTo>
                  <a:pt x="9839" y="7890"/>
                  <a:pt x="9937" y="7648"/>
                  <a:pt x="10025" y="7405"/>
                </a:cubicBezTo>
                <a:cubicBezTo>
                  <a:pt x="10035" y="7377"/>
                  <a:pt x="10021" y="7344"/>
                  <a:pt x="9992" y="7334"/>
                </a:cubicBezTo>
                <a:cubicBezTo>
                  <a:pt x="9985" y="7331"/>
                  <a:pt x="9979" y="7330"/>
                  <a:pt x="9973" y="7330"/>
                </a:cubicBezTo>
                <a:close/>
                <a:moveTo>
                  <a:pt x="1957" y="7977"/>
                </a:moveTo>
                <a:cubicBezTo>
                  <a:pt x="1944" y="7977"/>
                  <a:pt x="1932" y="7981"/>
                  <a:pt x="1922" y="7990"/>
                </a:cubicBezTo>
                <a:cubicBezTo>
                  <a:pt x="1716" y="8153"/>
                  <a:pt x="1552" y="8384"/>
                  <a:pt x="1461" y="8637"/>
                </a:cubicBezTo>
                <a:cubicBezTo>
                  <a:pt x="1452" y="8666"/>
                  <a:pt x="1467" y="8698"/>
                  <a:pt x="1496" y="8709"/>
                </a:cubicBezTo>
                <a:cubicBezTo>
                  <a:pt x="1502" y="8711"/>
                  <a:pt x="1507" y="8712"/>
                  <a:pt x="1514" y="8712"/>
                </a:cubicBezTo>
                <a:cubicBezTo>
                  <a:pt x="1537" y="8712"/>
                  <a:pt x="1559" y="8697"/>
                  <a:pt x="1566" y="8674"/>
                </a:cubicBezTo>
                <a:cubicBezTo>
                  <a:pt x="1649" y="8441"/>
                  <a:pt x="1800" y="8228"/>
                  <a:pt x="1991" y="8076"/>
                </a:cubicBezTo>
                <a:cubicBezTo>
                  <a:pt x="2015" y="8057"/>
                  <a:pt x="2019" y="8022"/>
                  <a:pt x="2000" y="7998"/>
                </a:cubicBezTo>
                <a:cubicBezTo>
                  <a:pt x="1989" y="7984"/>
                  <a:pt x="1973" y="7977"/>
                  <a:pt x="1957" y="7977"/>
                </a:cubicBezTo>
                <a:close/>
                <a:moveTo>
                  <a:pt x="3845" y="8611"/>
                </a:moveTo>
                <a:cubicBezTo>
                  <a:pt x="3837" y="8611"/>
                  <a:pt x="3830" y="8612"/>
                  <a:pt x="3822" y="8616"/>
                </a:cubicBezTo>
                <a:cubicBezTo>
                  <a:pt x="3795" y="8627"/>
                  <a:pt x="3782" y="8661"/>
                  <a:pt x="3794" y="8688"/>
                </a:cubicBezTo>
                <a:cubicBezTo>
                  <a:pt x="3888" y="8903"/>
                  <a:pt x="3943" y="9150"/>
                  <a:pt x="3960" y="9421"/>
                </a:cubicBezTo>
                <a:cubicBezTo>
                  <a:pt x="3962" y="9450"/>
                  <a:pt x="3987" y="9472"/>
                  <a:pt x="4016" y="9472"/>
                </a:cubicBezTo>
                <a:lnTo>
                  <a:pt x="4019" y="9472"/>
                </a:lnTo>
                <a:cubicBezTo>
                  <a:pt x="4050" y="9470"/>
                  <a:pt x="4073" y="9445"/>
                  <a:pt x="4071" y="9414"/>
                </a:cubicBezTo>
                <a:cubicBezTo>
                  <a:pt x="4053" y="9130"/>
                  <a:pt x="3994" y="8871"/>
                  <a:pt x="3896" y="8645"/>
                </a:cubicBezTo>
                <a:cubicBezTo>
                  <a:pt x="3887" y="8624"/>
                  <a:pt x="3866" y="8611"/>
                  <a:pt x="3845" y="8611"/>
                </a:cubicBezTo>
                <a:close/>
                <a:moveTo>
                  <a:pt x="9339" y="8741"/>
                </a:moveTo>
                <a:cubicBezTo>
                  <a:pt x="9320" y="8741"/>
                  <a:pt x="9301" y="8752"/>
                  <a:pt x="9291" y="8771"/>
                </a:cubicBezTo>
                <a:cubicBezTo>
                  <a:pt x="9196" y="8946"/>
                  <a:pt x="9094" y="9121"/>
                  <a:pt x="8990" y="9290"/>
                </a:cubicBezTo>
                <a:cubicBezTo>
                  <a:pt x="8960" y="9338"/>
                  <a:pt x="8930" y="9385"/>
                  <a:pt x="8900" y="9433"/>
                </a:cubicBezTo>
                <a:cubicBezTo>
                  <a:pt x="8883" y="9459"/>
                  <a:pt x="8890" y="9493"/>
                  <a:pt x="8916" y="9510"/>
                </a:cubicBezTo>
                <a:cubicBezTo>
                  <a:pt x="8926" y="9515"/>
                  <a:pt x="8936" y="9518"/>
                  <a:pt x="8946" y="9518"/>
                </a:cubicBezTo>
                <a:cubicBezTo>
                  <a:pt x="8964" y="9518"/>
                  <a:pt x="8982" y="9509"/>
                  <a:pt x="8993" y="9493"/>
                </a:cubicBezTo>
                <a:cubicBezTo>
                  <a:pt x="9024" y="9445"/>
                  <a:pt x="9055" y="9397"/>
                  <a:pt x="9085" y="9349"/>
                </a:cubicBezTo>
                <a:cubicBezTo>
                  <a:pt x="9190" y="9178"/>
                  <a:pt x="9293" y="9000"/>
                  <a:pt x="9389" y="8823"/>
                </a:cubicBezTo>
                <a:cubicBezTo>
                  <a:pt x="9403" y="8796"/>
                  <a:pt x="9393" y="8762"/>
                  <a:pt x="9367" y="8748"/>
                </a:cubicBezTo>
                <a:cubicBezTo>
                  <a:pt x="9358" y="8743"/>
                  <a:pt x="9349" y="8741"/>
                  <a:pt x="9339" y="8741"/>
                </a:cubicBezTo>
                <a:close/>
                <a:moveTo>
                  <a:pt x="1463" y="9364"/>
                </a:moveTo>
                <a:cubicBezTo>
                  <a:pt x="1460" y="9364"/>
                  <a:pt x="1456" y="9364"/>
                  <a:pt x="1453" y="9365"/>
                </a:cubicBezTo>
                <a:cubicBezTo>
                  <a:pt x="1422" y="9370"/>
                  <a:pt x="1403" y="9399"/>
                  <a:pt x="1408" y="9429"/>
                </a:cubicBezTo>
                <a:cubicBezTo>
                  <a:pt x="1454" y="9678"/>
                  <a:pt x="1557" y="9931"/>
                  <a:pt x="1705" y="10162"/>
                </a:cubicBezTo>
                <a:cubicBezTo>
                  <a:pt x="1716" y="10179"/>
                  <a:pt x="1734" y="10187"/>
                  <a:pt x="1752" y="10187"/>
                </a:cubicBezTo>
                <a:cubicBezTo>
                  <a:pt x="1763" y="10187"/>
                  <a:pt x="1773" y="10184"/>
                  <a:pt x="1782" y="10179"/>
                </a:cubicBezTo>
                <a:cubicBezTo>
                  <a:pt x="1808" y="10162"/>
                  <a:pt x="1815" y="10127"/>
                  <a:pt x="1799" y="10102"/>
                </a:cubicBezTo>
                <a:cubicBezTo>
                  <a:pt x="1657" y="9883"/>
                  <a:pt x="1560" y="9643"/>
                  <a:pt x="1517" y="9409"/>
                </a:cubicBezTo>
                <a:cubicBezTo>
                  <a:pt x="1512" y="9382"/>
                  <a:pt x="1489" y="9364"/>
                  <a:pt x="1463" y="9364"/>
                </a:cubicBezTo>
                <a:close/>
                <a:moveTo>
                  <a:pt x="8495" y="10036"/>
                </a:moveTo>
                <a:cubicBezTo>
                  <a:pt x="8479" y="10036"/>
                  <a:pt x="8463" y="10043"/>
                  <a:pt x="8451" y="10057"/>
                </a:cubicBezTo>
                <a:cubicBezTo>
                  <a:pt x="8285" y="10264"/>
                  <a:pt x="8112" y="10454"/>
                  <a:pt x="7934" y="10621"/>
                </a:cubicBezTo>
                <a:cubicBezTo>
                  <a:pt x="7913" y="10642"/>
                  <a:pt x="7912" y="10678"/>
                  <a:pt x="7932" y="10700"/>
                </a:cubicBezTo>
                <a:cubicBezTo>
                  <a:pt x="7944" y="10711"/>
                  <a:pt x="7958" y="10717"/>
                  <a:pt x="7973" y="10717"/>
                </a:cubicBezTo>
                <a:cubicBezTo>
                  <a:pt x="7987" y="10717"/>
                  <a:pt x="8000" y="10712"/>
                  <a:pt x="8011" y="10702"/>
                </a:cubicBezTo>
                <a:cubicBezTo>
                  <a:pt x="8191" y="10531"/>
                  <a:pt x="8368" y="10338"/>
                  <a:pt x="8539" y="10126"/>
                </a:cubicBezTo>
                <a:cubicBezTo>
                  <a:pt x="8558" y="10102"/>
                  <a:pt x="8554" y="10068"/>
                  <a:pt x="8530" y="10048"/>
                </a:cubicBezTo>
                <a:cubicBezTo>
                  <a:pt x="8520" y="10040"/>
                  <a:pt x="8507" y="10036"/>
                  <a:pt x="8495" y="10036"/>
                </a:cubicBezTo>
                <a:close/>
                <a:moveTo>
                  <a:pt x="3979" y="10133"/>
                </a:moveTo>
                <a:cubicBezTo>
                  <a:pt x="3952" y="10133"/>
                  <a:pt x="3929" y="10154"/>
                  <a:pt x="3925" y="10182"/>
                </a:cubicBezTo>
                <a:lnTo>
                  <a:pt x="3920" y="10220"/>
                </a:lnTo>
                <a:cubicBezTo>
                  <a:pt x="3884" y="10457"/>
                  <a:pt x="3835" y="10698"/>
                  <a:pt x="3773" y="10933"/>
                </a:cubicBezTo>
                <a:cubicBezTo>
                  <a:pt x="3765" y="10963"/>
                  <a:pt x="3783" y="10993"/>
                  <a:pt x="3813" y="11000"/>
                </a:cubicBezTo>
                <a:cubicBezTo>
                  <a:pt x="3817" y="11002"/>
                  <a:pt x="3822" y="11002"/>
                  <a:pt x="3827" y="11002"/>
                </a:cubicBezTo>
                <a:cubicBezTo>
                  <a:pt x="3851" y="11002"/>
                  <a:pt x="3874" y="10986"/>
                  <a:pt x="3881" y="10961"/>
                </a:cubicBezTo>
                <a:cubicBezTo>
                  <a:pt x="3944" y="10721"/>
                  <a:pt x="3994" y="10478"/>
                  <a:pt x="4030" y="10236"/>
                </a:cubicBezTo>
                <a:lnTo>
                  <a:pt x="4035" y="10197"/>
                </a:lnTo>
                <a:cubicBezTo>
                  <a:pt x="4039" y="10166"/>
                  <a:pt x="4018" y="10138"/>
                  <a:pt x="3987" y="10134"/>
                </a:cubicBezTo>
                <a:cubicBezTo>
                  <a:pt x="3984" y="10133"/>
                  <a:pt x="3982" y="10133"/>
                  <a:pt x="3979" y="10133"/>
                </a:cubicBezTo>
                <a:close/>
                <a:moveTo>
                  <a:pt x="2272" y="10644"/>
                </a:moveTo>
                <a:cubicBezTo>
                  <a:pt x="2256" y="10644"/>
                  <a:pt x="2239" y="10651"/>
                  <a:pt x="2228" y="10665"/>
                </a:cubicBezTo>
                <a:cubicBezTo>
                  <a:pt x="2209" y="10689"/>
                  <a:pt x="2214" y="10725"/>
                  <a:pt x="2237" y="10744"/>
                </a:cubicBezTo>
                <a:cubicBezTo>
                  <a:pt x="2429" y="10898"/>
                  <a:pt x="2647" y="11033"/>
                  <a:pt x="2903" y="11158"/>
                </a:cubicBezTo>
                <a:cubicBezTo>
                  <a:pt x="2911" y="11163"/>
                  <a:pt x="2920" y="11164"/>
                  <a:pt x="2927" y="11164"/>
                </a:cubicBezTo>
                <a:cubicBezTo>
                  <a:pt x="2947" y="11164"/>
                  <a:pt x="2968" y="11153"/>
                  <a:pt x="2977" y="11133"/>
                </a:cubicBezTo>
                <a:cubicBezTo>
                  <a:pt x="2990" y="11105"/>
                  <a:pt x="2979" y="11072"/>
                  <a:pt x="2952" y="11058"/>
                </a:cubicBezTo>
                <a:cubicBezTo>
                  <a:pt x="2703" y="10937"/>
                  <a:pt x="2492" y="10806"/>
                  <a:pt x="2306" y="10656"/>
                </a:cubicBezTo>
                <a:cubicBezTo>
                  <a:pt x="2296" y="10648"/>
                  <a:pt x="2284" y="10644"/>
                  <a:pt x="2272" y="10644"/>
                </a:cubicBezTo>
                <a:close/>
                <a:moveTo>
                  <a:pt x="7368" y="11087"/>
                </a:moveTo>
                <a:cubicBezTo>
                  <a:pt x="7358" y="11087"/>
                  <a:pt x="7347" y="11090"/>
                  <a:pt x="7338" y="11096"/>
                </a:cubicBezTo>
                <a:cubicBezTo>
                  <a:pt x="7119" y="11238"/>
                  <a:pt x="6892" y="11355"/>
                  <a:pt x="6661" y="11440"/>
                </a:cubicBezTo>
                <a:cubicBezTo>
                  <a:pt x="6632" y="11451"/>
                  <a:pt x="6617" y="11484"/>
                  <a:pt x="6628" y="11512"/>
                </a:cubicBezTo>
                <a:cubicBezTo>
                  <a:pt x="6636" y="11534"/>
                  <a:pt x="6658" y="11548"/>
                  <a:pt x="6680" y="11548"/>
                </a:cubicBezTo>
                <a:cubicBezTo>
                  <a:pt x="6686" y="11548"/>
                  <a:pt x="6693" y="11547"/>
                  <a:pt x="6699" y="11545"/>
                </a:cubicBezTo>
                <a:cubicBezTo>
                  <a:pt x="6939" y="11456"/>
                  <a:pt x="7174" y="11337"/>
                  <a:pt x="7399" y="11189"/>
                </a:cubicBezTo>
                <a:cubicBezTo>
                  <a:pt x="7425" y="11172"/>
                  <a:pt x="7432" y="11138"/>
                  <a:pt x="7415" y="11112"/>
                </a:cubicBezTo>
                <a:cubicBezTo>
                  <a:pt x="7404" y="11096"/>
                  <a:pt x="7386" y="11087"/>
                  <a:pt x="7368" y="11087"/>
                </a:cubicBezTo>
                <a:close/>
                <a:moveTo>
                  <a:pt x="3646" y="11340"/>
                </a:moveTo>
                <a:cubicBezTo>
                  <a:pt x="3622" y="11340"/>
                  <a:pt x="3600" y="11355"/>
                  <a:pt x="3593" y="11378"/>
                </a:cubicBezTo>
                <a:cubicBezTo>
                  <a:pt x="3583" y="11407"/>
                  <a:pt x="3599" y="11439"/>
                  <a:pt x="3628" y="11449"/>
                </a:cubicBezTo>
                <a:cubicBezTo>
                  <a:pt x="3882" y="11533"/>
                  <a:pt x="4135" y="11602"/>
                  <a:pt x="4380" y="11653"/>
                </a:cubicBezTo>
                <a:cubicBezTo>
                  <a:pt x="4384" y="11653"/>
                  <a:pt x="4389" y="11654"/>
                  <a:pt x="4392" y="11654"/>
                </a:cubicBezTo>
                <a:cubicBezTo>
                  <a:pt x="4417" y="11654"/>
                  <a:pt x="4441" y="11636"/>
                  <a:pt x="4446" y="11609"/>
                </a:cubicBezTo>
                <a:cubicBezTo>
                  <a:pt x="4453" y="11579"/>
                  <a:pt x="4433" y="11550"/>
                  <a:pt x="4404" y="11544"/>
                </a:cubicBezTo>
                <a:cubicBezTo>
                  <a:pt x="4163" y="11494"/>
                  <a:pt x="3913" y="11426"/>
                  <a:pt x="3663" y="11343"/>
                </a:cubicBezTo>
                <a:cubicBezTo>
                  <a:pt x="3657" y="11341"/>
                  <a:pt x="3651" y="11340"/>
                  <a:pt x="3646" y="11340"/>
                </a:cubicBezTo>
                <a:close/>
                <a:moveTo>
                  <a:pt x="5932" y="11621"/>
                </a:moveTo>
                <a:cubicBezTo>
                  <a:pt x="5929" y="11621"/>
                  <a:pt x="5926" y="11622"/>
                  <a:pt x="5924" y="11622"/>
                </a:cubicBezTo>
                <a:cubicBezTo>
                  <a:pt x="5757" y="11643"/>
                  <a:pt x="5584" y="11653"/>
                  <a:pt x="5409" y="11653"/>
                </a:cubicBezTo>
                <a:cubicBezTo>
                  <a:pt x="5326" y="11653"/>
                  <a:pt x="5244" y="11651"/>
                  <a:pt x="5161" y="11646"/>
                </a:cubicBezTo>
                <a:cubicBezTo>
                  <a:pt x="5160" y="11646"/>
                  <a:pt x="5158" y="11646"/>
                  <a:pt x="5157" y="11646"/>
                </a:cubicBezTo>
                <a:cubicBezTo>
                  <a:pt x="5128" y="11646"/>
                  <a:pt x="5104" y="11669"/>
                  <a:pt x="5102" y="11699"/>
                </a:cubicBezTo>
                <a:cubicBezTo>
                  <a:pt x="5101" y="11729"/>
                  <a:pt x="5125" y="11755"/>
                  <a:pt x="5155" y="11758"/>
                </a:cubicBezTo>
                <a:cubicBezTo>
                  <a:pt x="5242" y="11762"/>
                  <a:pt x="5330" y="11765"/>
                  <a:pt x="5417" y="11765"/>
                </a:cubicBezTo>
                <a:cubicBezTo>
                  <a:pt x="5595" y="11765"/>
                  <a:pt x="5770" y="11753"/>
                  <a:pt x="5938" y="11732"/>
                </a:cubicBezTo>
                <a:cubicBezTo>
                  <a:pt x="5967" y="11728"/>
                  <a:pt x="5990" y="11700"/>
                  <a:pt x="5986" y="11670"/>
                </a:cubicBezTo>
                <a:cubicBezTo>
                  <a:pt x="5982" y="11642"/>
                  <a:pt x="5959" y="11621"/>
                  <a:pt x="5932" y="11621"/>
                </a:cubicBezTo>
                <a:close/>
                <a:moveTo>
                  <a:pt x="3586" y="11626"/>
                </a:moveTo>
                <a:cubicBezTo>
                  <a:pt x="3563" y="11626"/>
                  <a:pt x="3542" y="11639"/>
                  <a:pt x="3533" y="11661"/>
                </a:cubicBezTo>
                <a:cubicBezTo>
                  <a:pt x="3441" y="11895"/>
                  <a:pt x="3333" y="12130"/>
                  <a:pt x="3213" y="12358"/>
                </a:cubicBezTo>
                <a:cubicBezTo>
                  <a:pt x="3198" y="12386"/>
                  <a:pt x="3209" y="12419"/>
                  <a:pt x="3237" y="12434"/>
                </a:cubicBezTo>
                <a:cubicBezTo>
                  <a:pt x="3244" y="12438"/>
                  <a:pt x="3254" y="12440"/>
                  <a:pt x="3263" y="12440"/>
                </a:cubicBezTo>
                <a:cubicBezTo>
                  <a:pt x="3282" y="12440"/>
                  <a:pt x="3302" y="12430"/>
                  <a:pt x="3312" y="12410"/>
                </a:cubicBezTo>
                <a:cubicBezTo>
                  <a:pt x="3434" y="12178"/>
                  <a:pt x="3542" y="11940"/>
                  <a:pt x="3636" y="11702"/>
                </a:cubicBezTo>
                <a:cubicBezTo>
                  <a:pt x="3648" y="11673"/>
                  <a:pt x="3634" y="11641"/>
                  <a:pt x="3606" y="11629"/>
                </a:cubicBezTo>
                <a:cubicBezTo>
                  <a:pt x="3599" y="11627"/>
                  <a:pt x="3592" y="11626"/>
                  <a:pt x="3586" y="11626"/>
                </a:cubicBezTo>
                <a:close/>
                <a:moveTo>
                  <a:pt x="2869" y="12994"/>
                </a:moveTo>
                <a:cubicBezTo>
                  <a:pt x="2850" y="12994"/>
                  <a:pt x="2832" y="13003"/>
                  <a:pt x="2821" y="13019"/>
                </a:cubicBezTo>
                <a:cubicBezTo>
                  <a:pt x="2683" y="13230"/>
                  <a:pt x="2530" y="13438"/>
                  <a:pt x="2367" y="13639"/>
                </a:cubicBezTo>
                <a:cubicBezTo>
                  <a:pt x="2348" y="13662"/>
                  <a:pt x="2352" y="13698"/>
                  <a:pt x="2376" y="13717"/>
                </a:cubicBezTo>
                <a:cubicBezTo>
                  <a:pt x="2387" y="13725"/>
                  <a:pt x="2398" y="13730"/>
                  <a:pt x="2411" y="13730"/>
                </a:cubicBezTo>
                <a:cubicBezTo>
                  <a:pt x="2427" y="13730"/>
                  <a:pt x="2443" y="13722"/>
                  <a:pt x="2454" y="13708"/>
                </a:cubicBezTo>
                <a:cubicBezTo>
                  <a:pt x="2618" y="13505"/>
                  <a:pt x="2773" y="13294"/>
                  <a:pt x="2914" y="13080"/>
                </a:cubicBezTo>
                <a:cubicBezTo>
                  <a:pt x="2931" y="13054"/>
                  <a:pt x="2925" y="13020"/>
                  <a:pt x="2899" y="13003"/>
                </a:cubicBezTo>
                <a:cubicBezTo>
                  <a:pt x="2890" y="12997"/>
                  <a:pt x="2879" y="12994"/>
                  <a:pt x="2869" y="12994"/>
                </a:cubicBezTo>
                <a:close/>
                <a:moveTo>
                  <a:pt x="1898" y="14197"/>
                </a:moveTo>
                <a:cubicBezTo>
                  <a:pt x="1883" y="14197"/>
                  <a:pt x="1869" y="14203"/>
                  <a:pt x="1858" y="14214"/>
                </a:cubicBezTo>
                <a:cubicBezTo>
                  <a:pt x="1680" y="14396"/>
                  <a:pt x="1492" y="14575"/>
                  <a:pt x="1299" y="14742"/>
                </a:cubicBezTo>
                <a:cubicBezTo>
                  <a:pt x="1276" y="14763"/>
                  <a:pt x="1273" y="14797"/>
                  <a:pt x="1294" y="14820"/>
                </a:cubicBezTo>
                <a:cubicBezTo>
                  <a:pt x="1304" y="14833"/>
                  <a:pt x="1319" y="14840"/>
                  <a:pt x="1335" y="14840"/>
                </a:cubicBezTo>
                <a:cubicBezTo>
                  <a:pt x="1348" y="14840"/>
                  <a:pt x="1361" y="14835"/>
                  <a:pt x="1372" y="14826"/>
                </a:cubicBezTo>
                <a:cubicBezTo>
                  <a:pt x="1567" y="14656"/>
                  <a:pt x="1758" y="14476"/>
                  <a:pt x="1937" y="14292"/>
                </a:cubicBezTo>
                <a:cubicBezTo>
                  <a:pt x="1958" y="14269"/>
                  <a:pt x="1958" y="14234"/>
                  <a:pt x="1936" y="14212"/>
                </a:cubicBezTo>
                <a:cubicBezTo>
                  <a:pt x="1925" y="14202"/>
                  <a:pt x="1912" y="14197"/>
                  <a:pt x="1898" y="14197"/>
                </a:cubicBezTo>
                <a:close/>
                <a:moveTo>
                  <a:pt x="729" y="15209"/>
                </a:moveTo>
                <a:cubicBezTo>
                  <a:pt x="718" y="15209"/>
                  <a:pt x="706" y="15213"/>
                  <a:pt x="697" y="15220"/>
                </a:cubicBezTo>
                <a:cubicBezTo>
                  <a:pt x="463" y="15388"/>
                  <a:pt x="248" y="15514"/>
                  <a:pt x="41" y="15607"/>
                </a:cubicBezTo>
                <a:cubicBezTo>
                  <a:pt x="13" y="15619"/>
                  <a:pt x="0" y="15651"/>
                  <a:pt x="13" y="15680"/>
                </a:cubicBezTo>
                <a:cubicBezTo>
                  <a:pt x="22" y="15701"/>
                  <a:pt x="43" y="15712"/>
                  <a:pt x="64" y="15712"/>
                </a:cubicBezTo>
                <a:cubicBezTo>
                  <a:pt x="72" y="15712"/>
                  <a:pt x="79" y="15711"/>
                  <a:pt x="87" y="15708"/>
                </a:cubicBezTo>
                <a:cubicBezTo>
                  <a:pt x="300" y="15613"/>
                  <a:pt x="521" y="15483"/>
                  <a:pt x="762" y="15310"/>
                </a:cubicBezTo>
                <a:cubicBezTo>
                  <a:pt x="786" y="15293"/>
                  <a:pt x="792" y="15257"/>
                  <a:pt x="775" y="15233"/>
                </a:cubicBezTo>
                <a:cubicBezTo>
                  <a:pt x="764" y="15217"/>
                  <a:pt x="746" y="15209"/>
                  <a:pt x="729" y="15209"/>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1" name="Google Shape;741;p27"/>
          <p:cNvSpPr/>
          <p:nvPr/>
        </p:nvSpPr>
        <p:spPr>
          <a:xfrm rot="-9876870">
            <a:off x="1195365" y="5628132"/>
            <a:ext cx="1279019" cy="9357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42" name="Google Shape;742;p27"/>
          <p:cNvGrpSpPr/>
          <p:nvPr/>
        </p:nvGrpSpPr>
        <p:grpSpPr>
          <a:xfrm rot="-5400000">
            <a:off x="357893" y="5727704"/>
            <a:ext cx="479659" cy="434488"/>
            <a:chOff x="1640475" y="1197075"/>
            <a:chExt cx="55475" cy="50250"/>
          </a:xfrm>
        </p:grpSpPr>
        <p:sp>
          <p:nvSpPr>
            <p:cNvPr id="743" name="Google Shape;743;p27"/>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4" name="Google Shape;744;p27"/>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5" name="Google Shape;745;p27"/>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8326239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746"/>
        <p:cNvGrpSpPr/>
        <p:nvPr/>
      </p:nvGrpSpPr>
      <p:grpSpPr>
        <a:xfrm>
          <a:off x="0" y="0"/>
          <a:ext cx="0" cy="0"/>
          <a:chOff x="0" y="0"/>
          <a:chExt cx="0" cy="0"/>
        </a:xfrm>
      </p:grpSpPr>
      <p:sp>
        <p:nvSpPr>
          <p:cNvPr id="747" name="Google Shape;747;p28"/>
          <p:cNvSpPr/>
          <p:nvPr/>
        </p:nvSpPr>
        <p:spPr>
          <a:xfrm rot="10800000">
            <a:off x="7338614" y="-261150"/>
            <a:ext cx="5042852" cy="2373156"/>
          </a:xfrm>
          <a:custGeom>
            <a:avLst/>
            <a:gdLst/>
            <a:ahLst/>
            <a:cxnLst/>
            <a:rect l="l" t="t" r="r" b="b"/>
            <a:pathLst>
              <a:path w="23808" h="11204" extrusionOk="0">
                <a:moveTo>
                  <a:pt x="1601" y="1"/>
                </a:moveTo>
                <a:cubicBezTo>
                  <a:pt x="1055" y="1"/>
                  <a:pt x="506" y="115"/>
                  <a:pt x="0" y="332"/>
                </a:cubicBezTo>
                <a:lnTo>
                  <a:pt x="0" y="11204"/>
                </a:lnTo>
                <a:lnTo>
                  <a:pt x="23808" y="11204"/>
                </a:lnTo>
                <a:cubicBezTo>
                  <a:pt x="23725" y="11045"/>
                  <a:pt x="23628" y="10895"/>
                  <a:pt x="23519" y="10757"/>
                </a:cubicBezTo>
                <a:cubicBezTo>
                  <a:pt x="23017" y="10126"/>
                  <a:pt x="22249" y="9748"/>
                  <a:pt x="21476" y="9748"/>
                </a:cubicBezTo>
                <a:cubicBezTo>
                  <a:pt x="21442" y="9748"/>
                  <a:pt x="21408" y="9749"/>
                  <a:pt x="21374" y="9751"/>
                </a:cubicBezTo>
                <a:cubicBezTo>
                  <a:pt x="20787" y="9776"/>
                  <a:pt x="20207" y="10007"/>
                  <a:pt x="19629" y="10007"/>
                </a:cubicBezTo>
                <a:cubicBezTo>
                  <a:pt x="19512" y="10007"/>
                  <a:pt x="19395" y="9998"/>
                  <a:pt x="19278" y="9975"/>
                </a:cubicBezTo>
                <a:cubicBezTo>
                  <a:pt x="19140" y="9948"/>
                  <a:pt x="19009" y="9906"/>
                  <a:pt x="18886" y="9850"/>
                </a:cubicBezTo>
                <a:cubicBezTo>
                  <a:pt x="18859" y="9838"/>
                  <a:pt x="18832" y="9826"/>
                  <a:pt x="18806" y="9811"/>
                </a:cubicBezTo>
                <a:cubicBezTo>
                  <a:pt x="17861" y="9333"/>
                  <a:pt x="17298" y="8089"/>
                  <a:pt x="16410" y="7398"/>
                </a:cubicBezTo>
                <a:cubicBezTo>
                  <a:pt x="15787" y="6913"/>
                  <a:pt x="15050" y="6730"/>
                  <a:pt x="14282" y="6730"/>
                </a:cubicBezTo>
                <a:cubicBezTo>
                  <a:pt x="13407" y="6730"/>
                  <a:pt x="12492" y="6967"/>
                  <a:pt x="11660" y="7265"/>
                </a:cubicBezTo>
                <a:cubicBezTo>
                  <a:pt x="10916" y="7531"/>
                  <a:pt x="10145" y="7839"/>
                  <a:pt x="9375" y="7839"/>
                </a:cubicBezTo>
                <a:cubicBezTo>
                  <a:pt x="9193" y="7839"/>
                  <a:pt x="9011" y="7822"/>
                  <a:pt x="8830" y="7783"/>
                </a:cubicBezTo>
                <a:cubicBezTo>
                  <a:pt x="7417" y="7481"/>
                  <a:pt x="6534" y="5988"/>
                  <a:pt x="5961" y="4572"/>
                </a:cubicBezTo>
                <a:cubicBezTo>
                  <a:pt x="5388" y="3156"/>
                  <a:pt x="4892" y="1585"/>
                  <a:pt x="3719" y="690"/>
                </a:cubicBezTo>
                <a:cubicBezTo>
                  <a:pt x="3105" y="220"/>
                  <a:pt x="2357" y="1"/>
                  <a:pt x="1601"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8" name="Google Shape;748;p28"/>
          <p:cNvSpPr/>
          <p:nvPr/>
        </p:nvSpPr>
        <p:spPr>
          <a:xfrm rot="10800000">
            <a:off x="8127487" y="4779187"/>
            <a:ext cx="4347680" cy="2399845"/>
          </a:xfrm>
          <a:custGeom>
            <a:avLst/>
            <a:gdLst/>
            <a:ahLst/>
            <a:cxnLst/>
            <a:rect l="l" t="t" r="r" b="b"/>
            <a:pathLst>
              <a:path w="20526" h="11330" extrusionOk="0">
                <a:moveTo>
                  <a:pt x="12939" y="1"/>
                </a:moveTo>
                <a:cubicBezTo>
                  <a:pt x="11999" y="1"/>
                  <a:pt x="11086" y="167"/>
                  <a:pt x="10169" y="370"/>
                </a:cubicBezTo>
                <a:cubicBezTo>
                  <a:pt x="9691" y="476"/>
                  <a:pt x="9213" y="584"/>
                  <a:pt x="8731" y="667"/>
                </a:cubicBezTo>
                <a:cubicBezTo>
                  <a:pt x="8234" y="750"/>
                  <a:pt x="7732" y="802"/>
                  <a:pt x="7229" y="839"/>
                </a:cubicBezTo>
                <a:cubicBezTo>
                  <a:pt x="6231" y="913"/>
                  <a:pt x="5230" y="935"/>
                  <a:pt x="4235" y="1052"/>
                </a:cubicBezTo>
                <a:cubicBezTo>
                  <a:pt x="3806" y="1102"/>
                  <a:pt x="3380" y="1184"/>
                  <a:pt x="2951" y="1235"/>
                </a:cubicBezTo>
                <a:cubicBezTo>
                  <a:pt x="2746" y="1260"/>
                  <a:pt x="2537" y="1279"/>
                  <a:pt x="2328" y="1279"/>
                </a:cubicBezTo>
                <a:cubicBezTo>
                  <a:pt x="2138" y="1279"/>
                  <a:pt x="1948" y="1263"/>
                  <a:pt x="1762" y="1222"/>
                </a:cubicBezTo>
                <a:cubicBezTo>
                  <a:pt x="1578" y="1180"/>
                  <a:pt x="1402" y="1113"/>
                  <a:pt x="1242" y="1012"/>
                </a:cubicBezTo>
                <a:cubicBezTo>
                  <a:pt x="1161" y="960"/>
                  <a:pt x="1089" y="870"/>
                  <a:pt x="988" y="868"/>
                </a:cubicBezTo>
                <a:cubicBezTo>
                  <a:pt x="985" y="868"/>
                  <a:pt x="983" y="868"/>
                  <a:pt x="981" y="868"/>
                </a:cubicBezTo>
                <a:cubicBezTo>
                  <a:pt x="897" y="868"/>
                  <a:pt x="810" y="887"/>
                  <a:pt x="732" y="917"/>
                </a:cubicBezTo>
                <a:cubicBezTo>
                  <a:pt x="360" y="1060"/>
                  <a:pt x="147" y="1435"/>
                  <a:pt x="79" y="1816"/>
                </a:cubicBezTo>
                <a:cubicBezTo>
                  <a:pt x="38" y="2046"/>
                  <a:pt x="37" y="2279"/>
                  <a:pt x="38" y="2512"/>
                </a:cubicBezTo>
                <a:cubicBezTo>
                  <a:pt x="38" y="2767"/>
                  <a:pt x="39" y="3024"/>
                  <a:pt x="40" y="3279"/>
                </a:cubicBezTo>
                <a:cubicBezTo>
                  <a:pt x="42" y="3797"/>
                  <a:pt x="44" y="4315"/>
                  <a:pt x="46" y="4833"/>
                </a:cubicBezTo>
                <a:cubicBezTo>
                  <a:pt x="50" y="5817"/>
                  <a:pt x="54" y="6803"/>
                  <a:pt x="57" y="7787"/>
                </a:cubicBezTo>
                <a:cubicBezTo>
                  <a:pt x="55" y="7786"/>
                  <a:pt x="54" y="7785"/>
                  <a:pt x="52" y="7785"/>
                </a:cubicBezTo>
                <a:cubicBezTo>
                  <a:pt x="0" y="7785"/>
                  <a:pt x="101" y="8649"/>
                  <a:pt x="628" y="8724"/>
                </a:cubicBezTo>
                <a:cubicBezTo>
                  <a:pt x="1441" y="8840"/>
                  <a:pt x="1514" y="10145"/>
                  <a:pt x="2146" y="10693"/>
                </a:cubicBezTo>
                <a:cubicBezTo>
                  <a:pt x="2452" y="10957"/>
                  <a:pt x="2805" y="11167"/>
                  <a:pt x="3199" y="11261"/>
                </a:cubicBezTo>
                <a:cubicBezTo>
                  <a:pt x="3402" y="11310"/>
                  <a:pt x="3609" y="11330"/>
                  <a:pt x="3816" y="11330"/>
                </a:cubicBezTo>
                <a:cubicBezTo>
                  <a:pt x="4077" y="11330"/>
                  <a:pt x="4340" y="11298"/>
                  <a:pt x="4597" y="11251"/>
                </a:cubicBezTo>
                <a:cubicBezTo>
                  <a:pt x="5367" y="11113"/>
                  <a:pt x="6207" y="10865"/>
                  <a:pt x="6645" y="10152"/>
                </a:cubicBezTo>
                <a:cubicBezTo>
                  <a:pt x="6859" y="9801"/>
                  <a:pt x="6970" y="9395"/>
                  <a:pt x="7203" y="9055"/>
                </a:cubicBezTo>
                <a:cubicBezTo>
                  <a:pt x="7421" y="8736"/>
                  <a:pt x="7758" y="8532"/>
                  <a:pt x="8120" y="8419"/>
                </a:cubicBezTo>
                <a:cubicBezTo>
                  <a:pt x="8559" y="8282"/>
                  <a:pt x="9011" y="8265"/>
                  <a:pt x="9465" y="8265"/>
                </a:cubicBezTo>
                <a:cubicBezTo>
                  <a:pt x="9615" y="8265"/>
                  <a:pt x="9765" y="8267"/>
                  <a:pt x="9915" y="8267"/>
                </a:cubicBezTo>
                <a:cubicBezTo>
                  <a:pt x="10115" y="8267"/>
                  <a:pt x="10316" y="8264"/>
                  <a:pt x="10515" y="8248"/>
                </a:cubicBezTo>
                <a:cubicBezTo>
                  <a:pt x="10927" y="8216"/>
                  <a:pt x="11342" y="8132"/>
                  <a:pt x="11707" y="7927"/>
                </a:cubicBezTo>
                <a:cubicBezTo>
                  <a:pt x="12074" y="7718"/>
                  <a:pt x="12352" y="7394"/>
                  <a:pt x="12600" y="7055"/>
                </a:cubicBezTo>
                <a:cubicBezTo>
                  <a:pt x="13089" y="6385"/>
                  <a:pt x="13543" y="5673"/>
                  <a:pt x="14244" y="5207"/>
                </a:cubicBezTo>
                <a:cubicBezTo>
                  <a:pt x="14594" y="4972"/>
                  <a:pt x="14986" y="4825"/>
                  <a:pt x="15405" y="4792"/>
                </a:cubicBezTo>
                <a:cubicBezTo>
                  <a:pt x="15494" y="4785"/>
                  <a:pt x="15582" y="4782"/>
                  <a:pt x="15670" y="4782"/>
                </a:cubicBezTo>
                <a:cubicBezTo>
                  <a:pt x="16070" y="4782"/>
                  <a:pt x="16469" y="4843"/>
                  <a:pt x="16866" y="4877"/>
                </a:cubicBezTo>
                <a:cubicBezTo>
                  <a:pt x="17302" y="4915"/>
                  <a:pt x="17740" y="4933"/>
                  <a:pt x="18178" y="4933"/>
                </a:cubicBezTo>
                <a:cubicBezTo>
                  <a:pt x="18243" y="4933"/>
                  <a:pt x="18309" y="4933"/>
                  <a:pt x="18374" y="4932"/>
                </a:cubicBezTo>
                <a:cubicBezTo>
                  <a:pt x="18585" y="4929"/>
                  <a:pt x="18814" y="4941"/>
                  <a:pt x="19012" y="4857"/>
                </a:cubicBezTo>
                <a:cubicBezTo>
                  <a:pt x="19193" y="4780"/>
                  <a:pt x="19305" y="4623"/>
                  <a:pt x="19390" y="4450"/>
                </a:cubicBezTo>
                <a:cubicBezTo>
                  <a:pt x="19618" y="3989"/>
                  <a:pt x="19825" y="3515"/>
                  <a:pt x="20041" y="3049"/>
                </a:cubicBezTo>
                <a:cubicBezTo>
                  <a:pt x="20147" y="2821"/>
                  <a:pt x="20256" y="2595"/>
                  <a:pt x="20357" y="2365"/>
                </a:cubicBezTo>
                <a:cubicBezTo>
                  <a:pt x="20444" y="2165"/>
                  <a:pt x="20525" y="1951"/>
                  <a:pt x="20518" y="1728"/>
                </a:cubicBezTo>
                <a:cubicBezTo>
                  <a:pt x="20505" y="1297"/>
                  <a:pt x="20161" y="1008"/>
                  <a:pt x="19822" y="810"/>
                </a:cubicBezTo>
                <a:cubicBezTo>
                  <a:pt x="19463" y="601"/>
                  <a:pt x="19065" y="469"/>
                  <a:pt x="18660" y="392"/>
                </a:cubicBezTo>
                <a:cubicBezTo>
                  <a:pt x="17815" y="229"/>
                  <a:pt x="16950" y="272"/>
                  <a:pt x="16095" y="224"/>
                </a:cubicBezTo>
                <a:cubicBezTo>
                  <a:pt x="15084" y="168"/>
                  <a:pt x="14079" y="19"/>
                  <a:pt x="13065" y="2"/>
                </a:cubicBezTo>
                <a:cubicBezTo>
                  <a:pt x="13023" y="1"/>
                  <a:pt x="12981" y="1"/>
                  <a:pt x="12939"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9" name="Google Shape;749;p28"/>
          <p:cNvSpPr/>
          <p:nvPr/>
        </p:nvSpPr>
        <p:spPr>
          <a:xfrm rot="10800000">
            <a:off x="-520264" y="4322094"/>
            <a:ext cx="2755056" cy="2763105"/>
          </a:xfrm>
          <a:custGeom>
            <a:avLst/>
            <a:gdLst/>
            <a:ahLst/>
            <a:cxnLst/>
            <a:rect l="l" t="t" r="r" b="b"/>
            <a:pathLst>
              <a:path w="13007" h="13045" extrusionOk="0">
                <a:moveTo>
                  <a:pt x="12515" y="1"/>
                </a:moveTo>
                <a:cubicBezTo>
                  <a:pt x="12505" y="1"/>
                  <a:pt x="12495" y="2"/>
                  <a:pt x="12485" y="4"/>
                </a:cubicBezTo>
                <a:cubicBezTo>
                  <a:pt x="11568" y="214"/>
                  <a:pt x="10641" y="375"/>
                  <a:pt x="9706" y="481"/>
                </a:cubicBezTo>
                <a:cubicBezTo>
                  <a:pt x="8769" y="587"/>
                  <a:pt x="7827" y="639"/>
                  <a:pt x="6885" y="639"/>
                </a:cubicBezTo>
                <a:cubicBezTo>
                  <a:pt x="6168" y="639"/>
                  <a:pt x="5450" y="609"/>
                  <a:pt x="4735" y="550"/>
                </a:cubicBezTo>
                <a:cubicBezTo>
                  <a:pt x="4277" y="512"/>
                  <a:pt x="3796" y="469"/>
                  <a:pt x="3318" y="469"/>
                </a:cubicBezTo>
                <a:cubicBezTo>
                  <a:pt x="2513" y="469"/>
                  <a:pt x="1717" y="591"/>
                  <a:pt x="1058" y="1068"/>
                </a:cubicBezTo>
                <a:cubicBezTo>
                  <a:pt x="1059" y="1057"/>
                  <a:pt x="1057" y="1052"/>
                  <a:pt x="1050" y="1052"/>
                </a:cubicBezTo>
                <a:cubicBezTo>
                  <a:pt x="989" y="1052"/>
                  <a:pt x="597" y="1511"/>
                  <a:pt x="509" y="1745"/>
                </a:cubicBezTo>
                <a:cubicBezTo>
                  <a:pt x="139" y="2725"/>
                  <a:pt x="1" y="3837"/>
                  <a:pt x="329" y="4850"/>
                </a:cubicBezTo>
                <a:cubicBezTo>
                  <a:pt x="602" y="5696"/>
                  <a:pt x="1186" y="6475"/>
                  <a:pt x="2005" y="6858"/>
                </a:cubicBezTo>
                <a:cubicBezTo>
                  <a:pt x="2923" y="7286"/>
                  <a:pt x="3974" y="7122"/>
                  <a:pt x="4914" y="7465"/>
                </a:cubicBezTo>
                <a:cubicBezTo>
                  <a:pt x="5846" y="7805"/>
                  <a:pt x="6269" y="8720"/>
                  <a:pt x="6690" y="9546"/>
                </a:cubicBezTo>
                <a:cubicBezTo>
                  <a:pt x="7147" y="10442"/>
                  <a:pt x="7734" y="11244"/>
                  <a:pt x="8514" y="11886"/>
                </a:cubicBezTo>
                <a:cubicBezTo>
                  <a:pt x="9220" y="12466"/>
                  <a:pt x="10135" y="13045"/>
                  <a:pt x="11084" y="13045"/>
                </a:cubicBezTo>
                <a:cubicBezTo>
                  <a:pt x="11157" y="13045"/>
                  <a:pt x="11229" y="13041"/>
                  <a:pt x="11303" y="13034"/>
                </a:cubicBezTo>
                <a:cubicBezTo>
                  <a:pt x="11746" y="12991"/>
                  <a:pt x="12188" y="12817"/>
                  <a:pt x="12502" y="12494"/>
                </a:cubicBezTo>
                <a:cubicBezTo>
                  <a:pt x="12856" y="12131"/>
                  <a:pt x="12967" y="11633"/>
                  <a:pt x="12985" y="11143"/>
                </a:cubicBezTo>
                <a:cubicBezTo>
                  <a:pt x="13006" y="10560"/>
                  <a:pt x="12960" y="9972"/>
                  <a:pt x="12940" y="9391"/>
                </a:cubicBezTo>
                <a:cubicBezTo>
                  <a:pt x="12920" y="8773"/>
                  <a:pt x="12900" y="8155"/>
                  <a:pt x="12879" y="7536"/>
                </a:cubicBezTo>
                <a:lnTo>
                  <a:pt x="12632" y="116"/>
                </a:lnTo>
                <a:cubicBezTo>
                  <a:pt x="12630" y="48"/>
                  <a:pt x="12578" y="1"/>
                  <a:pt x="12515"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0" name="Google Shape;750;p28"/>
          <p:cNvSpPr/>
          <p:nvPr/>
        </p:nvSpPr>
        <p:spPr>
          <a:xfrm rot="10800000">
            <a:off x="-344447" y="-512797"/>
            <a:ext cx="5163161" cy="1824348"/>
          </a:xfrm>
          <a:custGeom>
            <a:avLst/>
            <a:gdLst/>
            <a:ahLst/>
            <a:cxnLst/>
            <a:rect l="l" t="t" r="r" b="b"/>
            <a:pathLst>
              <a:path w="24376" h="8613" extrusionOk="0">
                <a:moveTo>
                  <a:pt x="12572" y="1"/>
                </a:moveTo>
                <a:cubicBezTo>
                  <a:pt x="11930" y="1"/>
                  <a:pt x="11305" y="137"/>
                  <a:pt x="10778" y="460"/>
                </a:cubicBezTo>
                <a:cubicBezTo>
                  <a:pt x="10193" y="818"/>
                  <a:pt x="9818" y="1341"/>
                  <a:pt x="9503" y="1852"/>
                </a:cubicBezTo>
                <a:cubicBezTo>
                  <a:pt x="9167" y="2398"/>
                  <a:pt x="8889" y="2969"/>
                  <a:pt x="8475" y="3485"/>
                </a:cubicBezTo>
                <a:cubicBezTo>
                  <a:pt x="8044" y="4023"/>
                  <a:pt x="7451" y="4445"/>
                  <a:pt x="6633" y="4599"/>
                </a:cubicBezTo>
                <a:cubicBezTo>
                  <a:pt x="6259" y="4669"/>
                  <a:pt x="5879" y="4690"/>
                  <a:pt x="5496" y="4690"/>
                </a:cubicBezTo>
                <a:cubicBezTo>
                  <a:pt x="4945" y="4690"/>
                  <a:pt x="4388" y="4646"/>
                  <a:pt x="3837" y="4646"/>
                </a:cubicBezTo>
                <a:cubicBezTo>
                  <a:pt x="3701" y="4646"/>
                  <a:pt x="3564" y="4649"/>
                  <a:pt x="3429" y="4656"/>
                </a:cubicBezTo>
                <a:cubicBezTo>
                  <a:pt x="2927" y="4680"/>
                  <a:pt x="2424" y="4755"/>
                  <a:pt x="1974" y="4934"/>
                </a:cubicBezTo>
                <a:cubicBezTo>
                  <a:pt x="1568" y="5095"/>
                  <a:pt x="1218" y="5332"/>
                  <a:pt x="943" y="5611"/>
                </a:cubicBezTo>
                <a:cubicBezTo>
                  <a:pt x="425" y="6133"/>
                  <a:pt x="179" y="6806"/>
                  <a:pt x="311" y="7456"/>
                </a:cubicBezTo>
                <a:cubicBezTo>
                  <a:pt x="309" y="7456"/>
                  <a:pt x="307" y="7456"/>
                  <a:pt x="305" y="7456"/>
                </a:cubicBezTo>
                <a:cubicBezTo>
                  <a:pt x="282" y="7456"/>
                  <a:pt x="258" y="7461"/>
                  <a:pt x="234" y="7475"/>
                </a:cubicBezTo>
                <a:cubicBezTo>
                  <a:pt x="83" y="7556"/>
                  <a:pt x="1" y="7677"/>
                  <a:pt x="4" y="7821"/>
                </a:cubicBezTo>
                <a:cubicBezTo>
                  <a:pt x="12" y="8172"/>
                  <a:pt x="404" y="8373"/>
                  <a:pt x="826" y="8396"/>
                </a:cubicBezTo>
                <a:cubicBezTo>
                  <a:pt x="860" y="8398"/>
                  <a:pt x="894" y="8399"/>
                  <a:pt x="929" y="8399"/>
                </a:cubicBezTo>
                <a:cubicBezTo>
                  <a:pt x="1162" y="8399"/>
                  <a:pt x="1397" y="8361"/>
                  <a:pt x="1626" y="8334"/>
                </a:cubicBezTo>
                <a:cubicBezTo>
                  <a:pt x="1931" y="8297"/>
                  <a:pt x="2238" y="8262"/>
                  <a:pt x="2544" y="8230"/>
                </a:cubicBezTo>
                <a:cubicBezTo>
                  <a:pt x="3747" y="8107"/>
                  <a:pt x="4958" y="8023"/>
                  <a:pt x="6170" y="7965"/>
                </a:cubicBezTo>
                <a:cubicBezTo>
                  <a:pt x="8591" y="7850"/>
                  <a:pt x="11019" y="7838"/>
                  <a:pt x="13445" y="7824"/>
                </a:cubicBezTo>
                <a:cubicBezTo>
                  <a:pt x="13813" y="7822"/>
                  <a:pt x="14182" y="7820"/>
                  <a:pt x="14552" y="7820"/>
                </a:cubicBezTo>
                <a:cubicBezTo>
                  <a:pt x="16507" y="7820"/>
                  <a:pt x="18472" y="7870"/>
                  <a:pt x="20390" y="8174"/>
                </a:cubicBezTo>
                <a:cubicBezTo>
                  <a:pt x="20952" y="8264"/>
                  <a:pt x="21511" y="8375"/>
                  <a:pt x="22057" y="8512"/>
                </a:cubicBezTo>
                <a:cubicBezTo>
                  <a:pt x="22240" y="8558"/>
                  <a:pt x="22430" y="8612"/>
                  <a:pt x="22625" y="8612"/>
                </a:cubicBezTo>
                <a:cubicBezTo>
                  <a:pt x="22665" y="8612"/>
                  <a:pt x="22706" y="8610"/>
                  <a:pt x="22747" y="8605"/>
                </a:cubicBezTo>
                <a:cubicBezTo>
                  <a:pt x="22986" y="8575"/>
                  <a:pt x="23126" y="8437"/>
                  <a:pt x="23188" y="8265"/>
                </a:cubicBezTo>
                <a:cubicBezTo>
                  <a:pt x="23342" y="7840"/>
                  <a:pt x="23440" y="7396"/>
                  <a:pt x="23556" y="6963"/>
                </a:cubicBezTo>
                <a:cubicBezTo>
                  <a:pt x="23675" y="6520"/>
                  <a:pt x="23785" y="6077"/>
                  <a:pt x="23879" y="5631"/>
                </a:cubicBezTo>
                <a:cubicBezTo>
                  <a:pt x="24251" y="3879"/>
                  <a:pt x="24375" y="2063"/>
                  <a:pt x="23717" y="343"/>
                </a:cubicBezTo>
                <a:cubicBezTo>
                  <a:pt x="23697" y="293"/>
                  <a:pt x="23642" y="267"/>
                  <a:pt x="23586" y="267"/>
                </a:cubicBezTo>
                <a:cubicBezTo>
                  <a:pt x="23541" y="267"/>
                  <a:pt x="23495" y="284"/>
                  <a:pt x="23467" y="317"/>
                </a:cubicBezTo>
                <a:cubicBezTo>
                  <a:pt x="23327" y="480"/>
                  <a:pt x="23169" y="631"/>
                  <a:pt x="22991" y="769"/>
                </a:cubicBezTo>
                <a:cubicBezTo>
                  <a:pt x="22274" y="1328"/>
                  <a:pt x="21289" y="1670"/>
                  <a:pt x="20281" y="1764"/>
                </a:cubicBezTo>
                <a:cubicBezTo>
                  <a:pt x="20062" y="1784"/>
                  <a:pt x="19841" y="1794"/>
                  <a:pt x="19620" y="1794"/>
                </a:cubicBezTo>
                <a:cubicBezTo>
                  <a:pt x="18644" y="1794"/>
                  <a:pt x="17671" y="1601"/>
                  <a:pt x="16789" y="1286"/>
                </a:cubicBezTo>
                <a:cubicBezTo>
                  <a:pt x="15722" y="905"/>
                  <a:pt x="14754" y="349"/>
                  <a:pt x="13607" y="110"/>
                </a:cubicBezTo>
                <a:cubicBezTo>
                  <a:pt x="13266" y="40"/>
                  <a:pt x="12917" y="1"/>
                  <a:pt x="12572"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1" name="Google Shape;751;p28"/>
          <p:cNvSpPr txBox="1">
            <a:spLocks noGrp="1"/>
          </p:cNvSpPr>
          <p:nvPr>
            <p:ph type="title"/>
          </p:nvPr>
        </p:nvSpPr>
        <p:spPr>
          <a:xfrm>
            <a:off x="4106600" y="1288339"/>
            <a:ext cx="3978800" cy="1121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7333"/>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752" name="Google Shape;752;p28"/>
          <p:cNvSpPr txBox="1">
            <a:spLocks noGrp="1"/>
          </p:cNvSpPr>
          <p:nvPr>
            <p:ph type="body" idx="1"/>
          </p:nvPr>
        </p:nvSpPr>
        <p:spPr>
          <a:xfrm>
            <a:off x="1645833" y="4314333"/>
            <a:ext cx="3629200" cy="1364000"/>
          </a:xfrm>
          <a:prstGeom prst="rect">
            <a:avLst/>
          </a:prstGeom>
        </p:spPr>
        <p:txBody>
          <a:bodyPr spcFirstLastPara="1" wrap="square" lIns="91425" tIns="91425" rIns="91425" bIns="91425" anchor="ctr" anchorCtr="0">
            <a:noAutofit/>
          </a:bodyPr>
          <a:lstStyle>
            <a:lvl1pPr marL="609585" lvl="0" indent="-406390" algn="ctr" rtl="0">
              <a:lnSpc>
                <a:spcPct val="100000"/>
              </a:lnSpc>
              <a:spcBef>
                <a:spcPts val="0"/>
              </a:spcBef>
              <a:spcAft>
                <a:spcPts val="0"/>
              </a:spcAft>
              <a:buSzPts val="1200"/>
              <a:buFont typeface="Raleway SemiBold"/>
              <a:buChar char="●"/>
              <a:defRPr sz="1867">
                <a:latin typeface="Raleway SemiBold"/>
                <a:ea typeface="Raleway SemiBold"/>
                <a:cs typeface="Raleway SemiBold"/>
                <a:sym typeface="Raleway SemiBold"/>
              </a:defRPr>
            </a:lvl1pPr>
            <a:lvl2pPr marL="1219170" lvl="1"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2pPr>
            <a:lvl3pPr marL="1828754" lvl="2"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3pPr>
            <a:lvl4pPr marL="2438339" lvl="3"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4pPr>
            <a:lvl5pPr marL="3047924" lvl="4"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5pPr>
            <a:lvl6pPr marL="3657509" lvl="5"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6pPr>
            <a:lvl7pPr marL="4267093" lvl="6"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7pPr>
            <a:lvl8pPr marL="4876678" lvl="7"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8pPr>
            <a:lvl9pPr marL="5486263" lvl="8" indent="-406390" rtl="0">
              <a:lnSpc>
                <a:spcPct val="100000"/>
              </a:lnSpc>
              <a:spcBef>
                <a:spcPts val="0"/>
              </a:spcBef>
              <a:spcAft>
                <a:spcPts val="0"/>
              </a:spcAft>
              <a:buSzPts val="1200"/>
              <a:buFont typeface="Raleway SemiBold"/>
              <a:buChar char="■"/>
              <a:defRPr sz="1600">
                <a:latin typeface="Raleway SemiBold"/>
                <a:ea typeface="Raleway SemiBold"/>
                <a:cs typeface="Raleway SemiBold"/>
                <a:sym typeface="Raleway SemiBold"/>
              </a:defRPr>
            </a:lvl9pPr>
          </a:lstStyle>
          <a:p>
            <a:endParaRPr/>
          </a:p>
        </p:txBody>
      </p:sp>
      <p:sp>
        <p:nvSpPr>
          <p:cNvPr id="753" name="Google Shape;753;p28"/>
          <p:cNvSpPr txBox="1"/>
          <p:nvPr/>
        </p:nvSpPr>
        <p:spPr>
          <a:xfrm>
            <a:off x="7187876" y="4251863"/>
            <a:ext cx="3053200" cy="9372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400"/>
              </a:spcBef>
              <a:spcAft>
                <a:spcPts val="0"/>
              </a:spcAft>
              <a:buNone/>
            </a:pPr>
            <a:r>
              <a:rPr lang="en" sz="1333">
                <a:solidFill>
                  <a:schemeClr val="dk2"/>
                </a:solidFill>
                <a:latin typeface="Raleway"/>
                <a:ea typeface="Raleway"/>
                <a:cs typeface="Raleway"/>
                <a:sym typeface="Raleway"/>
              </a:rPr>
              <a:t>CREDITS: This presentation template was created by </a:t>
            </a:r>
            <a:r>
              <a:rPr lang="en" sz="1333" b="1">
                <a:solidFill>
                  <a:schemeClr val="dk2"/>
                </a:solidFill>
                <a:uFill>
                  <a:noFill/>
                </a:uFill>
                <a:latin typeface="Raleway"/>
                <a:ea typeface="Raleway"/>
                <a:cs typeface="Raleway"/>
                <a:sym typeface="Raleway"/>
                <a:hlinkClick r:id="rId2">
                  <a:extLst>
                    <a:ext uri="{A12FA001-AC4F-418D-AE19-62706E023703}">
                      <ahyp:hlinkClr xmlns:ahyp="http://schemas.microsoft.com/office/drawing/2018/hyperlinkcolor" val="tx"/>
                    </a:ext>
                  </a:extLst>
                </a:hlinkClick>
              </a:rPr>
              <a:t>Slidesgo</a:t>
            </a:r>
            <a:r>
              <a:rPr lang="en" sz="1333">
                <a:solidFill>
                  <a:schemeClr val="dk2"/>
                </a:solidFill>
                <a:latin typeface="Raleway"/>
                <a:ea typeface="Raleway"/>
                <a:cs typeface="Raleway"/>
                <a:sym typeface="Raleway"/>
              </a:rPr>
              <a:t>, including icons by </a:t>
            </a:r>
            <a:r>
              <a:rPr lang="en" sz="1333" b="1">
                <a:solidFill>
                  <a:schemeClr val="dk2"/>
                </a:solidFill>
                <a:uFill>
                  <a:noFill/>
                </a:uFill>
                <a:latin typeface="Raleway"/>
                <a:ea typeface="Raleway"/>
                <a:cs typeface="Raleway"/>
                <a:sym typeface="Raleway"/>
                <a:hlinkClick r:id="rId3">
                  <a:extLst>
                    <a:ext uri="{A12FA001-AC4F-418D-AE19-62706E023703}">
                      <ahyp:hlinkClr xmlns:ahyp="http://schemas.microsoft.com/office/drawing/2018/hyperlinkcolor" val="tx"/>
                    </a:ext>
                  </a:extLst>
                </a:hlinkClick>
              </a:rPr>
              <a:t>Flaticon</a:t>
            </a:r>
            <a:r>
              <a:rPr lang="en" sz="1333">
                <a:solidFill>
                  <a:schemeClr val="dk2"/>
                </a:solidFill>
                <a:latin typeface="Raleway"/>
                <a:ea typeface="Raleway"/>
                <a:cs typeface="Raleway"/>
                <a:sym typeface="Raleway"/>
              </a:rPr>
              <a:t>, and infographics &amp; images by </a:t>
            </a:r>
            <a:r>
              <a:rPr lang="en" sz="1333" b="1">
                <a:solidFill>
                  <a:schemeClr val="dk2"/>
                </a:solidFill>
                <a:uFill>
                  <a:noFill/>
                </a:uFill>
                <a:latin typeface="Raleway"/>
                <a:ea typeface="Raleway"/>
                <a:cs typeface="Raleway"/>
                <a:sym typeface="Raleway"/>
                <a:hlinkClick r:id="rId4">
                  <a:extLst>
                    <a:ext uri="{A12FA001-AC4F-418D-AE19-62706E023703}">
                      <ahyp:hlinkClr xmlns:ahyp="http://schemas.microsoft.com/office/drawing/2018/hyperlinkcolor" val="tx"/>
                    </a:ext>
                  </a:extLst>
                </a:hlinkClick>
              </a:rPr>
              <a:t>Freepik</a:t>
            </a:r>
            <a:r>
              <a:rPr lang="en" sz="1333">
                <a:solidFill>
                  <a:schemeClr val="dk2"/>
                </a:solidFill>
                <a:latin typeface="Raleway"/>
                <a:ea typeface="Raleway"/>
                <a:cs typeface="Raleway"/>
                <a:sym typeface="Raleway"/>
              </a:rPr>
              <a:t>.</a:t>
            </a:r>
            <a:endParaRPr sz="1333"/>
          </a:p>
        </p:txBody>
      </p:sp>
      <p:grpSp>
        <p:nvGrpSpPr>
          <p:cNvPr id="754" name="Google Shape;754;p28"/>
          <p:cNvGrpSpPr/>
          <p:nvPr/>
        </p:nvGrpSpPr>
        <p:grpSpPr>
          <a:xfrm rot="9300375">
            <a:off x="1502709" y="5869517"/>
            <a:ext cx="302068" cy="273615"/>
            <a:chOff x="1640475" y="1197075"/>
            <a:chExt cx="55475" cy="50250"/>
          </a:xfrm>
        </p:grpSpPr>
        <p:sp>
          <p:nvSpPr>
            <p:cNvPr id="755" name="Google Shape;755;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6" name="Google Shape;756;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7" name="Google Shape;757;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8" name="Google Shape;758;p28"/>
          <p:cNvSpPr/>
          <p:nvPr/>
        </p:nvSpPr>
        <p:spPr>
          <a:xfrm rot="-510326" flipH="1">
            <a:off x="500423" y="363208"/>
            <a:ext cx="766524" cy="17956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9" name="Google Shape;759;p28"/>
          <p:cNvSpPr/>
          <p:nvPr/>
        </p:nvSpPr>
        <p:spPr>
          <a:xfrm rot="-9899901" flipH="1">
            <a:off x="6602048" y="6093592"/>
            <a:ext cx="726897" cy="170293"/>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60" name="Google Shape;760;p28"/>
          <p:cNvGrpSpPr/>
          <p:nvPr/>
        </p:nvGrpSpPr>
        <p:grpSpPr>
          <a:xfrm rot="2217042">
            <a:off x="9668924" y="6197330"/>
            <a:ext cx="487819" cy="441908"/>
            <a:chOff x="1640475" y="1197075"/>
            <a:chExt cx="55475" cy="50250"/>
          </a:xfrm>
        </p:grpSpPr>
        <p:sp>
          <p:nvSpPr>
            <p:cNvPr id="761" name="Google Shape;761;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2" name="Google Shape;762;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3" name="Google Shape;763;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4" name="Google Shape;764;p28"/>
          <p:cNvGrpSpPr/>
          <p:nvPr/>
        </p:nvGrpSpPr>
        <p:grpSpPr>
          <a:xfrm rot="-7117196">
            <a:off x="10310776" y="469866"/>
            <a:ext cx="432205" cy="391509"/>
            <a:chOff x="1640475" y="1197075"/>
            <a:chExt cx="55475" cy="50250"/>
          </a:xfrm>
        </p:grpSpPr>
        <p:sp>
          <p:nvSpPr>
            <p:cNvPr id="765" name="Google Shape;765;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6" name="Google Shape;766;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7" name="Google Shape;767;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68" name="Google Shape;768;p28"/>
          <p:cNvGrpSpPr/>
          <p:nvPr/>
        </p:nvGrpSpPr>
        <p:grpSpPr>
          <a:xfrm rot="-7256213">
            <a:off x="573406" y="1302602"/>
            <a:ext cx="300244" cy="355949"/>
            <a:chOff x="1640475" y="1197075"/>
            <a:chExt cx="55475" cy="50250"/>
          </a:xfrm>
        </p:grpSpPr>
        <p:sp>
          <p:nvSpPr>
            <p:cNvPr id="769" name="Google Shape;769;p28"/>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0" name="Google Shape;770;p28"/>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1" name="Google Shape;771;p28"/>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72" name="Google Shape;772;p28"/>
          <p:cNvSpPr/>
          <p:nvPr/>
        </p:nvSpPr>
        <p:spPr>
          <a:xfrm rot="-5211900">
            <a:off x="-23560" y="3520666"/>
            <a:ext cx="1318469" cy="1201068"/>
          </a:xfrm>
          <a:custGeom>
            <a:avLst/>
            <a:gdLst/>
            <a:ahLst/>
            <a:cxnLst/>
            <a:rect l="l" t="t" r="r" b="b"/>
            <a:pathLst>
              <a:path w="17601" h="16033" extrusionOk="0">
                <a:moveTo>
                  <a:pt x="16107" y="0"/>
                </a:moveTo>
                <a:cubicBezTo>
                  <a:pt x="16093" y="0"/>
                  <a:pt x="16078" y="6"/>
                  <a:pt x="16067" y="16"/>
                </a:cubicBezTo>
                <a:cubicBezTo>
                  <a:pt x="16046" y="38"/>
                  <a:pt x="16045" y="73"/>
                  <a:pt x="16066" y="94"/>
                </a:cubicBezTo>
                <a:lnTo>
                  <a:pt x="16107" y="137"/>
                </a:lnTo>
                <a:cubicBezTo>
                  <a:pt x="16118" y="149"/>
                  <a:pt x="16132" y="154"/>
                  <a:pt x="16147" y="154"/>
                </a:cubicBezTo>
                <a:cubicBezTo>
                  <a:pt x="16161" y="154"/>
                  <a:pt x="16175" y="150"/>
                  <a:pt x="16185" y="139"/>
                </a:cubicBezTo>
                <a:cubicBezTo>
                  <a:pt x="16207" y="119"/>
                  <a:pt x="16208" y="84"/>
                  <a:pt x="16188" y="61"/>
                </a:cubicBezTo>
                <a:lnTo>
                  <a:pt x="16146" y="17"/>
                </a:lnTo>
                <a:cubicBezTo>
                  <a:pt x="16136" y="6"/>
                  <a:pt x="16121" y="0"/>
                  <a:pt x="16107" y="0"/>
                </a:cubicBezTo>
                <a:close/>
                <a:moveTo>
                  <a:pt x="16632" y="649"/>
                </a:moveTo>
                <a:cubicBezTo>
                  <a:pt x="16621" y="649"/>
                  <a:pt x="16610" y="652"/>
                  <a:pt x="16600" y="658"/>
                </a:cubicBezTo>
                <a:cubicBezTo>
                  <a:pt x="16576" y="675"/>
                  <a:pt x="16568" y="710"/>
                  <a:pt x="16587" y="735"/>
                </a:cubicBezTo>
                <a:cubicBezTo>
                  <a:pt x="16729" y="945"/>
                  <a:pt x="16857" y="1168"/>
                  <a:pt x="16968" y="1401"/>
                </a:cubicBezTo>
                <a:cubicBezTo>
                  <a:pt x="16977" y="1420"/>
                  <a:pt x="16998" y="1432"/>
                  <a:pt x="17018" y="1432"/>
                </a:cubicBezTo>
                <a:cubicBezTo>
                  <a:pt x="17027" y="1432"/>
                  <a:pt x="17034" y="1431"/>
                  <a:pt x="17043" y="1426"/>
                </a:cubicBezTo>
                <a:cubicBezTo>
                  <a:pt x="17069" y="1414"/>
                  <a:pt x="17081" y="1380"/>
                  <a:pt x="17068" y="1353"/>
                </a:cubicBezTo>
                <a:cubicBezTo>
                  <a:pt x="16955" y="1116"/>
                  <a:pt x="16824" y="887"/>
                  <a:pt x="16678" y="673"/>
                </a:cubicBezTo>
                <a:cubicBezTo>
                  <a:pt x="16667" y="657"/>
                  <a:pt x="16650" y="649"/>
                  <a:pt x="16632" y="649"/>
                </a:cubicBezTo>
                <a:close/>
                <a:moveTo>
                  <a:pt x="17302" y="2043"/>
                </a:moveTo>
                <a:cubicBezTo>
                  <a:pt x="17296" y="2043"/>
                  <a:pt x="17291" y="2044"/>
                  <a:pt x="17285" y="2046"/>
                </a:cubicBezTo>
                <a:cubicBezTo>
                  <a:pt x="17255" y="2055"/>
                  <a:pt x="17239" y="2086"/>
                  <a:pt x="17248" y="2115"/>
                </a:cubicBezTo>
                <a:cubicBezTo>
                  <a:pt x="17324" y="2359"/>
                  <a:pt x="17382" y="2610"/>
                  <a:pt x="17423" y="2863"/>
                </a:cubicBezTo>
                <a:cubicBezTo>
                  <a:pt x="17427" y="2890"/>
                  <a:pt x="17451" y="2909"/>
                  <a:pt x="17477" y="2909"/>
                </a:cubicBezTo>
                <a:lnTo>
                  <a:pt x="17486" y="2909"/>
                </a:lnTo>
                <a:cubicBezTo>
                  <a:pt x="17517" y="2904"/>
                  <a:pt x="17537" y="2875"/>
                  <a:pt x="17532" y="2845"/>
                </a:cubicBezTo>
                <a:cubicBezTo>
                  <a:pt x="17491" y="2588"/>
                  <a:pt x="17432" y="2331"/>
                  <a:pt x="17355" y="2082"/>
                </a:cubicBezTo>
                <a:cubicBezTo>
                  <a:pt x="17347" y="2059"/>
                  <a:pt x="17325" y="2043"/>
                  <a:pt x="17302" y="2043"/>
                </a:cubicBezTo>
                <a:close/>
                <a:moveTo>
                  <a:pt x="17544" y="3572"/>
                </a:moveTo>
                <a:cubicBezTo>
                  <a:pt x="17513" y="3572"/>
                  <a:pt x="17488" y="3597"/>
                  <a:pt x="17489" y="3627"/>
                </a:cubicBezTo>
                <a:lnTo>
                  <a:pt x="17489" y="3701"/>
                </a:lnTo>
                <a:cubicBezTo>
                  <a:pt x="17489" y="3933"/>
                  <a:pt x="17474" y="4166"/>
                  <a:pt x="17443" y="4393"/>
                </a:cubicBezTo>
                <a:cubicBezTo>
                  <a:pt x="17439" y="4424"/>
                  <a:pt x="17460" y="4452"/>
                  <a:pt x="17490" y="4456"/>
                </a:cubicBezTo>
                <a:lnTo>
                  <a:pt x="17498" y="4456"/>
                </a:lnTo>
                <a:cubicBezTo>
                  <a:pt x="17526" y="4456"/>
                  <a:pt x="17549" y="4436"/>
                  <a:pt x="17553" y="4408"/>
                </a:cubicBezTo>
                <a:cubicBezTo>
                  <a:pt x="17584" y="4176"/>
                  <a:pt x="17600" y="3938"/>
                  <a:pt x="17600" y="3701"/>
                </a:cubicBezTo>
                <a:lnTo>
                  <a:pt x="17600" y="3626"/>
                </a:lnTo>
                <a:cubicBezTo>
                  <a:pt x="17599" y="3595"/>
                  <a:pt x="17575" y="3572"/>
                  <a:pt x="17545" y="3572"/>
                </a:cubicBezTo>
                <a:close/>
                <a:moveTo>
                  <a:pt x="17335" y="5103"/>
                </a:moveTo>
                <a:cubicBezTo>
                  <a:pt x="17311" y="5103"/>
                  <a:pt x="17289" y="5119"/>
                  <a:pt x="17282" y="5143"/>
                </a:cubicBezTo>
                <a:cubicBezTo>
                  <a:pt x="17247" y="5258"/>
                  <a:pt x="17208" y="5373"/>
                  <a:pt x="17166" y="5483"/>
                </a:cubicBezTo>
                <a:cubicBezTo>
                  <a:pt x="17117" y="5608"/>
                  <a:pt x="17063" y="5734"/>
                  <a:pt x="17003" y="5857"/>
                </a:cubicBezTo>
                <a:cubicBezTo>
                  <a:pt x="16989" y="5884"/>
                  <a:pt x="17001" y="5917"/>
                  <a:pt x="17029" y="5931"/>
                </a:cubicBezTo>
                <a:cubicBezTo>
                  <a:pt x="17036" y="5935"/>
                  <a:pt x="17045" y="5937"/>
                  <a:pt x="17052" y="5937"/>
                </a:cubicBezTo>
                <a:cubicBezTo>
                  <a:pt x="17073" y="5937"/>
                  <a:pt x="17093" y="5925"/>
                  <a:pt x="17102" y="5906"/>
                </a:cubicBezTo>
                <a:cubicBezTo>
                  <a:pt x="17163" y="5780"/>
                  <a:pt x="17220" y="5650"/>
                  <a:pt x="17269" y="5522"/>
                </a:cubicBezTo>
                <a:cubicBezTo>
                  <a:pt x="17313" y="5409"/>
                  <a:pt x="17352" y="5293"/>
                  <a:pt x="17388" y="5175"/>
                </a:cubicBezTo>
                <a:cubicBezTo>
                  <a:pt x="17396" y="5145"/>
                  <a:pt x="17380" y="5115"/>
                  <a:pt x="17350" y="5106"/>
                </a:cubicBezTo>
                <a:cubicBezTo>
                  <a:pt x="17345" y="5104"/>
                  <a:pt x="17340" y="5103"/>
                  <a:pt x="17335" y="5103"/>
                </a:cubicBezTo>
                <a:close/>
                <a:moveTo>
                  <a:pt x="16660" y="6494"/>
                </a:moveTo>
                <a:cubicBezTo>
                  <a:pt x="16643" y="6494"/>
                  <a:pt x="16626" y="6503"/>
                  <a:pt x="16614" y="6518"/>
                </a:cubicBezTo>
                <a:cubicBezTo>
                  <a:pt x="16470" y="6726"/>
                  <a:pt x="16307" y="6927"/>
                  <a:pt x="16130" y="7114"/>
                </a:cubicBezTo>
                <a:cubicBezTo>
                  <a:pt x="16110" y="7136"/>
                  <a:pt x="16111" y="7172"/>
                  <a:pt x="16134" y="7192"/>
                </a:cubicBezTo>
                <a:cubicBezTo>
                  <a:pt x="16144" y="7203"/>
                  <a:pt x="16157" y="7208"/>
                  <a:pt x="16171" y="7208"/>
                </a:cubicBezTo>
                <a:cubicBezTo>
                  <a:pt x="16186" y="7208"/>
                  <a:pt x="16201" y="7202"/>
                  <a:pt x="16212" y="7190"/>
                </a:cubicBezTo>
                <a:cubicBezTo>
                  <a:pt x="16391" y="6999"/>
                  <a:pt x="16558" y="6795"/>
                  <a:pt x="16705" y="6581"/>
                </a:cubicBezTo>
                <a:cubicBezTo>
                  <a:pt x="16723" y="6556"/>
                  <a:pt x="16717" y="6522"/>
                  <a:pt x="16691" y="6504"/>
                </a:cubicBezTo>
                <a:cubicBezTo>
                  <a:pt x="16682" y="6497"/>
                  <a:pt x="16671" y="6494"/>
                  <a:pt x="16660" y="6494"/>
                </a:cubicBezTo>
                <a:close/>
                <a:moveTo>
                  <a:pt x="15601" y="7622"/>
                </a:moveTo>
                <a:cubicBezTo>
                  <a:pt x="15588" y="7622"/>
                  <a:pt x="15576" y="7626"/>
                  <a:pt x="15566" y="7634"/>
                </a:cubicBezTo>
                <a:cubicBezTo>
                  <a:pt x="15367" y="7793"/>
                  <a:pt x="15154" y="7941"/>
                  <a:pt x="14934" y="8070"/>
                </a:cubicBezTo>
                <a:cubicBezTo>
                  <a:pt x="14907" y="8085"/>
                  <a:pt x="14899" y="8119"/>
                  <a:pt x="14915" y="8146"/>
                </a:cubicBezTo>
                <a:cubicBezTo>
                  <a:pt x="14924" y="8163"/>
                  <a:pt x="14943" y="8174"/>
                  <a:pt x="14962" y="8174"/>
                </a:cubicBezTo>
                <a:cubicBezTo>
                  <a:pt x="14971" y="8174"/>
                  <a:pt x="14981" y="8171"/>
                  <a:pt x="14990" y="8165"/>
                </a:cubicBezTo>
                <a:cubicBezTo>
                  <a:pt x="15215" y="8033"/>
                  <a:pt x="15432" y="7883"/>
                  <a:pt x="15636" y="7721"/>
                </a:cubicBezTo>
                <a:cubicBezTo>
                  <a:pt x="15659" y="7702"/>
                  <a:pt x="15664" y="7667"/>
                  <a:pt x="15644" y="7643"/>
                </a:cubicBezTo>
                <a:cubicBezTo>
                  <a:pt x="15633" y="7629"/>
                  <a:pt x="15617" y="7622"/>
                  <a:pt x="15601" y="7622"/>
                </a:cubicBezTo>
                <a:close/>
                <a:moveTo>
                  <a:pt x="14268" y="8408"/>
                </a:moveTo>
                <a:cubicBezTo>
                  <a:pt x="14261" y="8408"/>
                  <a:pt x="14254" y="8409"/>
                  <a:pt x="14247" y="8412"/>
                </a:cubicBezTo>
                <a:cubicBezTo>
                  <a:pt x="14009" y="8509"/>
                  <a:pt x="13763" y="8590"/>
                  <a:pt x="13517" y="8650"/>
                </a:cubicBezTo>
                <a:cubicBezTo>
                  <a:pt x="13487" y="8658"/>
                  <a:pt x="13469" y="8688"/>
                  <a:pt x="13477" y="8717"/>
                </a:cubicBezTo>
                <a:cubicBezTo>
                  <a:pt x="13483" y="8743"/>
                  <a:pt x="13506" y="8759"/>
                  <a:pt x="13530" y="8759"/>
                </a:cubicBezTo>
                <a:cubicBezTo>
                  <a:pt x="13534" y="8759"/>
                  <a:pt x="13540" y="8759"/>
                  <a:pt x="13544" y="8758"/>
                </a:cubicBezTo>
                <a:cubicBezTo>
                  <a:pt x="13795" y="8696"/>
                  <a:pt x="14046" y="8614"/>
                  <a:pt x="14289" y="8515"/>
                </a:cubicBezTo>
                <a:cubicBezTo>
                  <a:pt x="14317" y="8503"/>
                  <a:pt x="14330" y="8471"/>
                  <a:pt x="14319" y="8442"/>
                </a:cubicBezTo>
                <a:cubicBezTo>
                  <a:pt x="14310" y="8421"/>
                  <a:pt x="14289" y="8408"/>
                  <a:pt x="14268" y="8408"/>
                </a:cubicBezTo>
                <a:close/>
                <a:moveTo>
                  <a:pt x="12768" y="8775"/>
                </a:moveTo>
                <a:cubicBezTo>
                  <a:pt x="12765" y="8775"/>
                  <a:pt x="12763" y="8775"/>
                  <a:pt x="12761" y="8775"/>
                </a:cubicBezTo>
                <a:lnTo>
                  <a:pt x="12730" y="8777"/>
                </a:lnTo>
                <a:cubicBezTo>
                  <a:pt x="12495" y="8795"/>
                  <a:pt x="12256" y="8800"/>
                  <a:pt x="11989" y="8803"/>
                </a:cubicBezTo>
                <a:cubicBezTo>
                  <a:pt x="11959" y="8803"/>
                  <a:pt x="11934" y="8828"/>
                  <a:pt x="11934" y="8858"/>
                </a:cubicBezTo>
                <a:cubicBezTo>
                  <a:pt x="11934" y="8889"/>
                  <a:pt x="11960" y="8914"/>
                  <a:pt x="11990" y="8914"/>
                </a:cubicBezTo>
                <a:lnTo>
                  <a:pt x="11991" y="8913"/>
                </a:lnTo>
                <a:cubicBezTo>
                  <a:pt x="12259" y="8911"/>
                  <a:pt x="12500" y="8907"/>
                  <a:pt x="12739" y="8888"/>
                </a:cubicBezTo>
                <a:lnTo>
                  <a:pt x="12771" y="8885"/>
                </a:lnTo>
                <a:cubicBezTo>
                  <a:pt x="12801" y="8883"/>
                  <a:pt x="12823" y="8856"/>
                  <a:pt x="12821" y="8825"/>
                </a:cubicBezTo>
                <a:cubicBezTo>
                  <a:pt x="12818" y="8797"/>
                  <a:pt x="12793" y="8775"/>
                  <a:pt x="12768" y="8775"/>
                </a:cubicBezTo>
                <a:close/>
                <a:moveTo>
                  <a:pt x="11216" y="8825"/>
                </a:moveTo>
                <a:cubicBezTo>
                  <a:pt x="11214" y="8825"/>
                  <a:pt x="11212" y="8825"/>
                  <a:pt x="11210" y="8825"/>
                </a:cubicBezTo>
                <a:cubicBezTo>
                  <a:pt x="10905" y="8847"/>
                  <a:pt x="10659" y="8886"/>
                  <a:pt x="10434" y="8951"/>
                </a:cubicBezTo>
                <a:cubicBezTo>
                  <a:pt x="10404" y="8960"/>
                  <a:pt x="10387" y="8991"/>
                  <a:pt x="10396" y="9020"/>
                </a:cubicBezTo>
                <a:cubicBezTo>
                  <a:pt x="10403" y="9044"/>
                  <a:pt x="10426" y="9060"/>
                  <a:pt x="10449" y="9060"/>
                </a:cubicBezTo>
                <a:cubicBezTo>
                  <a:pt x="10455" y="9060"/>
                  <a:pt x="10460" y="9059"/>
                  <a:pt x="10464" y="9058"/>
                </a:cubicBezTo>
                <a:cubicBezTo>
                  <a:pt x="10682" y="8995"/>
                  <a:pt x="10921" y="8957"/>
                  <a:pt x="11217" y="8935"/>
                </a:cubicBezTo>
                <a:cubicBezTo>
                  <a:pt x="11248" y="8933"/>
                  <a:pt x="11271" y="8908"/>
                  <a:pt x="11269" y="8877"/>
                </a:cubicBezTo>
                <a:cubicBezTo>
                  <a:pt x="11267" y="8848"/>
                  <a:pt x="11246" y="8825"/>
                  <a:pt x="11216" y="8825"/>
                </a:cubicBezTo>
                <a:close/>
                <a:moveTo>
                  <a:pt x="9755" y="9286"/>
                </a:moveTo>
                <a:cubicBezTo>
                  <a:pt x="9743" y="9286"/>
                  <a:pt x="9732" y="9289"/>
                  <a:pt x="9722" y="9296"/>
                </a:cubicBezTo>
                <a:cubicBezTo>
                  <a:pt x="9512" y="9452"/>
                  <a:pt x="9336" y="9642"/>
                  <a:pt x="9184" y="9877"/>
                </a:cubicBezTo>
                <a:cubicBezTo>
                  <a:pt x="9167" y="9902"/>
                  <a:pt x="9175" y="9936"/>
                  <a:pt x="9200" y="9952"/>
                </a:cubicBezTo>
                <a:cubicBezTo>
                  <a:pt x="9210" y="9959"/>
                  <a:pt x="9221" y="9962"/>
                  <a:pt x="9230" y="9962"/>
                </a:cubicBezTo>
                <a:cubicBezTo>
                  <a:pt x="9248" y="9962"/>
                  <a:pt x="9267" y="9952"/>
                  <a:pt x="9277" y="9936"/>
                </a:cubicBezTo>
                <a:cubicBezTo>
                  <a:pt x="9423" y="9713"/>
                  <a:pt x="9589" y="9533"/>
                  <a:pt x="9788" y="9386"/>
                </a:cubicBezTo>
                <a:cubicBezTo>
                  <a:pt x="9813" y="9367"/>
                  <a:pt x="9818" y="9333"/>
                  <a:pt x="9800" y="9308"/>
                </a:cubicBezTo>
                <a:cubicBezTo>
                  <a:pt x="9789" y="9294"/>
                  <a:pt x="9772" y="9286"/>
                  <a:pt x="9755" y="9286"/>
                </a:cubicBezTo>
                <a:close/>
                <a:moveTo>
                  <a:pt x="8896" y="10549"/>
                </a:moveTo>
                <a:cubicBezTo>
                  <a:pt x="8873" y="10549"/>
                  <a:pt x="8851" y="10563"/>
                  <a:pt x="8844" y="10586"/>
                </a:cubicBezTo>
                <a:cubicBezTo>
                  <a:pt x="8769" y="10795"/>
                  <a:pt x="8699" y="11034"/>
                  <a:pt x="8626" y="11337"/>
                </a:cubicBezTo>
                <a:cubicBezTo>
                  <a:pt x="8619" y="11367"/>
                  <a:pt x="8637" y="11397"/>
                  <a:pt x="8667" y="11404"/>
                </a:cubicBezTo>
                <a:cubicBezTo>
                  <a:pt x="8672" y="11405"/>
                  <a:pt x="8676" y="11405"/>
                  <a:pt x="8680" y="11405"/>
                </a:cubicBezTo>
                <a:cubicBezTo>
                  <a:pt x="8705" y="11405"/>
                  <a:pt x="8728" y="11388"/>
                  <a:pt x="8734" y="11363"/>
                </a:cubicBezTo>
                <a:cubicBezTo>
                  <a:pt x="8806" y="11063"/>
                  <a:pt x="8875" y="10828"/>
                  <a:pt x="8948" y="10623"/>
                </a:cubicBezTo>
                <a:cubicBezTo>
                  <a:pt x="8958" y="10594"/>
                  <a:pt x="8943" y="10562"/>
                  <a:pt x="8914" y="10552"/>
                </a:cubicBezTo>
                <a:cubicBezTo>
                  <a:pt x="8908" y="10550"/>
                  <a:pt x="8902" y="10549"/>
                  <a:pt x="8896" y="10549"/>
                </a:cubicBezTo>
                <a:close/>
                <a:moveTo>
                  <a:pt x="8508" y="12051"/>
                </a:moveTo>
                <a:cubicBezTo>
                  <a:pt x="8483" y="12051"/>
                  <a:pt x="8459" y="12069"/>
                  <a:pt x="8454" y="12095"/>
                </a:cubicBezTo>
                <a:cubicBezTo>
                  <a:pt x="8402" y="12320"/>
                  <a:pt x="8339" y="12585"/>
                  <a:pt x="8260" y="12842"/>
                </a:cubicBezTo>
                <a:cubicBezTo>
                  <a:pt x="8252" y="12872"/>
                  <a:pt x="8268" y="12903"/>
                  <a:pt x="8298" y="12912"/>
                </a:cubicBezTo>
                <a:cubicBezTo>
                  <a:pt x="8303" y="12914"/>
                  <a:pt x="8308" y="12915"/>
                  <a:pt x="8314" y="12915"/>
                </a:cubicBezTo>
                <a:cubicBezTo>
                  <a:pt x="8337" y="12915"/>
                  <a:pt x="8360" y="12899"/>
                  <a:pt x="8367" y="12875"/>
                </a:cubicBezTo>
                <a:cubicBezTo>
                  <a:pt x="8446" y="12615"/>
                  <a:pt x="8510" y="12346"/>
                  <a:pt x="8562" y="12120"/>
                </a:cubicBezTo>
                <a:cubicBezTo>
                  <a:pt x="8569" y="12090"/>
                  <a:pt x="8550" y="12060"/>
                  <a:pt x="8520" y="12053"/>
                </a:cubicBezTo>
                <a:cubicBezTo>
                  <a:pt x="8516" y="12052"/>
                  <a:pt x="8512" y="12051"/>
                  <a:pt x="8508" y="12051"/>
                </a:cubicBezTo>
                <a:close/>
                <a:moveTo>
                  <a:pt x="62" y="13056"/>
                </a:moveTo>
                <a:cubicBezTo>
                  <a:pt x="56" y="13056"/>
                  <a:pt x="50" y="13057"/>
                  <a:pt x="44" y="13059"/>
                </a:cubicBezTo>
                <a:cubicBezTo>
                  <a:pt x="16" y="13070"/>
                  <a:pt x="0" y="13102"/>
                  <a:pt x="11" y="13131"/>
                </a:cubicBezTo>
                <a:cubicBezTo>
                  <a:pt x="98" y="13374"/>
                  <a:pt x="211" y="13613"/>
                  <a:pt x="346" y="13841"/>
                </a:cubicBezTo>
                <a:cubicBezTo>
                  <a:pt x="356" y="13858"/>
                  <a:pt x="375" y="13868"/>
                  <a:pt x="393" y="13868"/>
                </a:cubicBezTo>
                <a:cubicBezTo>
                  <a:pt x="403" y="13868"/>
                  <a:pt x="414" y="13866"/>
                  <a:pt x="422" y="13860"/>
                </a:cubicBezTo>
                <a:cubicBezTo>
                  <a:pt x="448" y="13844"/>
                  <a:pt x="458" y="13810"/>
                  <a:pt x="442" y="13784"/>
                </a:cubicBezTo>
                <a:cubicBezTo>
                  <a:pt x="310" y="13562"/>
                  <a:pt x="200" y="13330"/>
                  <a:pt x="116" y="13093"/>
                </a:cubicBezTo>
                <a:cubicBezTo>
                  <a:pt x="107" y="13070"/>
                  <a:pt x="86" y="13056"/>
                  <a:pt x="62" y="13056"/>
                </a:cubicBezTo>
                <a:close/>
                <a:moveTo>
                  <a:pt x="8029" y="13524"/>
                </a:moveTo>
                <a:cubicBezTo>
                  <a:pt x="8008" y="13524"/>
                  <a:pt x="7989" y="13535"/>
                  <a:pt x="7979" y="13555"/>
                </a:cubicBezTo>
                <a:cubicBezTo>
                  <a:pt x="7865" y="13779"/>
                  <a:pt x="7727" y="13996"/>
                  <a:pt x="7570" y="14201"/>
                </a:cubicBezTo>
                <a:cubicBezTo>
                  <a:pt x="7551" y="14225"/>
                  <a:pt x="7556" y="14260"/>
                  <a:pt x="7580" y="14278"/>
                </a:cubicBezTo>
                <a:cubicBezTo>
                  <a:pt x="7590" y="14286"/>
                  <a:pt x="7602" y="14290"/>
                  <a:pt x="7614" y="14290"/>
                </a:cubicBezTo>
                <a:cubicBezTo>
                  <a:pt x="7631" y="14290"/>
                  <a:pt x="7647" y="14282"/>
                  <a:pt x="7658" y="14268"/>
                </a:cubicBezTo>
                <a:cubicBezTo>
                  <a:pt x="7819" y="14058"/>
                  <a:pt x="7961" y="13836"/>
                  <a:pt x="8079" y="13605"/>
                </a:cubicBezTo>
                <a:cubicBezTo>
                  <a:pt x="8093" y="13577"/>
                  <a:pt x="8081" y="13544"/>
                  <a:pt x="8054" y="13530"/>
                </a:cubicBezTo>
                <a:cubicBezTo>
                  <a:pt x="8046" y="13526"/>
                  <a:pt x="8037" y="13524"/>
                  <a:pt x="8029" y="13524"/>
                </a:cubicBezTo>
                <a:close/>
                <a:moveTo>
                  <a:pt x="849" y="14384"/>
                </a:moveTo>
                <a:cubicBezTo>
                  <a:pt x="836" y="14384"/>
                  <a:pt x="823" y="14388"/>
                  <a:pt x="812" y="14398"/>
                </a:cubicBezTo>
                <a:cubicBezTo>
                  <a:pt x="790" y="14418"/>
                  <a:pt x="788" y="14453"/>
                  <a:pt x="807" y="14477"/>
                </a:cubicBezTo>
                <a:cubicBezTo>
                  <a:pt x="978" y="14672"/>
                  <a:pt x="1169" y="14855"/>
                  <a:pt x="1373" y="15020"/>
                </a:cubicBezTo>
                <a:cubicBezTo>
                  <a:pt x="1383" y="15029"/>
                  <a:pt x="1396" y="15033"/>
                  <a:pt x="1407" y="15033"/>
                </a:cubicBezTo>
                <a:cubicBezTo>
                  <a:pt x="1423" y="15033"/>
                  <a:pt x="1439" y="15026"/>
                  <a:pt x="1451" y="15012"/>
                </a:cubicBezTo>
                <a:cubicBezTo>
                  <a:pt x="1470" y="14988"/>
                  <a:pt x="1466" y="14953"/>
                  <a:pt x="1443" y="14934"/>
                </a:cubicBezTo>
                <a:cubicBezTo>
                  <a:pt x="1244" y="14773"/>
                  <a:pt x="1058" y="14594"/>
                  <a:pt x="891" y="14403"/>
                </a:cubicBezTo>
                <a:cubicBezTo>
                  <a:pt x="880" y="14391"/>
                  <a:pt x="864" y="14384"/>
                  <a:pt x="849" y="14384"/>
                </a:cubicBezTo>
                <a:close/>
                <a:moveTo>
                  <a:pt x="7088" y="14749"/>
                </a:moveTo>
                <a:cubicBezTo>
                  <a:pt x="7075" y="14749"/>
                  <a:pt x="7062" y="14753"/>
                  <a:pt x="7051" y="14763"/>
                </a:cubicBezTo>
                <a:cubicBezTo>
                  <a:pt x="6863" y="14934"/>
                  <a:pt x="6659" y="15091"/>
                  <a:pt x="6443" y="15229"/>
                </a:cubicBezTo>
                <a:cubicBezTo>
                  <a:pt x="6416" y="15245"/>
                  <a:pt x="6409" y="15280"/>
                  <a:pt x="6426" y="15306"/>
                </a:cubicBezTo>
                <a:cubicBezTo>
                  <a:pt x="6437" y="15322"/>
                  <a:pt x="6454" y="15331"/>
                  <a:pt x="6472" y="15331"/>
                </a:cubicBezTo>
                <a:cubicBezTo>
                  <a:pt x="6483" y="15331"/>
                  <a:pt x="6493" y="15328"/>
                  <a:pt x="6502" y="15323"/>
                </a:cubicBezTo>
                <a:cubicBezTo>
                  <a:pt x="6723" y="15181"/>
                  <a:pt x="6933" y="15020"/>
                  <a:pt x="7126" y="14845"/>
                </a:cubicBezTo>
                <a:cubicBezTo>
                  <a:pt x="7148" y="14825"/>
                  <a:pt x="7150" y="14790"/>
                  <a:pt x="7129" y="14767"/>
                </a:cubicBezTo>
                <a:cubicBezTo>
                  <a:pt x="7118" y="14755"/>
                  <a:pt x="7103" y="14749"/>
                  <a:pt x="7088" y="14749"/>
                </a:cubicBezTo>
                <a:close/>
                <a:moveTo>
                  <a:pt x="2049" y="15357"/>
                </a:moveTo>
                <a:cubicBezTo>
                  <a:pt x="2030" y="15357"/>
                  <a:pt x="2011" y="15368"/>
                  <a:pt x="2001" y="15386"/>
                </a:cubicBezTo>
                <a:cubicBezTo>
                  <a:pt x="1986" y="15412"/>
                  <a:pt x="1996" y="15447"/>
                  <a:pt x="2023" y="15462"/>
                </a:cubicBezTo>
                <a:cubicBezTo>
                  <a:pt x="2251" y="15590"/>
                  <a:pt x="2492" y="15699"/>
                  <a:pt x="2737" y="15785"/>
                </a:cubicBezTo>
                <a:cubicBezTo>
                  <a:pt x="2743" y="15787"/>
                  <a:pt x="2749" y="15788"/>
                  <a:pt x="2755" y="15788"/>
                </a:cubicBezTo>
                <a:cubicBezTo>
                  <a:pt x="2778" y="15788"/>
                  <a:pt x="2799" y="15775"/>
                  <a:pt x="2808" y="15752"/>
                </a:cubicBezTo>
                <a:cubicBezTo>
                  <a:pt x="2817" y="15723"/>
                  <a:pt x="2802" y="15691"/>
                  <a:pt x="2774" y="15682"/>
                </a:cubicBezTo>
                <a:cubicBezTo>
                  <a:pt x="2535" y="15597"/>
                  <a:pt x="2300" y="15490"/>
                  <a:pt x="2076" y="15364"/>
                </a:cubicBezTo>
                <a:cubicBezTo>
                  <a:pt x="2067" y="15360"/>
                  <a:pt x="2058" y="15357"/>
                  <a:pt x="2049" y="15357"/>
                </a:cubicBezTo>
                <a:close/>
                <a:moveTo>
                  <a:pt x="5786" y="15581"/>
                </a:moveTo>
                <a:cubicBezTo>
                  <a:pt x="5779" y="15581"/>
                  <a:pt x="5772" y="15583"/>
                  <a:pt x="5765" y="15586"/>
                </a:cubicBezTo>
                <a:cubicBezTo>
                  <a:pt x="5528" y="15685"/>
                  <a:pt x="5283" y="15764"/>
                  <a:pt x="5036" y="15819"/>
                </a:cubicBezTo>
                <a:cubicBezTo>
                  <a:pt x="5006" y="15827"/>
                  <a:pt x="4987" y="15857"/>
                  <a:pt x="4995" y="15886"/>
                </a:cubicBezTo>
                <a:cubicBezTo>
                  <a:pt x="5000" y="15912"/>
                  <a:pt x="5023" y="15929"/>
                  <a:pt x="5048" y="15929"/>
                </a:cubicBezTo>
                <a:cubicBezTo>
                  <a:pt x="5052" y="15929"/>
                  <a:pt x="5057" y="15929"/>
                  <a:pt x="5061" y="15928"/>
                </a:cubicBezTo>
                <a:cubicBezTo>
                  <a:pt x="5314" y="15871"/>
                  <a:pt x="5565" y="15790"/>
                  <a:pt x="5808" y="15688"/>
                </a:cubicBezTo>
                <a:cubicBezTo>
                  <a:pt x="5836" y="15675"/>
                  <a:pt x="5849" y="15643"/>
                  <a:pt x="5837" y="15615"/>
                </a:cubicBezTo>
                <a:cubicBezTo>
                  <a:pt x="5829" y="15594"/>
                  <a:pt x="5808" y="15581"/>
                  <a:pt x="5786" y="15581"/>
                </a:cubicBezTo>
                <a:close/>
                <a:moveTo>
                  <a:pt x="3506" y="15870"/>
                </a:moveTo>
                <a:cubicBezTo>
                  <a:pt x="3479" y="15870"/>
                  <a:pt x="3456" y="15890"/>
                  <a:pt x="3451" y="15917"/>
                </a:cubicBezTo>
                <a:cubicBezTo>
                  <a:pt x="3447" y="15947"/>
                  <a:pt x="3467" y="15975"/>
                  <a:pt x="3498" y="15980"/>
                </a:cubicBezTo>
                <a:cubicBezTo>
                  <a:pt x="3701" y="16013"/>
                  <a:pt x="3907" y="16030"/>
                  <a:pt x="4110" y="16032"/>
                </a:cubicBezTo>
                <a:lnTo>
                  <a:pt x="4143" y="16032"/>
                </a:lnTo>
                <a:cubicBezTo>
                  <a:pt x="4189" y="16032"/>
                  <a:pt x="4236" y="16031"/>
                  <a:pt x="4281" y="16030"/>
                </a:cubicBezTo>
                <a:cubicBezTo>
                  <a:pt x="4312" y="16029"/>
                  <a:pt x="4337" y="16003"/>
                  <a:pt x="4335" y="15972"/>
                </a:cubicBezTo>
                <a:cubicBezTo>
                  <a:pt x="4334" y="15943"/>
                  <a:pt x="4314" y="15919"/>
                  <a:pt x="4282" y="15919"/>
                </a:cubicBezTo>
                <a:cubicBezTo>
                  <a:pt x="4281" y="15919"/>
                  <a:pt x="4279" y="15919"/>
                  <a:pt x="4278" y="15919"/>
                </a:cubicBezTo>
                <a:cubicBezTo>
                  <a:pt x="4233" y="15920"/>
                  <a:pt x="4188" y="15921"/>
                  <a:pt x="4143" y="15921"/>
                </a:cubicBezTo>
                <a:lnTo>
                  <a:pt x="4110" y="15921"/>
                </a:lnTo>
                <a:cubicBezTo>
                  <a:pt x="3913" y="15919"/>
                  <a:pt x="3713" y="15903"/>
                  <a:pt x="3515" y="15871"/>
                </a:cubicBezTo>
                <a:cubicBezTo>
                  <a:pt x="3512" y="15870"/>
                  <a:pt x="3509" y="15870"/>
                  <a:pt x="3506" y="1587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747707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773"/>
        <p:cNvGrpSpPr/>
        <p:nvPr/>
      </p:nvGrpSpPr>
      <p:grpSpPr>
        <a:xfrm>
          <a:off x="0" y="0"/>
          <a:ext cx="0" cy="0"/>
          <a:chOff x="0" y="0"/>
          <a:chExt cx="0" cy="0"/>
        </a:xfrm>
      </p:grpSpPr>
      <p:sp>
        <p:nvSpPr>
          <p:cNvPr id="774" name="Google Shape;774;p29"/>
          <p:cNvSpPr/>
          <p:nvPr/>
        </p:nvSpPr>
        <p:spPr>
          <a:xfrm flipH="1">
            <a:off x="7285113" y="-228666"/>
            <a:ext cx="4954655" cy="2527372"/>
          </a:xfrm>
          <a:custGeom>
            <a:avLst/>
            <a:gdLst/>
            <a:ahLst/>
            <a:cxnLst/>
            <a:rect l="l" t="t" r="r" b="b"/>
            <a:pathLst>
              <a:path w="14457" h="6348" extrusionOk="0">
                <a:moveTo>
                  <a:pt x="0" y="1"/>
                </a:moveTo>
                <a:lnTo>
                  <a:pt x="0" y="6160"/>
                </a:lnTo>
                <a:cubicBezTo>
                  <a:pt x="307" y="6283"/>
                  <a:pt x="641" y="6348"/>
                  <a:pt x="972" y="6348"/>
                </a:cubicBezTo>
                <a:cubicBezTo>
                  <a:pt x="1431" y="6348"/>
                  <a:pt x="1886" y="6223"/>
                  <a:pt x="2259" y="5957"/>
                </a:cubicBezTo>
                <a:cubicBezTo>
                  <a:pt x="2971" y="5450"/>
                  <a:pt x="3272" y="4560"/>
                  <a:pt x="3620" y="3758"/>
                </a:cubicBezTo>
                <a:cubicBezTo>
                  <a:pt x="3967" y="2955"/>
                  <a:pt x="4504" y="2110"/>
                  <a:pt x="5362" y="1938"/>
                </a:cubicBezTo>
                <a:cubicBezTo>
                  <a:pt x="5472" y="1916"/>
                  <a:pt x="5582" y="1906"/>
                  <a:pt x="5692" y="1906"/>
                </a:cubicBezTo>
                <a:cubicBezTo>
                  <a:pt x="6160" y="1906"/>
                  <a:pt x="6628" y="2081"/>
                  <a:pt x="7080" y="2232"/>
                </a:cubicBezTo>
                <a:cubicBezTo>
                  <a:pt x="7585" y="2401"/>
                  <a:pt x="8141" y="2535"/>
                  <a:pt x="8672" y="2535"/>
                </a:cubicBezTo>
                <a:cubicBezTo>
                  <a:pt x="9138" y="2535"/>
                  <a:pt x="9586" y="2431"/>
                  <a:pt x="9965" y="2156"/>
                </a:cubicBezTo>
                <a:cubicBezTo>
                  <a:pt x="10504" y="1765"/>
                  <a:pt x="10846" y="1060"/>
                  <a:pt x="11419" y="789"/>
                </a:cubicBezTo>
                <a:lnTo>
                  <a:pt x="11420" y="789"/>
                </a:lnTo>
                <a:cubicBezTo>
                  <a:pt x="11436" y="781"/>
                  <a:pt x="11452" y="774"/>
                  <a:pt x="11469" y="767"/>
                </a:cubicBezTo>
                <a:cubicBezTo>
                  <a:pt x="11544" y="736"/>
                  <a:pt x="11623" y="712"/>
                  <a:pt x="11706" y="696"/>
                </a:cubicBezTo>
                <a:cubicBezTo>
                  <a:pt x="11777" y="683"/>
                  <a:pt x="11848" y="678"/>
                  <a:pt x="11919" y="678"/>
                </a:cubicBezTo>
                <a:cubicBezTo>
                  <a:pt x="12271" y="678"/>
                  <a:pt x="12623" y="809"/>
                  <a:pt x="12978" y="824"/>
                </a:cubicBezTo>
                <a:cubicBezTo>
                  <a:pt x="12999" y="824"/>
                  <a:pt x="13020" y="825"/>
                  <a:pt x="13041" y="825"/>
                </a:cubicBezTo>
                <a:cubicBezTo>
                  <a:pt x="13511" y="825"/>
                  <a:pt x="13977" y="611"/>
                  <a:pt x="14281" y="253"/>
                </a:cubicBezTo>
                <a:cubicBezTo>
                  <a:pt x="14348" y="175"/>
                  <a:pt x="14407" y="90"/>
                  <a:pt x="14457"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5" name="Google Shape;775;p29"/>
          <p:cNvSpPr/>
          <p:nvPr/>
        </p:nvSpPr>
        <p:spPr>
          <a:xfrm flipH="1">
            <a:off x="8413543" y="4453999"/>
            <a:ext cx="4176324" cy="2766635"/>
          </a:xfrm>
          <a:custGeom>
            <a:avLst/>
            <a:gdLst/>
            <a:ahLst/>
            <a:cxnLst/>
            <a:rect l="l" t="t" r="r" b="b"/>
            <a:pathLst>
              <a:path w="26174" h="14261" extrusionOk="0">
                <a:moveTo>
                  <a:pt x="4863" y="0"/>
                </a:moveTo>
                <a:cubicBezTo>
                  <a:pt x="4600" y="0"/>
                  <a:pt x="4337" y="25"/>
                  <a:pt x="4079" y="86"/>
                </a:cubicBezTo>
                <a:cubicBezTo>
                  <a:pt x="3577" y="206"/>
                  <a:pt x="3127" y="469"/>
                  <a:pt x="2736" y="803"/>
                </a:cubicBezTo>
                <a:cubicBezTo>
                  <a:pt x="1930" y="1492"/>
                  <a:pt x="1836" y="3135"/>
                  <a:pt x="799" y="3280"/>
                </a:cubicBezTo>
                <a:cubicBezTo>
                  <a:pt x="128" y="3374"/>
                  <a:pt x="0" y="4462"/>
                  <a:pt x="66" y="4462"/>
                </a:cubicBezTo>
                <a:cubicBezTo>
                  <a:pt x="68" y="4462"/>
                  <a:pt x="70" y="4461"/>
                  <a:pt x="72" y="4459"/>
                </a:cubicBezTo>
                <a:lnTo>
                  <a:pt x="72" y="4459"/>
                </a:lnTo>
                <a:cubicBezTo>
                  <a:pt x="67" y="5698"/>
                  <a:pt x="63" y="6939"/>
                  <a:pt x="59" y="8179"/>
                </a:cubicBezTo>
                <a:cubicBezTo>
                  <a:pt x="56" y="8831"/>
                  <a:pt x="53" y="9483"/>
                  <a:pt x="51" y="10135"/>
                </a:cubicBezTo>
                <a:cubicBezTo>
                  <a:pt x="50" y="10457"/>
                  <a:pt x="49" y="10777"/>
                  <a:pt x="48" y="11099"/>
                </a:cubicBezTo>
                <a:cubicBezTo>
                  <a:pt x="47" y="11393"/>
                  <a:pt x="48" y="11687"/>
                  <a:pt x="100" y="11976"/>
                </a:cubicBezTo>
                <a:cubicBezTo>
                  <a:pt x="186" y="12456"/>
                  <a:pt x="458" y="12928"/>
                  <a:pt x="933" y="13108"/>
                </a:cubicBezTo>
                <a:cubicBezTo>
                  <a:pt x="1033" y="13146"/>
                  <a:pt x="1145" y="13169"/>
                  <a:pt x="1252" y="13169"/>
                </a:cubicBezTo>
                <a:cubicBezTo>
                  <a:pt x="1254" y="13169"/>
                  <a:pt x="1257" y="13169"/>
                  <a:pt x="1259" y="13169"/>
                </a:cubicBezTo>
                <a:cubicBezTo>
                  <a:pt x="1388" y="13167"/>
                  <a:pt x="1479" y="13054"/>
                  <a:pt x="1583" y="12989"/>
                </a:cubicBezTo>
                <a:cubicBezTo>
                  <a:pt x="1788" y="12861"/>
                  <a:pt x="2013" y="12777"/>
                  <a:pt x="2247" y="12724"/>
                </a:cubicBezTo>
                <a:cubicBezTo>
                  <a:pt x="2483" y="12671"/>
                  <a:pt x="2724" y="12651"/>
                  <a:pt x="2966" y="12651"/>
                </a:cubicBezTo>
                <a:cubicBezTo>
                  <a:pt x="3233" y="12651"/>
                  <a:pt x="3501" y="12676"/>
                  <a:pt x="3763" y="12707"/>
                </a:cubicBezTo>
                <a:cubicBezTo>
                  <a:pt x="4310" y="12772"/>
                  <a:pt x="4853" y="12875"/>
                  <a:pt x="5400" y="12938"/>
                </a:cubicBezTo>
                <a:cubicBezTo>
                  <a:pt x="6669" y="13085"/>
                  <a:pt x="7946" y="13111"/>
                  <a:pt x="9219" y="13205"/>
                </a:cubicBezTo>
                <a:cubicBezTo>
                  <a:pt x="9860" y="13253"/>
                  <a:pt x="10500" y="13317"/>
                  <a:pt x="11134" y="13424"/>
                </a:cubicBezTo>
                <a:cubicBezTo>
                  <a:pt x="11749" y="13526"/>
                  <a:pt x="12358" y="13663"/>
                  <a:pt x="12967" y="13796"/>
                </a:cubicBezTo>
                <a:cubicBezTo>
                  <a:pt x="14136" y="14051"/>
                  <a:pt x="15300" y="14261"/>
                  <a:pt x="16498" y="14261"/>
                </a:cubicBezTo>
                <a:cubicBezTo>
                  <a:pt x="16552" y="14261"/>
                  <a:pt x="16606" y="14260"/>
                  <a:pt x="16660" y="14259"/>
                </a:cubicBezTo>
                <a:cubicBezTo>
                  <a:pt x="17953" y="14238"/>
                  <a:pt x="19236" y="14050"/>
                  <a:pt x="20525" y="13980"/>
                </a:cubicBezTo>
                <a:cubicBezTo>
                  <a:pt x="21615" y="13919"/>
                  <a:pt x="22718" y="13973"/>
                  <a:pt x="23796" y="13769"/>
                </a:cubicBezTo>
                <a:cubicBezTo>
                  <a:pt x="24313" y="13670"/>
                  <a:pt x="24820" y="13506"/>
                  <a:pt x="25277" y="13242"/>
                </a:cubicBezTo>
                <a:cubicBezTo>
                  <a:pt x="25711" y="12992"/>
                  <a:pt x="26148" y="12628"/>
                  <a:pt x="26165" y="12087"/>
                </a:cubicBezTo>
                <a:cubicBezTo>
                  <a:pt x="26174" y="11806"/>
                  <a:pt x="26071" y="11536"/>
                  <a:pt x="25960" y="11284"/>
                </a:cubicBezTo>
                <a:cubicBezTo>
                  <a:pt x="25831" y="10995"/>
                  <a:pt x="25692" y="10711"/>
                  <a:pt x="25556" y="10424"/>
                </a:cubicBezTo>
                <a:cubicBezTo>
                  <a:pt x="25280" y="9836"/>
                  <a:pt x="25017" y="9241"/>
                  <a:pt x="24726" y="8660"/>
                </a:cubicBezTo>
                <a:cubicBezTo>
                  <a:pt x="24617" y="8443"/>
                  <a:pt x="24475" y="8244"/>
                  <a:pt x="24244" y="8148"/>
                </a:cubicBezTo>
                <a:cubicBezTo>
                  <a:pt x="23992" y="8043"/>
                  <a:pt x="23700" y="8056"/>
                  <a:pt x="23431" y="8053"/>
                </a:cubicBezTo>
                <a:cubicBezTo>
                  <a:pt x="23345" y="8052"/>
                  <a:pt x="23259" y="8052"/>
                  <a:pt x="23173" y="8052"/>
                </a:cubicBezTo>
                <a:cubicBezTo>
                  <a:pt x="22618" y="8052"/>
                  <a:pt x="22062" y="8075"/>
                  <a:pt x="21508" y="8122"/>
                </a:cubicBezTo>
                <a:cubicBezTo>
                  <a:pt x="20999" y="8165"/>
                  <a:pt x="20489" y="8243"/>
                  <a:pt x="19978" y="8243"/>
                </a:cubicBezTo>
                <a:cubicBezTo>
                  <a:pt x="19867" y="8243"/>
                  <a:pt x="19756" y="8239"/>
                  <a:pt x="19645" y="8231"/>
                </a:cubicBezTo>
                <a:cubicBezTo>
                  <a:pt x="19110" y="8189"/>
                  <a:pt x="18609" y="8002"/>
                  <a:pt x="18163" y="7708"/>
                </a:cubicBezTo>
                <a:cubicBezTo>
                  <a:pt x="17269" y="7121"/>
                  <a:pt x="16691" y="6224"/>
                  <a:pt x="16067" y="5381"/>
                </a:cubicBezTo>
                <a:cubicBezTo>
                  <a:pt x="15751" y="4955"/>
                  <a:pt x="15397" y="4546"/>
                  <a:pt x="14929" y="4285"/>
                </a:cubicBezTo>
                <a:cubicBezTo>
                  <a:pt x="14463" y="4025"/>
                  <a:pt x="13935" y="3920"/>
                  <a:pt x="13408" y="3879"/>
                </a:cubicBezTo>
                <a:cubicBezTo>
                  <a:pt x="13154" y="3860"/>
                  <a:pt x="12899" y="3855"/>
                  <a:pt x="12643" y="3855"/>
                </a:cubicBezTo>
                <a:cubicBezTo>
                  <a:pt x="12450" y="3855"/>
                  <a:pt x="12257" y="3858"/>
                  <a:pt x="12064" y="3858"/>
                </a:cubicBezTo>
                <a:cubicBezTo>
                  <a:pt x="11487" y="3858"/>
                  <a:pt x="10912" y="3836"/>
                  <a:pt x="10354" y="3664"/>
                </a:cubicBezTo>
                <a:cubicBezTo>
                  <a:pt x="9893" y="3522"/>
                  <a:pt x="9465" y="3265"/>
                  <a:pt x="9185" y="2863"/>
                </a:cubicBezTo>
                <a:cubicBezTo>
                  <a:pt x="8887" y="2436"/>
                  <a:pt x="8747" y="1924"/>
                  <a:pt x="8473" y="1483"/>
                </a:cubicBezTo>
                <a:cubicBezTo>
                  <a:pt x="7915" y="585"/>
                  <a:pt x="6844" y="273"/>
                  <a:pt x="5861" y="99"/>
                </a:cubicBezTo>
                <a:cubicBezTo>
                  <a:pt x="5533" y="41"/>
                  <a:pt x="5197" y="0"/>
                  <a:pt x="486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6" name="Google Shape;776;p29"/>
          <p:cNvSpPr/>
          <p:nvPr/>
        </p:nvSpPr>
        <p:spPr>
          <a:xfrm flipH="1">
            <a:off x="-406706" y="4668132"/>
            <a:ext cx="4669340" cy="2423544"/>
          </a:xfrm>
          <a:custGeom>
            <a:avLst/>
            <a:gdLst/>
            <a:ahLst/>
            <a:cxnLst/>
            <a:rect l="l" t="t" r="r" b="b"/>
            <a:pathLst>
              <a:path w="13007" h="13045" extrusionOk="0">
                <a:moveTo>
                  <a:pt x="11086" y="1"/>
                </a:moveTo>
                <a:cubicBezTo>
                  <a:pt x="10136" y="1"/>
                  <a:pt x="9220" y="578"/>
                  <a:pt x="8514" y="1160"/>
                </a:cubicBezTo>
                <a:cubicBezTo>
                  <a:pt x="7734" y="1801"/>
                  <a:pt x="7147" y="2603"/>
                  <a:pt x="6690" y="3499"/>
                </a:cubicBezTo>
                <a:cubicBezTo>
                  <a:pt x="6269" y="4325"/>
                  <a:pt x="5846" y="5241"/>
                  <a:pt x="4914" y="5581"/>
                </a:cubicBezTo>
                <a:cubicBezTo>
                  <a:pt x="3974" y="5923"/>
                  <a:pt x="2923" y="5759"/>
                  <a:pt x="2005" y="6187"/>
                </a:cubicBezTo>
                <a:cubicBezTo>
                  <a:pt x="1188" y="6570"/>
                  <a:pt x="602" y="7349"/>
                  <a:pt x="329" y="8196"/>
                </a:cubicBezTo>
                <a:cubicBezTo>
                  <a:pt x="1" y="9208"/>
                  <a:pt x="140" y="10320"/>
                  <a:pt x="509" y="11301"/>
                </a:cubicBezTo>
                <a:cubicBezTo>
                  <a:pt x="597" y="11534"/>
                  <a:pt x="989" y="11993"/>
                  <a:pt x="1051" y="11993"/>
                </a:cubicBezTo>
                <a:cubicBezTo>
                  <a:pt x="1057" y="11993"/>
                  <a:pt x="1060" y="11988"/>
                  <a:pt x="1059" y="11977"/>
                </a:cubicBezTo>
                <a:lnTo>
                  <a:pt x="1059" y="11977"/>
                </a:lnTo>
                <a:cubicBezTo>
                  <a:pt x="1717" y="12454"/>
                  <a:pt x="2513" y="12576"/>
                  <a:pt x="3318" y="12576"/>
                </a:cubicBezTo>
                <a:cubicBezTo>
                  <a:pt x="3796" y="12576"/>
                  <a:pt x="4277" y="12533"/>
                  <a:pt x="4735" y="12495"/>
                </a:cubicBezTo>
                <a:cubicBezTo>
                  <a:pt x="5450" y="12436"/>
                  <a:pt x="6168" y="12406"/>
                  <a:pt x="6885" y="12406"/>
                </a:cubicBezTo>
                <a:cubicBezTo>
                  <a:pt x="7827" y="12406"/>
                  <a:pt x="8769" y="12458"/>
                  <a:pt x="9706" y="12564"/>
                </a:cubicBezTo>
                <a:cubicBezTo>
                  <a:pt x="10641" y="12670"/>
                  <a:pt x="11568" y="12831"/>
                  <a:pt x="12485" y="13041"/>
                </a:cubicBezTo>
                <a:cubicBezTo>
                  <a:pt x="12495" y="13043"/>
                  <a:pt x="12505" y="13045"/>
                  <a:pt x="12515" y="13045"/>
                </a:cubicBezTo>
                <a:cubicBezTo>
                  <a:pt x="12578" y="13045"/>
                  <a:pt x="12630" y="12997"/>
                  <a:pt x="12632" y="12929"/>
                </a:cubicBezTo>
                <a:lnTo>
                  <a:pt x="12879" y="5509"/>
                </a:lnTo>
                <a:cubicBezTo>
                  <a:pt x="12900" y="4891"/>
                  <a:pt x="12920" y="4272"/>
                  <a:pt x="12940" y="3654"/>
                </a:cubicBezTo>
                <a:cubicBezTo>
                  <a:pt x="12960" y="3073"/>
                  <a:pt x="13006" y="2485"/>
                  <a:pt x="12985" y="1903"/>
                </a:cubicBezTo>
                <a:cubicBezTo>
                  <a:pt x="12967" y="1412"/>
                  <a:pt x="12856" y="914"/>
                  <a:pt x="12502" y="551"/>
                </a:cubicBezTo>
                <a:cubicBezTo>
                  <a:pt x="12188" y="228"/>
                  <a:pt x="11746" y="54"/>
                  <a:pt x="11303" y="11"/>
                </a:cubicBezTo>
                <a:cubicBezTo>
                  <a:pt x="11230" y="4"/>
                  <a:pt x="11158" y="1"/>
                  <a:pt x="11086"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7" name="Google Shape;777;p29"/>
          <p:cNvSpPr/>
          <p:nvPr/>
        </p:nvSpPr>
        <p:spPr>
          <a:xfrm flipH="1">
            <a:off x="-230622" y="-461966"/>
            <a:ext cx="5169956" cy="2672269"/>
          </a:xfrm>
          <a:custGeom>
            <a:avLst/>
            <a:gdLst/>
            <a:ahLst/>
            <a:cxnLst/>
            <a:rect l="l" t="t" r="r" b="b"/>
            <a:pathLst>
              <a:path w="24377" h="8613" extrusionOk="0">
                <a:moveTo>
                  <a:pt x="22626" y="1"/>
                </a:moveTo>
                <a:cubicBezTo>
                  <a:pt x="22431" y="1"/>
                  <a:pt x="22241" y="55"/>
                  <a:pt x="22058" y="101"/>
                </a:cubicBezTo>
                <a:cubicBezTo>
                  <a:pt x="21511" y="238"/>
                  <a:pt x="20953" y="349"/>
                  <a:pt x="20391" y="439"/>
                </a:cubicBezTo>
                <a:cubicBezTo>
                  <a:pt x="18472" y="743"/>
                  <a:pt x="16508" y="793"/>
                  <a:pt x="14552" y="793"/>
                </a:cubicBezTo>
                <a:cubicBezTo>
                  <a:pt x="14183" y="793"/>
                  <a:pt x="13813" y="791"/>
                  <a:pt x="13445" y="789"/>
                </a:cubicBezTo>
                <a:cubicBezTo>
                  <a:pt x="11020" y="775"/>
                  <a:pt x="8592" y="763"/>
                  <a:pt x="6170" y="648"/>
                </a:cubicBezTo>
                <a:cubicBezTo>
                  <a:pt x="4959" y="590"/>
                  <a:pt x="3748" y="506"/>
                  <a:pt x="2545" y="383"/>
                </a:cubicBezTo>
                <a:cubicBezTo>
                  <a:pt x="2238" y="351"/>
                  <a:pt x="1932" y="316"/>
                  <a:pt x="1627" y="279"/>
                </a:cubicBezTo>
                <a:cubicBezTo>
                  <a:pt x="1398" y="252"/>
                  <a:pt x="1163" y="215"/>
                  <a:pt x="930" y="215"/>
                </a:cubicBezTo>
                <a:cubicBezTo>
                  <a:pt x="895" y="215"/>
                  <a:pt x="861" y="215"/>
                  <a:pt x="827" y="217"/>
                </a:cubicBezTo>
                <a:cubicBezTo>
                  <a:pt x="405" y="240"/>
                  <a:pt x="13" y="441"/>
                  <a:pt x="5" y="792"/>
                </a:cubicBezTo>
                <a:cubicBezTo>
                  <a:pt x="1" y="936"/>
                  <a:pt x="84" y="1057"/>
                  <a:pt x="235" y="1138"/>
                </a:cubicBezTo>
                <a:cubicBezTo>
                  <a:pt x="259" y="1152"/>
                  <a:pt x="283" y="1157"/>
                  <a:pt x="305" y="1157"/>
                </a:cubicBezTo>
                <a:cubicBezTo>
                  <a:pt x="307" y="1157"/>
                  <a:pt x="309" y="1157"/>
                  <a:pt x="311" y="1157"/>
                </a:cubicBezTo>
                <a:lnTo>
                  <a:pt x="311" y="1157"/>
                </a:lnTo>
                <a:cubicBezTo>
                  <a:pt x="180" y="1807"/>
                  <a:pt x="426" y="2480"/>
                  <a:pt x="944" y="3003"/>
                </a:cubicBezTo>
                <a:cubicBezTo>
                  <a:pt x="1219" y="3281"/>
                  <a:pt x="1569" y="3518"/>
                  <a:pt x="1974" y="3679"/>
                </a:cubicBezTo>
                <a:cubicBezTo>
                  <a:pt x="2424" y="3858"/>
                  <a:pt x="2928" y="3933"/>
                  <a:pt x="3430" y="3957"/>
                </a:cubicBezTo>
                <a:cubicBezTo>
                  <a:pt x="3565" y="3964"/>
                  <a:pt x="3702" y="3967"/>
                  <a:pt x="3838" y="3967"/>
                </a:cubicBezTo>
                <a:cubicBezTo>
                  <a:pt x="4389" y="3967"/>
                  <a:pt x="4946" y="3924"/>
                  <a:pt x="5497" y="3924"/>
                </a:cubicBezTo>
                <a:cubicBezTo>
                  <a:pt x="5880" y="3924"/>
                  <a:pt x="6260" y="3944"/>
                  <a:pt x="6634" y="4014"/>
                </a:cubicBezTo>
                <a:cubicBezTo>
                  <a:pt x="7452" y="4167"/>
                  <a:pt x="8044" y="4590"/>
                  <a:pt x="8476" y="5128"/>
                </a:cubicBezTo>
                <a:cubicBezTo>
                  <a:pt x="8889" y="5644"/>
                  <a:pt x="9168" y="6215"/>
                  <a:pt x="9504" y="6761"/>
                </a:cubicBezTo>
                <a:cubicBezTo>
                  <a:pt x="9818" y="7272"/>
                  <a:pt x="10194" y="7795"/>
                  <a:pt x="10779" y="8153"/>
                </a:cubicBezTo>
                <a:cubicBezTo>
                  <a:pt x="11306" y="8477"/>
                  <a:pt x="11931" y="8612"/>
                  <a:pt x="12573" y="8612"/>
                </a:cubicBezTo>
                <a:cubicBezTo>
                  <a:pt x="12917" y="8612"/>
                  <a:pt x="13266" y="8573"/>
                  <a:pt x="13607" y="8503"/>
                </a:cubicBezTo>
                <a:cubicBezTo>
                  <a:pt x="14755" y="8264"/>
                  <a:pt x="15723" y="7708"/>
                  <a:pt x="16790" y="7327"/>
                </a:cubicBezTo>
                <a:cubicBezTo>
                  <a:pt x="17672" y="7012"/>
                  <a:pt x="18645" y="6819"/>
                  <a:pt x="19621" y="6819"/>
                </a:cubicBezTo>
                <a:cubicBezTo>
                  <a:pt x="19841" y="6819"/>
                  <a:pt x="20062" y="6829"/>
                  <a:pt x="20281" y="6849"/>
                </a:cubicBezTo>
                <a:cubicBezTo>
                  <a:pt x="21290" y="6943"/>
                  <a:pt x="22275" y="7285"/>
                  <a:pt x="22992" y="7844"/>
                </a:cubicBezTo>
                <a:cubicBezTo>
                  <a:pt x="23170" y="7982"/>
                  <a:pt x="23328" y="8133"/>
                  <a:pt x="23467" y="8296"/>
                </a:cubicBezTo>
                <a:cubicBezTo>
                  <a:pt x="23495" y="8329"/>
                  <a:pt x="23541" y="8346"/>
                  <a:pt x="23587" y="8346"/>
                </a:cubicBezTo>
                <a:cubicBezTo>
                  <a:pt x="23643" y="8346"/>
                  <a:pt x="23698" y="8320"/>
                  <a:pt x="23718" y="8271"/>
                </a:cubicBezTo>
                <a:cubicBezTo>
                  <a:pt x="24376" y="6550"/>
                  <a:pt x="24252" y="4734"/>
                  <a:pt x="23880" y="2982"/>
                </a:cubicBezTo>
                <a:cubicBezTo>
                  <a:pt x="23786" y="2536"/>
                  <a:pt x="23676" y="2093"/>
                  <a:pt x="23557" y="1650"/>
                </a:cubicBezTo>
                <a:cubicBezTo>
                  <a:pt x="23441" y="1217"/>
                  <a:pt x="23343" y="773"/>
                  <a:pt x="23189" y="348"/>
                </a:cubicBezTo>
                <a:cubicBezTo>
                  <a:pt x="23127" y="176"/>
                  <a:pt x="22987" y="38"/>
                  <a:pt x="22748" y="8"/>
                </a:cubicBezTo>
                <a:cubicBezTo>
                  <a:pt x="22707" y="3"/>
                  <a:pt x="22666" y="1"/>
                  <a:pt x="22626"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78" name="Google Shape;778;p29"/>
          <p:cNvGrpSpPr/>
          <p:nvPr/>
        </p:nvGrpSpPr>
        <p:grpSpPr>
          <a:xfrm rot="899994">
            <a:off x="1355296" y="269176"/>
            <a:ext cx="605555" cy="548555"/>
            <a:chOff x="1640475" y="1197075"/>
            <a:chExt cx="55475" cy="50250"/>
          </a:xfrm>
        </p:grpSpPr>
        <p:sp>
          <p:nvSpPr>
            <p:cNvPr id="779" name="Google Shape;779;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0" name="Google Shape;780;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1" name="Google Shape;781;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82" name="Google Shape;782;p29"/>
          <p:cNvGrpSpPr/>
          <p:nvPr/>
        </p:nvGrpSpPr>
        <p:grpSpPr>
          <a:xfrm rot="-765977">
            <a:off x="11002652" y="2028966"/>
            <a:ext cx="372821" cy="337725"/>
            <a:chOff x="1640475" y="1197075"/>
            <a:chExt cx="55475" cy="50250"/>
          </a:xfrm>
        </p:grpSpPr>
        <p:sp>
          <p:nvSpPr>
            <p:cNvPr id="783" name="Google Shape;783;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4" name="Google Shape;784;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5" name="Google Shape;785;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86" name="Google Shape;786;p29"/>
          <p:cNvSpPr/>
          <p:nvPr/>
        </p:nvSpPr>
        <p:spPr>
          <a:xfrm rot="-1686808" flipH="1">
            <a:off x="4259115" y="6095818"/>
            <a:ext cx="926732" cy="21710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7" name="Google Shape;787;p29"/>
          <p:cNvSpPr/>
          <p:nvPr/>
        </p:nvSpPr>
        <p:spPr>
          <a:xfrm rot="117" flipH="1">
            <a:off x="10498933" y="200179"/>
            <a:ext cx="726903" cy="17029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88" name="Google Shape;788;p29"/>
          <p:cNvGrpSpPr/>
          <p:nvPr/>
        </p:nvGrpSpPr>
        <p:grpSpPr>
          <a:xfrm rot="-4475517">
            <a:off x="9910323" y="5922909"/>
            <a:ext cx="263693" cy="285080"/>
            <a:chOff x="1640475" y="1197075"/>
            <a:chExt cx="55475" cy="50250"/>
          </a:xfrm>
        </p:grpSpPr>
        <p:sp>
          <p:nvSpPr>
            <p:cNvPr id="789" name="Google Shape;789;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0" name="Google Shape;790;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1" name="Google Shape;791;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92" name="Google Shape;792;p29"/>
          <p:cNvSpPr/>
          <p:nvPr/>
        </p:nvSpPr>
        <p:spPr>
          <a:xfrm>
            <a:off x="1188816" y="5495984"/>
            <a:ext cx="1556765" cy="11389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3" name="Google Shape;793;p29"/>
          <p:cNvSpPr/>
          <p:nvPr/>
        </p:nvSpPr>
        <p:spPr>
          <a:xfrm rot="368157">
            <a:off x="11025491" y="5660185"/>
            <a:ext cx="694643" cy="1088385"/>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94" name="Google Shape;794;p29"/>
          <p:cNvGrpSpPr/>
          <p:nvPr/>
        </p:nvGrpSpPr>
        <p:grpSpPr>
          <a:xfrm rot="-765935">
            <a:off x="366172" y="4065178"/>
            <a:ext cx="295683" cy="267847"/>
            <a:chOff x="1640475" y="1197075"/>
            <a:chExt cx="55475" cy="50250"/>
          </a:xfrm>
        </p:grpSpPr>
        <p:sp>
          <p:nvSpPr>
            <p:cNvPr id="795" name="Google Shape;795;p29"/>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6" name="Google Shape;796;p29"/>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7" name="Google Shape;797;p29"/>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21466544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98"/>
        <p:cNvGrpSpPr/>
        <p:nvPr/>
      </p:nvGrpSpPr>
      <p:grpSpPr>
        <a:xfrm>
          <a:off x="0" y="0"/>
          <a:ext cx="0" cy="0"/>
          <a:chOff x="0" y="0"/>
          <a:chExt cx="0" cy="0"/>
        </a:xfrm>
      </p:grpSpPr>
      <p:sp>
        <p:nvSpPr>
          <p:cNvPr id="799" name="Google Shape;799;p30"/>
          <p:cNvSpPr/>
          <p:nvPr/>
        </p:nvSpPr>
        <p:spPr>
          <a:xfrm>
            <a:off x="-171765" y="5412084"/>
            <a:ext cx="4754840" cy="1541664"/>
          </a:xfrm>
          <a:custGeom>
            <a:avLst/>
            <a:gdLst/>
            <a:ahLst/>
            <a:cxnLst/>
            <a:rect l="l" t="t" r="r" b="b"/>
            <a:pathLst>
              <a:path w="21861" h="7088" extrusionOk="0">
                <a:moveTo>
                  <a:pt x="1470" y="1"/>
                </a:moveTo>
                <a:cubicBezTo>
                  <a:pt x="969" y="1"/>
                  <a:pt x="465" y="73"/>
                  <a:pt x="0" y="211"/>
                </a:cubicBezTo>
                <a:lnTo>
                  <a:pt x="0" y="7087"/>
                </a:lnTo>
                <a:lnTo>
                  <a:pt x="21860" y="7087"/>
                </a:lnTo>
                <a:cubicBezTo>
                  <a:pt x="21784" y="6987"/>
                  <a:pt x="21696" y="6892"/>
                  <a:pt x="21596" y="6806"/>
                </a:cubicBezTo>
                <a:cubicBezTo>
                  <a:pt x="21135" y="6406"/>
                  <a:pt x="20429" y="6167"/>
                  <a:pt x="19720" y="6167"/>
                </a:cubicBezTo>
                <a:cubicBezTo>
                  <a:pt x="19688" y="6167"/>
                  <a:pt x="19657" y="6168"/>
                  <a:pt x="19626" y="6169"/>
                </a:cubicBezTo>
                <a:cubicBezTo>
                  <a:pt x="19086" y="6184"/>
                  <a:pt x="18553" y="6331"/>
                  <a:pt x="18022" y="6331"/>
                </a:cubicBezTo>
                <a:cubicBezTo>
                  <a:pt x="17915" y="6331"/>
                  <a:pt x="17808" y="6325"/>
                  <a:pt x="17701" y="6311"/>
                </a:cubicBezTo>
                <a:cubicBezTo>
                  <a:pt x="17575" y="6294"/>
                  <a:pt x="17455" y="6267"/>
                  <a:pt x="17341" y="6232"/>
                </a:cubicBezTo>
                <a:cubicBezTo>
                  <a:pt x="17316" y="6223"/>
                  <a:pt x="17292" y="6216"/>
                  <a:pt x="17268" y="6207"/>
                </a:cubicBezTo>
                <a:cubicBezTo>
                  <a:pt x="16400" y="5904"/>
                  <a:pt x="15883" y="5118"/>
                  <a:pt x="15068" y="4680"/>
                </a:cubicBezTo>
                <a:cubicBezTo>
                  <a:pt x="14496" y="4373"/>
                  <a:pt x="13820" y="4258"/>
                  <a:pt x="13115" y="4258"/>
                </a:cubicBezTo>
                <a:cubicBezTo>
                  <a:pt x="12312" y="4258"/>
                  <a:pt x="11471" y="4408"/>
                  <a:pt x="10706" y="4596"/>
                </a:cubicBezTo>
                <a:cubicBezTo>
                  <a:pt x="10023" y="4765"/>
                  <a:pt x="9316" y="4959"/>
                  <a:pt x="8608" y="4959"/>
                </a:cubicBezTo>
                <a:cubicBezTo>
                  <a:pt x="8441" y="4959"/>
                  <a:pt x="8274" y="4948"/>
                  <a:pt x="8107" y="4924"/>
                </a:cubicBezTo>
                <a:cubicBezTo>
                  <a:pt x="6811" y="4733"/>
                  <a:pt x="5999" y="3788"/>
                  <a:pt x="5474" y="2893"/>
                </a:cubicBezTo>
                <a:cubicBezTo>
                  <a:pt x="4948" y="1997"/>
                  <a:pt x="4493" y="1003"/>
                  <a:pt x="3416" y="436"/>
                </a:cubicBezTo>
                <a:cubicBezTo>
                  <a:pt x="2851" y="140"/>
                  <a:pt x="2164" y="1"/>
                  <a:pt x="1470" y="1"/>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0" name="Google Shape;800;p30"/>
          <p:cNvSpPr/>
          <p:nvPr/>
        </p:nvSpPr>
        <p:spPr>
          <a:xfrm>
            <a:off x="9426752" y="-171713"/>
            <a:ext cx="2861256" cy="1404201"/>
          </a:xfrm>
          <a:custGeom>
            <a:avLst/>
            <a:gdLst/>
            <a:ahLst/>
            <a:cxnLst/>
            <a:rect l="l" t="t" r="r" b="b"/>
            <a:pathLst>
              <a:path w="13155" h="6456" extrusionOk="0">
                <a:moveTo>
                  <a:pt x="11275" y="1"/>
                </a:moveTo>
                <a:lnTo>
                  <a:pt x="11275" y="4"/>
                </a:lnTo>
                <a:lnTo>
                  <a:pt x="209" y="2"/>
                </a:lnTo>
                <a:cubicBezTo>
                  <a:pt x="185" y="57"/>
                  <a:pt x="164" y="111"/>
                  <a:pt x="145" y="167"/>
                </a:cubicBezTo>
                <a:cubicBezTo>
                  <a:pt x="138" y="184"/>
                  <a:pt x="132" y="203"/>
                  <a:pt x="127" y="221"/>
                </a:cubicBezTo>
                <a:cubicBezTo>
                  <a:pt x="59" y="429"/>
                  <a:pt x="18" y="643"/>
                  <a:pt x="6" y="860"/>
                </a:cubicBezTo>
                <a:cubicBezTo>
                  <a:pt x="0" y="984"/>
                  <a:pt x="3" y="1110"/>
                  <a:pt x="14" y="1233"/>
                </a:cubicBezTo>
                <a:cubicBezTo>
                  <a:pt x="16" y="1251"/>
                  <a:pt x="18" y="1270"/>
                  <a:pt x="20" y="1288"/>
                </a:cubicBezTo>
                <a:cubicBezTo>
                  <a:pt x="60" y="1638"/>
                  <a:pt x="172" y="1982"/>
                  <a:pt x="341" y="2300"/>
                </a:cubicBezTo>
                <a:cubicBezTo>
                  <a:pt x="351" y="2319"/>
                  <a:pt x="361" y="2337"/>
                  <a:pt x="371" y="2355"/>
                </a:cubicBezTo>
                <a:cubicBezTo>
                  <a:pt x="531" y="2642"/>
                  <a:pt x="740" y="2905"/>
                  <a:pt x="987" y="3134"/>
                </a:cubicBezTo>
                <a:cubicBezTo>
                  <a:pt x="1075" y="3217"/>
                  <a:pt x="1169" y="3295"/>
                  <a:pt x="1269" y="3368"/>
                </a:cubicBezTo>
                <a:cubicBezTo>
                  <a:pt x="1295" y="3387"/>
                  <a:pt x="1320" y="3405"/>
                  <a:pt x="1345" y="3422"/>
                </a:cubicBezTo>
                <a:cubicBezTo>
                  <a:pt x="1608" y="3604"/>
                  <a:pt x="1902" y="3745"/>
                  <a:pt x="2218" y="3827"/>
                </a:cubicBezTo>
                <a:cubicBezTo>
                  <a:pt x="2441" y="3883"/>
                  <a:pt x="2668" y="3908"/>
                  <a:pt x="2896" y="3908"/>
                </a:cubicBezTo>
                <a:cubicBezTo>
                  <a:pt x="3496" y="3908"/>
                  <a:pt x="4103" y="3734"/>
                  <a:pt x="4654" y="3501"/>
                </a:cubicBezTo>
                <a:cubicBezTo>
                  <a:pt x="4713" y="3476"/>
                  <a:pt x="4773" y="3450"/>
                  <a:pt x="4833" y="3424"/>
                </a:cubicBezTo>
                <a:cubicBezTo>
                  <a:pt x="4873" y="3406"/>
                  <a:pt x="4915" y="3387"/>
                  <a:pt x="4955" y="3369"/>
                </a:cubicBezTo>
                <a:cubicBezTo>
                  <a:pt x="5539" y="3105"/>
                  <a:pt x="6130" y="2820"/>
                  <a:pt x="6764" y="2820"/>
                </a:cubicBezTo>
                <a:cubicBezTo>
                  <a:pt x="6811" y="2820"/>
                  <a:pt x="6859" y="2822"/>
                  <a:pt x="6907" y="2825"/>
                </a:cubicBezTo>
                <a:cubicBezTo>
                  <a:pt x="7405" y="2860"/>
                  <a:pt x="7836" y="3071"/>
                  <a:pt x="8213" y="3369"/>
                </a:cubicBezTo>
                <a:cubicBezTo>
                  <a:pt x="8237" y="3387"/>
                  <a:pt x="8259" y="3405"/>
                  <a:pt x="8281" y="3424"/>
                </a:cubicBezTo>
                <a:cubicBezTo>
                  <a:pt x="8634" y="3715"/>
                  <a:pt x="8939" y="4078"/>
                  <a:pt x="9207" y="4436"/>
                </a:cubicBezTo>
                <a:cubicBezTo>
                  <a:pt x="9219" y="4454"/>
                  <a:pt x="9233" y="4472"/>
                  <a:pt x="9246" y="4490"/>
                </a:cubicBezTo>
                <a:cubicBezTo>
                  <a:pt x="9246" y="4490"/>
                  <a:pt x="9247" y="4490"/>
                  <a:pt x="9247" y="4491"/>
                </a:cubicBezTo>
                <a:cubicBezTo>
                  <a:pt x="9498" y="4831"/>
                  <a:pt x="9757" y="5189"/>
                  <a:pt x="10053" y="5504"/>
                </a:cubicBezTo>
                <a:cubicBezTo>
                  <a:pt x="10070" y="5523"/>
                  <a:pt x="10087" y="5541"/>
                  <a:pt x="10104" y="5559"/>
                </a:cubicBezTo>
                <a:cubicBezTo>
                  <a:pt x="10436" y="5901"/>
                  <a:pt x="10812" y="6189"/>
                  <a:pt x="11272" y="6342"/>
                </a:cubicBezTo>
                <a:cubicBezTo>
                  <a:pt x="11292" y="6348"/>
                  <a:pt x="11311" y="6355"/>
                  <a:pt x="11333" y="6361"/>
                </a:cubicBezTo>
                <a:cubicBezTo>
                  <a:pt x="11361" y="6370"/>
                  <a:pt x="11391" y="6378"/>
                  <a:pt x="11420" y="6386"/>
                </a:cubicBezTo>
                <a:cubicBezTo>
                  <a:pt x="11605" y="6434"/>
                  <a:pt x="11791" y="6456"/>
                  <a:pt x="11976" y="6456"/>
                </a:cubicBezTo>
                <a:cubicBezTo>
                  <a:pt x="12384" y="6456"/>
                  <a:pt x="12786" y="6349"/>
                  <a:pt x="13154" y="6177"/>
                </a:cubicBezTo>
                <a:lnTo>
                  <a:pt x="13154" y="5505"/>
                </a:lnTo>
                <a:lnTo>
                  <a:pt x="13154" y="4492"/>
                </a:lnTo>
                <a:lnTo>
                  <a:pt x="13154" y="3371"/>
                </a:lnTo>
                <a:lnTo>
                  <a:pt x="13155" y="2358"/>
                </a:lnTo>
                <a:lnTo>
                  <a:pt x="13155" y="1236"/>
                </a:lnTo>
                <a:lnTo>
                  <a:pt x="13155" y="221"/>
                </a:lnTo>
                <a:lnTo>
                  <a:pt x="13155" y="5"/>
                </a:lnTo>
                <a:lnTo>
                  <a:pt x="11334" y="4"/>
                </a:lnTo>
                <a:lnTo>
                  <a:pt x="11334" y="1"/>
                </a:ln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1" name="Google Shape;801;p30"/>
          <p:cNvSpPr/>
          <p:nvPr/>
        </p:nvSpPr>
        <p:spPr>
          <a:xfrm>
            <a:off x="-594066" y="-388999"/>
            <a:ext cx="6275407" cy="2116089"/>
          </a:xfrm>
          <a:custGeom>
            <a:avLst/>
            <a:gdLst/>
            <a:ahLst/>
            <a:cxnLst/>
            <a:rect l="l" t="t" r="r" b="b"/>
            <a:pathLst>
              <a:path w="28852" h="9729" extrusionOk="0">
                <a:moveTo>
                  <a:pt x="27909" y="1"/>
                </a:moveTo>
                <a:cubicBezTo>
                  <a:pt x="27641" y="1"/>
                  <a:pt x="27359" y="65"/>
                  <a:pt x="27138" y="117"/>
                </a:cubicBezTo>
                <a:cubicBezTo>
                  <a:pt x="26393" y="292"/>
                  <a:pt x="25642" y="438"/>
                  <a:pt x="24886" y="556"/>
                </a:cubicBezTo>
                <a:cubicBezTo>
                  <a:pt x="23384" y="791"/>
                  <a:pt x="21867" y="918"/>
                  <a:pt x="20347" y="969"/>
                </a:cubicBezTo>
                <a:cubicBezTo>
                  <a:pt x="19779" y="988"/>
                  <a:pt x="19211" y="997"/>
                  <a:pt x="18643" y="997"/>
                </a:cubicBezTo>
                <a:cubicBezTo>
                  <a:pt x="16156" y="997"/>
                  <a:pt x="13669" y="829"/>
                  <a:pt x="11190" y="628"/>
                </a:cubicBezTo>
                <a:cubicBezTo>
                  <a:pt x="9660" y="504"/>
                  <a:pt x="8132" y="368"/>
                  <a:pt x="6601" y="249"/>
                </a:cubicBezTo>
                <a:cubicBezTo>
                  <a:pt x="5839" y="189"/>
                  <a:pt x="5076" y="132"/>
                  <a:pt x="4312" y="87"/>
                </a:cubicBezTo>
                <a:cubicBezTo>
                  <a:pt x="4099" y="75"/>
                  <a:pt x="3881" y="64"/>
                  <a:pt x="3664" y="64"/>
                </a:cubicBezTo>
                <a:cubicBezTo>
                  <a:pt x="3221" y="64"/>
                  <a:pt x="2777" y="107"/>
                  <a:pt x="2362" y="261"/>
                </a:cubicBezTo>
                <a:cubicBezTo>
                  <a:pt x="1198" y="695"/>
                  <a:pt x="625" y="1959"/>
                  <a:pt x="327" y="3085"/>
                </a:cubicBezTo>
                <a:cubicBezTo>
                  <a:pt x="51" y="4125"/>
                  <a:pt x="0" y="5240"/>
                  <a:pt x="241" y="6293"/>
                </a:cubicBezTo>
                <a:cubicBezTo>
                  <a:pt x="475" y="7320"/>
                  <a:pt x="1013" y="8271"/>
                  <a:pt x="1861" y="8911"/>
                </a:cubicBezTo>
                <a:cubicBezTo>
                  <a:pt x="2297" y="9241"/>
                  <a:pt x="2827" y="9490"/>
                  <a:pt x="3378" y="9490"/>
                </a:cubicBezTo>
                <a:cubicBezTo>
                  <a:pt x="3472" y="9490"/>
                  <a:pt x="3567" y="9482"/>
                  <a:pt x="3662" y="9467"/>
                </a:cubicBezTo>
                <a:cubicBezTo>
                  <a:pt x="4312" y="9361"/>
                  <a:pt x="4799" y="8877"/>
                  <a:pt x="5302" y="8495"/>
                </a:cubicBezTo>
                <a:cubicBezTo>
                  <a:pt x="5837" y="8088"/>
                  <a:pt x="6442" y="7738"/>
                  <a:pt x="7106" y="7594"/>
                </a:cubicBezTo>
                <a:cubicBezTo>
                  <a:pt x="7279" y="7557"/>
                  <a:pt x="7450" y="7538"/>
                  <a:pt x="7618" y="7538"/>
                </a:cubicBezTo>
                <a:cubicBezTo>
                  <a:pt x="8095" y="7538"/>
                  <a:pt x="8551" y="7686"/>
                  <a:pt x="8965" y="7966"/>
                </a:cubicBezTo>
                <a:cubicBezTo>
                  <a:pt x="9884" y="8588"/>
                  <a:pt x="10692" y="9729"/>
                  <a:pt x="11891" y="9729"/>
                </a:cubicBezTo>
                <a:cubicBezTo>
                  <a:pt x="11980" y="9729"/>
                  <a:pt x="12071" y="9723"/>
                  <a:pt x="12164" y="9709"/>
                </a:cubicBezTo>
                <a:cubicBezTo>
                  <a:pt x="13260" y="9554"/>
                  <a:pt x="13511" y="8401"/>
                  <a:pt x="13804" y="7521"/>
                </a:cubicBezTo>
                <a:cubicBezTo>
                  <a:pt x="13945" y="7099"/>
                  <a:pt x="14127" y="6643"/>
                  <a:pt x="14504" y="6377"/>
                </a:cubicBezTo>
                <a:cubicBezTo>
                  <a:pt x="14738" y="6212"/>
                  <a:pt x="15003" y="6142"/>
                  <a:pt x="15276" y="6142"/>
                </a:cubicBezTo>
                <a:cubicBezTo>
                  <a:pt x="15402" y="6142"/>
                  <a:pt x="15530" y="6157"/>
                  <a:pt x="15656" y="6184"/>
                </a:cubicBezTo>
                <a:cubicBezTo>
                  <a:pt x="16572" y="6381"/>
                  <a:pt x="17354" y="6961"/>
                  <a:pt x="18244" y="7232"/>
                </a:cubicBezTo>
                <a:cubicBezTo>
                  <a:pt x="18502" y="7311"/>
                  <a:pt x="18774" y="7363"/>
                  <a:pt x="19044" y="7363"/>
                </a:cubicBezTo>
                <a:cubicBezTo>
                  <a:pt x="19207" y="7363"/>
                  <a:pt x="19369" y="7344"/>
                  <a:pt x="19529" y="7301"/>
                </a:cubicBezTo>
                <a:cubicBezTo>
                  <a:pt x="19978" y="7178"/>
                  <a:pt x="20331" y="6877"/>
                  <a:pt x="20595" y="6501"/>
                </a:cubicBezTo>
                <a:cubicBezTo>
                  <a:pt x="21130" y="5738"/>
                  <a:pt x="21292" y="4712"/>
                  <a:pt x="21999" y="4070"/>
                </a:cubicBezTo>
                <a:cubicBezTo>
                  <a:pt x="22362" y="3741"/>
                  <a:pt x="22807" y="3634"/>
                  <a:pt x="23269" y="3634"/>
                </a:cubicBezTo>
                <a:cubicBezTo>
                  <a:pt x="23739" y="3634"/>
                  <a:pt x="24227" y="3745"/>
                  <a:pt x="24664" y="3849"/>
                </a:cubicBezTo>
                <a:cubicBezTo>
                  <a:pt x="25227" y="3981"/>
                  <a:pt x="25851" y="4166"/>
                  <a:pt x="26455" y="4166"/>
                </a:cubicBezTo>
                <a:cubicBezTo>
                  <a:pt x="26763" y="4166"/>
                  <a:pt x="27066" y="4118"/>
                  <a:pt x="27353" y="3990"/>
                </a:cubicBezTo>
                <a:cubicBezTo>
                  <a:pt x="28400" y="3523"/>
                  <a:pt x="28496" y="2313"/>
                  <a:pt x="28400" y="1304"/>
                </a:cubicBezTo>
                <a:cubicBezTo>
                  <a:pt x="28773" y="1190"/>
                  <a:pt x="28851" y="712"/>
                  <a:pt x="28673" y="381"/>
                </a:cubicBezTo>
                <a:cubicBezTo>
                  <a:pt x="28515" y="88"/>
                  <a:pt x="28221" y="1"/>
                  <a:pt x="27909" y="1"/>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2" name="Google Shape;802;p30"/>
          <p:cNvSpPr/>
          <p:nvPr/>
        </p:nvSpPr>
        <p:spPr>
          <a:xfrm>
            <a:off x="9650347" y="4042864"/>
            <a:ext cx="3183596" cy="3313011"/>
          </a:xfrm>
          <a:custGeom>
            <a:avLst/>
            <a:gdLst/>
            <a:ahLst/>
            <a:cxnLst/>
            <a:rect l="l" t="t" r="r" b="b"/>
            <a:pathLst>
              <a:path w="14637" h="15232" extrusionOk="0">
                <a:moveTo>
                  <a:pt x="11445" y="0"/>
                </a:moveTo>
                <a:cubicBezTo>
                  <a:pt x="11308" y="0"/>
                  <a:pt x="11172" y="12"/>
                  <a:pt x="11039" y="38"/>
                </a:cubicBezTo>
                <a:cubicBezTo>
                  <a:pt x="10644" y="116"/>
                  <a:pt x="10316" y="327"/>
                  <a:pt x="10145" y="596"/>
                </a:cubicBezTo>
                <a:cubicBezTo>
                  <a:pt x="9794" y="1152"/>
                  <a:pt x="10018" y="1791"/>
                  <a:pt x="9781" y="2367"/>
                </a:cubicBezTo>
                <a:cubicBezTo>
                  <a:pt x="9296" y="3551"/>
                  <a:pt x="6867" y="3019"/>
                  <a:pt x="6220" y="4123"/>
                </a:cubicBezTo>
                <a:cubicBezTo>
                  <a:pt x="6016" y="4474"/>
                  <a:pt x="6063" y="4867"/>
                  <a:pt x="6119" y="5237"/>
                </a:cubicBezTo>
                <a:cubicBezTo>
                  <a:pt x="6188" y="5684"/>
                  <a:pt x="6293" y="6128"/>
                  <a:pt x="6331" y="6578"/>
                </a:cubicBezTo>
                <a:cubicBezTo>
                  <a:pt x="6392" y="7292"/>
                  <a:pt x="6256" y="8099"/>
                  <a:pt x="5518" y="8624"/>
                </a:cubicBezTo>
                <a:cubicBezTo>
                  <a:pt x="4829" y="9115"/>
                  <a:pt x="3797" y="9174"/>
                  <a:pt x="2910" y="9343"/>
                </a:cubicBezTo>
                <a:cubicBezTo>
                  <a:pt x="2462" y="9427"/>
                  <a:pt x="2020" y="9543"/>
                  <a:pt x="1637" y="9735"/>
                </a:cubicBezTo>
                <a:cubicBezTo>
                  <a:pt x="1309" y="9901"/>
                  <a:pt x="1030" y="10112"/>
                  <a:pt x="810" y="10355"/>
                </a:cubicBezTo>
                <a:cubicBezTo>
                  <a:pt x="347" y="10864"/>
                  <a:pt x="157" y="11482"/>
                  <a:pt x="81" y="12082"/>
                </a:cubicBezTo>
                <a:cubicBezTo>
                  <a:pt x="1" y="12715"/>
                  <a:pt x="23" y="13379"/>
                  <a:pt x="158" y="14007"/>
                </a:cubicBezTo>
                <a:cubicBezTo>
                  <a:pt x="228" y="14329"/>
                  <a:pt x="371" y="14667"/>
                  <a:pt x="709" y="14896"/>
                </a:cubicBezTo>
                <a:cubicBezTo>
                  <a:pt x="1077" y="15146"/>
                  <a:pt x="1583" y="15204"/>
                  <a:pt x="2068" y="15214"/>
                </a:cubicBezTo>
                <a:cubicBezTo>
                  <a:pt x="2549" y="15226"/>
                  <a:pt x="3032" y="15229"/>
                  <a:pt x="3515" y="15229"/>
                </a:cubicBezTo>
                <a:cubicBezTo>
                  <a:pt x="4226" y="15229"/>
                  <a:pt x="4937" y="15222"/>
                  <a:pt x="5646" y="15222"/>
                </a:cubicBezTo>
                <a:cubicBezTo>
                  <a:pt x="5675" y="15222"/>
                  <a:pt x="5704" y="15222"/>
                  <a:pt x="5733" y="15222"/>
                </a:cubicBezTo>
                <a:lnTo>
                  <a:pt x="9469" y="15227"/>
                </a:lnTo>
                <a:cubicBezTo>
                  <a:pt x="10086" y="15228"/>
                  <a:pt x="10704" y="15228"/>
                  <a:pt x="11322" y="15229"/>
                </a:cubicBezTo>
                <a:cubicBezTo>
                  <a:pt x="11640" y="15230"/>
                  <a:pt x="11959" y="15231"/>
                  <a:pt x="12278" y="15231"/>
                </a:cubicBezTo>
                <a:cubicBezTo>
                  <a:pt x="12529" y="15231"/>
                  <a:pt x="12784" y="15225"/>
                  <a:pt x="13014" y="15145"/>
                </a:cubicBezTo>
                <a:cubicBezTo>
                  <a:pt x="13410" y="15008"/>
                  <a:pt x="13574" y="14685"/>
                  <a:pt x="13640" y="14388"/>
                </a:cubicBezTo>
                <a:cubicBezTo>
                  <a:pt x="13728" y="13988"/>
                  <a:pt x="13742" y="13577"/>
                  <a:pt x="13785" y="13173"/>
                </a:cubicBezTo>
                <a:cubicBezTo>
                  <a:pt x="13882" y="12264"/>
                  <a:pt x="13977" y="11357"/>
                  <a:pt x="14072" y="10449"/>
                </a:cubicBezTo>
                <a:cubicBezTo>
                  <a:pt x="14166" y="9541"/>
                  <a:pt x="14259" y="8633"/>
                  <a:pt x="14352" y="7724"/>
                </a:cubicBezTo>
                <a:cubicBezTo>
                  <a:pt x="14437" y="6875"/>
                  <a:pt x="14530" y="6026"/>
                  <a:pt x="14567" y="5174"/>
                </a:cubicBezTo>
                <a:cubicBezTo>
                  <a:pt x="14637" y="3541"/>
                  <a:pt x="14491" y="1869"/>
                  <a:pt x="13640" y="340"/>
                </a:cubicBezTo>
                <a:cubicBezTo>
                  <a:pt x="13611" y="289"/>
                  <a:pt x="13548" y="267"/>
                  <a:pt x="13488" y="267"/>
                </a:cubicBezTo>
                <a:cubicBezTo>
                  <a:pt x="13394" y="267"/>
                  <a:pt x="13305" y="319"/>
                  <a:pt x="13349" y="398"/>
                </a:cubicBezTo>
                <a:cubicBezTo>
                  <a:pt x="13385" y="461"/>
                  <a:pt x="13419" y="526"/>
                  <a:pt x="13452" y="589"/>
                </a:cubicBezTo>
                <a:cubicBezTo>
                  <a:pt x="13105" y="411"/>
                  <a:pt x="12738" y="253"/>
                  <a:pt x="12342" y="140"/>
                </a:cubicBezTo>
                <a:cubicBezTo>
                  <a:pt x="12060" y="59"/>
                  <a:pt x="11751" y="0"/>
                  <a:pt x="11445" y="0"/>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3" name="Google Shape;803;p30"/>
          <p:cNvSpPr/>
          <p:nvPr/>
        </p:nvSpPr>
        <p:spPr>
          <a:xfrm rot="10800000">
            <a:off x="10097977" y="4182405"/>
            <a:ext cx="16767" cy="5400"/>
          </a:xfrm>
          <a:custGeom>
            <a:avLst/>
            <a:gdLst/>
            <a:ahLst/>
            <a:cxnLst/>
            <a:rect l="l" t="t" r="r" b="b"/>
            <a:pathLst>
              <a:path w="503" h="162" extrusionOk="0">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4" name="Google Shape;804;p30"/>
          <p:cNvSpPr/>
          <p:nvPr/>
        </p:nvSpPr>
        <p:spPr>
          <a:xfrm rot="10800000">
            <a:off x="9788710" y="4726639"/>
            <a:ext cx="14567" cy="11467"/>
          </a:xfrm>
          <a:custGeom>
            <a:avLst/>
            <a:gdLst/>
            <a:ahLst/>
            <a:cxnLst/>
            <a:rect l="l" t="t" r="r" b="b"/>
            <a:pathLst>
              <a:path w="437" h="344" extrusionOk="0">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5" name="Google Shape;805;p30"/>
          <p:cNvSpPr/>
          <p:nvPr/>
        </p:nvSpPr>
        <p:spPr>
          <a:xfrm rot="10800000">
            <a:off x="9363810" y="2853906"/>
            <a:ext cx="984733" cy="7204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6" name="Google Shape;806;p30"/>
          <p:cNvSpPr/>
          <p:nvPr/>
        </p:nvSpPr>
        <p:spPr>
          <a:xfrm rot="9893225">
            <a:off x="2369448" y="495825"/>
            <a:ext cx="807728" cy="1892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07" name="Google Shape;807;p30"/>
          <p:cNvGrpSpPr/>
          <p:nvPr/>
        </p:nvGrpSpPr>
        <p:grpSpPr>
          <a:xfrm rot="5400000">
            <a:off x="371780" y="6049007"/>
            <a:ext cx="295696" cy="267845"/>
            <a:chOff x="1640475" y="1197075"/>
            <a:chExt cx="55475" cy="50250"/>
          </a:xfrm>
        </p:grpSpPr>
        <p:sp>
          <p:nvSpPr>
            <p:cNvPr id="808" name="Google Shape;808;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9" name="Google Shape;809;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0" name="Google Shape;810;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11" name="Google Shape;811;p30"/>
          <p:cNvSpPr/>
          <p:nvPr/>
        </p:nvSpPr>
        <p:spPr>
          <a:xfrm rot="-834203">
            <a:off x="11395348" y="484581"/>
            <a:ext cx="1325152" cy="2076284"/>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12" name="Google Shape;812;p30"/>
          <p:cNvGrpSpPr/>
          <p:nvPr/>
        </p:nvGrpSpPr>
        <p:grpSpPr>
          <a:xfrm rot="4654902">
            <a:off x="9684739" y="544391"/>
            <a:ext cx="578189" cy="523765"/>
            <a:chOff x="1640475" y="1197075"/>
            <a:chExt cx="55475" cy="50250"/>
          </a:xfrm>
        </p:grpSpPr>
        <p:sp>
          <p:nvSpPr>
            <p:cNvPr id="813" name="Google Shape;813;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4" name="Google Shape;814;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5" name="Google Shape;815;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6" name="Google Shape;816;p30"/>
          <p:cNvGrpSpPr/>
          <p:nvPr/>
        </p:nvGrpSpPr>
        <p:grpSpPr>
          <a:xfrm rot="5400000">
            <a:off x="761623" y="1413196"/>
            <a:ext cx="326429" cy="295697"/>
            <a:chOff x="1640475" y="1197075"/>
            <a:chExt cx="55475" cy="50250"/>
          </a:xfrm>
        </p:grpSpPr>
        <p:sp>
          <p:nvSpPr>
            <p:cNvPr id="817" name="Google Shape;817;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8" name="Google Shape;818;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9" name="Google Shape;819;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20" name="Google Shape;820;p30"/>
          <p:cNvSpPr/>
          <p:nvPr/>
        </p:nvSpPr>
        <p:spPr>
          <a:xfrm rot="6477717">
            <a:off x="11064199" y="6015703"/>
            <a:ext cx="773556" cy="181221"/>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21" name="Google Shape;821;p30"/>
          <p:cNvGrpSpPr/>
          <p:nvPr/>
        </p:nvGrpSpPr>
        <p:grpSpPr>
          <a:xfrm rot="5400000">
            <a:off x="10066781" y="5978563"/>
            <a:ext cx="295696" cy="267845"/>
            <a:chOff x="1640475" y="1197075"/>
            <a:chExt cx="55475" cy="50250"/>
          </a:xfrm>
        </p:grpSpPr>
        <p:sp>
          <p:nvSpPr>
            <p:cNvPr id="822" name="Google Shape;822;p30"/>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3" name="Google Shape;823;p30"/>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4" name="Google Shape;824;p30"/>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0788590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825"/>
        <p:cNvGrpSpPr/>
        <p:nvPr/>
      </p:nvGrpSpPr>
      <p:grpSpPr>
        <a:xfrm>
          <a:off x="0" y="0"/>
          <a:ext cx="0" cy="0"/>
          <a:chOff x="0" y="0"/>
          <a:chExt cx="0" cy="0"/>
        </a:xfrm>
      </p:grpSpPr>
      <p:sp>
        <p:nvSpPr>
          <p:cNvPr id="826" name="Google Shape;826;p31"/>
          <p:cNvSpPr/>
          <p:nvPr/>
        </p:nvSpPr>
        <p:spPr>
          <a:xfrm flipH="1">
            <a:off x="9300535" y="3731314"/>
            <a:ext cx="3554583" cy="3704201"/>
          </a:xfrm>
          <a:custGeom>
            <a:avLst/>
            <a:gdLst/>
            <a:ahLst/>
            <a:cxnLst/>
            <a:rect l="l" t="t" r="r" b="b"/>
            <a:pathLst>
              <a:path w="16369" h="17058" extrusionOk="0">
                <a:moveTo>
                  <a:pt x="5829" y="1"/>
                </a:moveTo>
                <a:cubicBezTo>
                  <a:pt x="5334" y="1"/>
                  <a:pt x="4839" y="58"/>
                  <a:pt x="4360" y="159"/>
                </a:cubicBezTo>
                <a:cubicBezTo>
                  <a:pt x="4030" y="230"/>
                  <a:pt x="3295" y="699"/>
                  <a:pt x="3438" y="702"/>
                </a:cubicBezTo>
                <a:cubicBezTo>
                  <a:pt x="2321" y="1836"/>
                  <a:pt x="2234" y="3557"/>
                  <a:pt x="2129" y="5064"/>
                </a:cubicBezTo>
                <a:cubicBezTo>
                  <a:pt x="1990" y="7098"/>
                  <a:pt x="1660" y="9115"/>
                  <a:pt x="1127" y="11083"/>
                </a:cubicBezTo>
                <a:cubicBezTo>
                  <a:pt x="826" y="12197"/>
                  <a:pt x="460" y="13293"/>
                  <a:pt x="35" y="14365"/>
                </a:cubicBezTo>
                <a:cubicBezTo>
                  <a:pt x="0" y="14453"/>
                  <a:pt x="50" y="14547"/>
                  <a:pt x="144" y="14565"/>
                </a:cubicBezTo>
                <a:cubicBezTo>
                  <a:pt x="3129" y="15121"/>
                  <a:pt x="6113" y="15678"/>
                  <a:pt x="9098" y="16235"/>
                </a:cubicBezTo>
                <a:cubicBezTo>
                  <a:pt x="9845" y="16375"/>
                  <a:pt x="10591" y="16514"/>
                  <a:pt x="11337" y="16653"/>
                </a:cubicBezTo>
                <a:cubicBezTo>
                  <a:pt x="12039" y="16784"/>
                  <a:pt x="12743" y="16949"/>
                  <a:pt x="13454" y="17030"/>
                </a:cubicBezTo>
                <a:cubicBezTo>
                  <a:pt x="13604" y="17047"/>
                  <a:pt x="13756" y="17058"/>
                  <a:pt x="13907" y="17058"/>
                </a:cubicBezTo>
                <a:cubicBezTo>
                  <a:pt x="14359" y="17058"/>
                  <a:pt x="14804" y="16965"/>
                  <a:pt x="15183" y="16694"/>
                </a:cubicBezTo>
                <a:cubicBezTo>
                  <a:pt x="15632" y="16373"/>
                  <a:pt x="15926" y="15869"/>
                  <a:pt x="16060" y="15339"/>
                </a:cubicBezTo>
                <a:cubicBezTo>
                  <a:pt x="16369" y="14114"/>
                  <a:pt x="15800" y="12781"/>
                  <a:pt x="15182" y="11745"/>
                </a:cubicBezTo>
                <a:cubicBezTo>
                  <a:pt x="14547" y="10679"/>
                  <a:pt x="13684" y="9818"/>
                  <a:pt x="12681" y="9099"/>
                </a:cubicBezTo>
                <a:cubicBezTo>
                  <a:pt x="11757" y="8436"/>
                  <a:pt x="10725" y="7754"/>
                  <a:pt x="10485" y="6560"/>
                </a:cubicBezTo>
                <a:cubicBezTo>
                  <a:pt x="10242" y="5357"/>
                  <a:pt x="10635" y="4113"/>
                  <a:pt x="10285" y="2920"/>
                </a:cubicBezTo>
                <a:cubicBezTo>
                  <a:pt x="9973" y="1857"/>
                  <a:pt x="9136" y="1003"/>
                  <a:pt x="8160" y="515"/>
                </a:cubicBezTo>
                <a:cubicBezTo>
                  <a:pt x="7437" y="153"/>
                  <a:pt x="6634" y="1"/>
                  <a:pt x="5829" y="1"/>
                </a:cubicBezTo>
                <a:close/>
              </a:path>
            </a:pathLst>
          </a:custGeom>
          <a:solidFill>
            <a:srgbClr val="B2F7EF">
              <a:alpha val="497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7" name="Google Shape;827;p31"/>
          <p:cNvSpPr/>
          <p:nvPr/>
        </p:nvSpPr>
        <p:spPr>
          <a:xfrm flipH="1">
            <a:off x="-690653" y="5456811"/>
            <a:ext cx="4028628" cy="1660572"/>
          </a:xfrm>
          <a:custGeom>
            <a:avLst/>
            <a:gdLst/>
            <a:ahLst/>
            <a:cxnLst/>
            <a:rect l="l" t="t" r="r" b="b"/>
            <a:pathLst>
              <a:path w="18552" h="7647" extrusionOk="0">
                <a:moveTo>
                  <a:pt x="10153" y="0"/>
                </a:moveTo>
                <a:cubicBezTo>
                  <a:pt x="9767" y="0"/>
                  <a:pt x="9389" y="166"/>
                  <a:pt x="9054" y="416"/>
                </a:cubicBezTo>
                <a:cubicBezTo>
                  <a:pt x="8513" y="821"/>
                  <a:pt x="8082" y="1378"/>
                  <a:pt x="7579" y="1834"/>
                </a:cubicBezTo>
                <a:cubicBezTo>
                  <a:pt x="7060" y="2305"/>
                  <a:pt x="6487" y="2705"/>
                  <a:pt x="5872" y="2994"/>
                </a:cubicBezTo>
                <a:cubicBezTo>
                  <a:pt x="5271" y="3278"/>
                  <a:pt x="4630" y="3458"/>
                  <a:pt x="3977" y="3481"/>
                </a:cubicBezTo>
                <a:cubicBezTo>
                  <a:pt x="3929" y="3483"/>
                  <a:pt x="3881" y="3484"/>
                  <a:pt x="3834" y="3484"/>
                </a:cubicBezTo>
                <a:cubicBezTo>
                  <a:pt x="3559" y="3484"/>
                  <a:pt x="3285" y="3455"/>
                  <a:pt x="3015" y="3396"/>
                </a:cubicBezTo>
                <a:cubicBezTo>
                  <a:pt x="2664" y="3318"/>
                  <a:pt x="2330" y="3164"/>
                  <a:pt x="1977" y="3093"/>
                </a:cubicBezTo>
                <a:cubicBezTo>
                  <a:pt x="1875" y="3072"/>
                  <a:pt x="1772" y="3061"/>
                  <a:pt x="1671" y="3061"/>
                </a:cubicBezTo>
                <a:cubicBezTo>
                  <a:pt x="1440" y="3061"/>
                  <a:pt x="1217" y="3120"/>
                  <a:pt x="1014" y="3265"/>
                </a:cubicBezTo>
                <a:cubicBezTo>
                  <a:pt x="754" y="3450"/>
                  <a:pt x="551" y="3734"/>
                  <a:pt x="397" y="4032"/>
                </a:cubicBezTo>
                <a:cubicBezTo>
                  <a:pt x="125" y="4561"/>
                  <a:pt x="1" y="5210"/>
                  <a:pt x="74" y="5820"/>
                </a:cubicBezTo>
                <a:cubicBezTo>
                  <a:pt x="147" y="6440"/>
                  <a:pt x="426" y="7003"/>
                  <a:pt x="909" y="7319"/>
                </a:cubicBezTo>
                <a:cubicBezTo>
                  <a:pt x="1315" y="7583"/>
                  <a:pt x="1783" y="7647"/>
                  <a:pt x="2245" y="7647"/>
                </a:cubicBezTo>
                <a:cubicBezTo>
                  <a:pt x="2414" y="7647"/>
                  <a:pt x="2582" y="7638"/>
                  <a:pt x="2746" y="7628"/>
                </a:cubicBezTo>
                <a:cubicBezTo>
                  <a:pt x="4356" y="7524"/>
                  <a:pt x="5965" y="7405"/>
                  <a:pt x="7575" y="7294"/>
                </a:cubicBezTo>
                <a:cubicBezTo>
                  <a:pt x="9186" y="7184"/>
                  <a:pt x="10799" y="7072"/>
                  <a:pt x="12410" y="6961"/>
                </a:cubicBezTo>
                <a:cubicBezTo>
                  <a:pt x="14021" y="6849"/>
                  <a:pt x="15633" y="6738"/>
                  <a:pt x="17244" y="6628"/>
                </a:cubicBezTo>
                <a:cubicBezTo>
                  <a:pt x="17639" y="6600"/>
                  <a:pt x="18032" y="6573"/>
                  <a:pt x="18427" y="6545"/>
                </a:cubicBezTo>
                <a:cubicBezTo>
                  <a:pt x="18510" y="6540"/>
                  <a:pt x="18551" y="6442"/>
                  <a:pt x="18512" y="6361"/>
                </a:cubicBezTo>
                <a:cubicBezTo>
                  <a:pt x="18072" y="5436"/>
                  <a:pt x="17853" y="4395"/>
                  <a:pt x="17868" y="3350"/>
                </a:cubicBezTo>
                <a:lnTo>
                  <a:pt x="17868" y="3350"/>
                </a:lnTo>
                <a:cubicBezTo>
                  <a:pt x="17868" y="3350"/>
                  <a:pt x="17868" y="3350"/>
                  <a:pt x="17868" y="3350"/>
                </a:cubicBezTo>
                <a:cubicBezTo>
                  <a:pt x="17890" y="3350"/>
                  <a:pt x="17910" y="3113"/>
                  <a:pt x="17876" y="3104"/>
                </a:cubicBezTo>
                <a:cubicBezTo>
                  <a:pt x="17876" y="3094"/>
                  <a:pt x="17876" y="3084"/>
                  <a:pt x="17877" y="3074"/>
                </a:cubicBezTo>
                <a:cubicBezTo>
                  <a:pt x="17881" y="2998"/>
                  <a:pt x="17832" y="2961"/>
                  <a:pt x="17781" y="2961"/>
                </a:cubicBezTo>
                <a:cubicBezTo>
                  <a:pt x="17737" y="2961"/>
                  <a:pt x="17692" y="2987"/>
                  <a:pt x="17673" y="3037"/>
                </a:cubicBezTo>
                <a:cubicBezTo>
                  <a:pt x="17189" y="2853"/>
                  <a:pt x="16735" y="2520"/>
                  <a:pt x="16216" y="2520"/>
                </a:cubicBezTo>
                <a:cubicBezTo>
                  <a:pt x="16186" y="2520"/>
                  <a:pt x="16156" y="2521"/>
                  <a:pt x="16126" y="2523"/>
                </a:cubicBezTo>
                <a:cubicBezTo>
                  <a:pt x="15979" y="2534"/>
                  <a:pt x="15839" y="2570"/>
                  <a:pt x="15704" y="2620"/>
                </a:cubicBezTo>
                <a:lnTo>
                  <a:pt x="15674" y="2632"/>
                </a:lnTo>
                <a:cubicBezTo>
                  <a:pt x="15287" y="2786"/>
                  <a:pt x="14937" y="3066"/>
                  <a:pt x="14573" y="3274"/>
                </a:cubicBezTo>
                <a:cubicBezTo>
                  <a:pt x="14335" y="3409"/>
                  <a:pt x="14077" y="3514"/>
                  <a:pt x="13808" y="3514"/>
                </a:cubicBezTo>
                <a:cubicBezTo>
                  <a:pt x="13791" y="3514"/>
                  <a:pt x="13773" y="3514"/>
                  <a:pt x="13756" y="3513"/>
                </a:cubicBezTo>
                <a:cubicBezTo>
                  <a:pt x="13474" y="3499"/>
                  <a:pt x="13208" y="3356"/>
                  <a:pt x="12990" y="3156"/>
                </a:cubicBezTo>
                <a:cubicBezTo>
                  <a:pt x="12520" y="2727"/>
                  <a:pt x="12245" y="2115"/>
                  <a:pt x="11938" y="1541"/>
                </a:cubicBezTo>
                <a:cubicBezTo>
                  <a:pt x="11643" y="990"/>
                  <a:pt x="11280" y="403"/>
                  <a:pt x="10742" y="139"/>
                </a:cubicBezTo>
                <a:cubicBezTo>
                  <a:pt x="10546" y="43"/>
                  <a:pt x="10349" y="0"/>
                  <a:pt x="10153" y="0"/>
                </a:cubicBezTo>
                <a:close/>
              </a:path>
            </a:pathLst>
          </a:custGeom>
          <a:solidFill>
            <a:srgbClr val="CCB1FE">
              <a:alpha val="4860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8" name="Google Shape;828;p31"/>
          <p:cNvSpPr/>
          <p:nvPr/>
        </p:nvSpPr>
        <p:spPr>
          <a:xfrm flipH="1">
            <a:off x="7066029" y="-261913"/>
            <a:ext cx="5573892" cy="1502919"/>
          </a:xfrm>
          <a:custGeom>
            <a:avLst/>
            <a:gdLst/>
            <a:ahLst/>
            <a:cxnLst/>
            <a:rect l="l" t="t" r="r" b="b"/>
            <a:pathLst>
              <a:path w="25668" h="6921" extrusionOk="0">
                <a:moveTo>
                  <a:pt x="25573" y="0"/>
                </a:moveTo>
                <a:lnTo>
                  <a:pt x="22584" y="1"/>
                </a:lnTo>
                <a:lnTo>
                  <a:pt x="22467" y="1"/>
                </a:lnTo>
                <a:lnTo>
                  <a:pt x="0" y="3"/>
                </a:lnTo>
                <a:lnTo>
                  <a:pt x="1" y="1330"/>
                </a:lnTo>
                <a:lnTo>
                  <a:pt x="1" y="2596"/>
                </a:lnTo>
                <a:lnTo>
                  <a:pt x="2" y="3737"/>
                </a:lnTo>
                <a:lnTo>
                  <a:pt x="2" y="5002"/>
                </a:lnTo>
                <a:lnTo>
                  <a:pt x="3" y="6144"/>
                </a:lnTo>
                <a:lnTo>
                  <a:pt x="3" y="6274"/>
                </a:lnTo>
                <a:cubicBezTo>
                  <a:pt x="454" y="6274"/>
                  <a:pt x="911" y="6248"/>
                  <a:pt x="1366" y="6205"/>
                </a:cubicBezTo>
                <a:cubicBezTo>
                  <a:pt x="1557" y="6187"/>
                  <a:pt x="1747" y="6167"/>
                  <a:pt x="1936" y="6144"/>
                </a:cubicBezTo>
                <a:cubicBezTo>
                  <a:pt x="2414" y="6085"/>
                  <a:pt x="2887" y="6012"/>
                  <a:pt x="3342" y="5932"/>
                </a:cubicBezTo>
                <a:cubicBezTo>
                  <a:pt x="4344" y="5756"/>
                  <a:pt x="5389" y="5552"/>
                  <a:pt x="6425" y="5552"/>
                </a:cubicBezTo>
                <a:cubicBezTo>
                  <a:pt x="6713" y="5552"/>
                  <a:pt x="7001" y="5568"/>
                  <a:pt x="7286" y="5605"/>
                </a:cubicBezTo>
                <a:cubicBezTo>
                  <a:pt x="8016" y="5698"/>
                  <a:pt x="8646" y="5918"/>
                  <a:pt x="9273" y="6143"/>
                </a:cubicBezTo>
                <a:cubicBezTo>
                  <a:pt x="9331" y="6163"/>
                  <a:pt x="9388" y="6184"/>
                  <a:pt x="9446" y="6204"/>
                </a:cubicBezTo>
                <a:cubicBezTo>
                  <a:pt x="9690" y="6291"/>
                  <a:pt x="9934" y="6378"/>
                  <a:pt x="10185" y="6455"/>
                </a:cubicBezTo>
                <a:cubicBezTo>
                  <a:pt x="11085" y="6736"/>
                  <a:pt x="12117" y="6921"/>
                  <a:pt x="13162" y="6921"/>
                </a:cubicBezTo>
                <a:cubicBezTo>
                  <a:pt x="13234" y="6921"/>
                  <a:pt x="13306" y="6920"/>
                  <a:pt x="13377" y="6918"/>
                </a:cubicBezTo>
                <a:cubicBezTo>
                  <a:pt x="14468" y="6893"/>
                  <a:pt x="15560" y="6647"/>
                  <a:pt x="16250" y="6204"/>
                </a:cubicBezTo>
                <a:cubicBezTo>
                  <a:pt x="16269" y="6191"/>
                  <a:pt x="16286" y="6180"/>
                  <a:pt x="16304" y="6168"/>
                </a:cubicBezTo>
                <a:cubicBezTo>
                  <a:pt x="16317" y="6160"/>
                  <a:pt x="16329" y="6151"/>
                  <a:pt x="16341" y="6142"/>
                </a:cubicBezTo>
                <a:cubicBezTo>
                  <a:pt x="16809" y="5812"/>
                  <a:pt x="17054" y="5407"/>
                  <a:pt x="17282" y="5000"/>
                </a:cubicBezTo>
                <a:cubicBezTo>
                  <a:pt x="17293" y="4980"/>
                  <a:pt x="17304" y="4959"/>
                  <a:pt x="17316" y="4939"/>
                </a:cubicBezTo>
                <a:cubicBezTo>
                  <a:pt x="17541" y="4532"/>
                  <a:pt x="17760" y="4125"/>
                  <a:pt x="18175" y="3797"/>
                </a:cubicBezTo>
                <a:cubicBezTo>
                  <a:pt x="18202" y="3776"/>
                  <a:pt x="18230" y="3755"/>
                  <a:pt x="18257" y="3735"/>
                </a:cubicBezTo>
                <a:cubicBezTo>
                  <a:pt x="18421" y="3617"/>
                  <a:pt x="18613" y="3510"/>
                  <a:pt x="18844" y="3420"/>
                </a:cubicBezTo>
                <a:cubicBezTo>
                  <a:pt x="19831" y="3028"/>
                  <a:pt x="21189" y="3061"/>
                  <a:pt x="22363" y="2860"/>
                </a:cubicBezTo>
                <a:cubicBezTo>
                  <a:pt x="22398" y="2854"/>
                  <a:pt x="22433" y="2848"/>
                  <a:pt x="22468" y="2841"/>
                </a:cubicBezTo>
                <a:cubicBezTo>
                  <a:pt x="22508" y="2834"/>
                  <a:pt x="22546" y="2827"/>
                  <a:pt x="22585" y="2819"/>
                </a:cubicBezTo>
                <a:cubicBezTo>
                  <a:pt x="22879" y="2759"/>
                  <a:pt x="23162" y="2683"/>
                  <a:pt x="23427" y="2592"/>
                </a:cubicBezTo>
                <a:cubicBezTo>
                  <a:pt x="23485" y="2573"/>
                  <a:pt x="23544" y="2552"/>
                  <a:pt x="23600" y="2531"/>
                </a:cubicBezTo>
                <a:cubicBezTo>
                  <a:pt x="24363" y="2247"/>
                  <a:pt x="24968" y="1845"/>
                  <a:pt x="25312" y="1389"/>
                </a:cubicBezTo>
                <a:cubicBezTo>
                  <a:pt x="25328" y="1367"/>
                  <a:pt x="25343" y="1347"/>
                  <a:pt x="25357" y="1326"/>
                </a:cubicBezTo>
                <a:cubicBezTo>
                  <a:pt x="25437" y="1213"/>
                  <a:pt x="25499" y="1097"/>
                  <a:pt x="25543" y="978"/>
                </a:cubicBezTo>
                <a:cubicBezTo>
                  <a:pt x="25668" y="651"/>
                  <a:pt x="25664" y="324"/>
                  <a:pt x="25573" y="0"/>
                </a:cubicBezTo>
                <a:close/>
              </a:path>
            </a:pathLst>
          </a:custGeom>
          <a:solidFill>
            <a:srgbClr val="FF6EA7">
              <a:alpha val="4916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29" name="Google Shape;829;p31"/>
          <p:cNvSpPr/>
          <p:nvPr/>
        </p:nvSpPr>
        <p:spPr>
          <a:xfrm flipH="1">
            <a:off x="-724966" y="-561368"/>
            <a:ext cx="4816244" cy="3842311"/>
          </a:xfrm>
          <a:custGeom>
            <a:avLst/>
            <a:gdLst/>
            <a:ahLst/>
            <a:cxnLst/>
            <a:rect l="l" t="t" r="r" b="b"/>
            <a:pathLst>
              <a:path w="22179" h="17694" extrusionOk="0">
                <a:moveTo>
                  <a:pt x="6745" y="1"/>
                </a:moveTo>
                <a:cubicBezTo>
                  <a:pt x="5279" y="1"/>
                  <a:pt x="3909" y="579"/>
                  <a:pt x="2805" y="1417"/>
                </a:cubicBezTo>
                <a:cubicBezTo>
                  <a:pt x="1651" y="2293"/>
                  <a:pt x="713" y="3427"/>
                  <a:pt x="356" y="4720"/>
                </a:cubicBezTo>
                <a:cubicBezTo>
                  <a:pt x="1" y="6014"/>
                  <a:pt x="287" y="7472"/>
                  <a:pt x="1297" y="8473"/>
                </a:cubicBezTo>
                <a:cubicBezTo>
                  <a:pt x="2084" y="9254"/>
                  <a:pt x="3260" y="9736"/>
                  <a:pt x="3846" y="10640"/>
                </a:cubicBezTo>
                <a:cubicBezTo>
                  <a:pt x="4605" y="11813"/>
                  <a:pt x="4133" y="13292"/>
                  <a:pt x="4490" y="14600"/>
                </a:cubicBezTo>
                <a:cubicBezTo>
                  <a:pt x="4708" y="15396"/>
                  <a:pt x="5235" y="16113"/>
                  <a:pt x="5912" y="16684"/>
                </a:cubicBezTo>
                <a:cubicBezTo>
                  <a:pt x="6532" y="17205"/>
                  <a:pt x="7314" y="17622"/>
                  <a:pt x="8175" y="17685"/>
                </a:cubicBezTo>
                <a:cubicBezTo>
                  <a:pt x="8256" y="17691"/>
                  <a:pt x="8336" y="17694"/>
                  <a:pt x="8416" y="17694"/>
                </a:cubicBezTo>
                <a:cubicBezTo>
                  <a:pt x="10005" y="17694"/>
                  <a:pt x="11391" y="16578"/>
                  <a:pt x="12993" y="16395"/>
                </a:cubicBezTo>
                <a:cubicBezTo>
                  <a:pt x="13164" y="16375"/>
                  <a:pt x="13335" y="16367"/>
                  <a:pt x="13506" y="16367"/>
                </a:cubicBezTo>
                <a:cubicBezTo>
                  <a:pt x="14757" y="16367"/>
                  <a:pt x="16000" y="16827"/>
                  <a:pt x="17259" y="16827"/>
                </a:cubicBezTo>
                <a:cubicBezTo>
                  <a:pt x="17356" y="16827"/>
                  <a:pt x="17454" y="16824"/>
                  <a:pt x="17551" y="16818"/>
                </a:cubicBezTo>
                <a:cubicBezTo>
                  <a:pt x="19291" y="16711"/>
                  <a:pt x="20792" y="15567"/>
                  <a:pt x="21485" y="14180"/>
                </a:cubicBezTo>
                <a:cubicBezTo>
                  <a:pt x="22179" y="12793"/>
                  <a:pt x="22168" y="11210"/>
                  <a:pt x="21846" y="9725"/>
                </a:cubicBezTo>
                <a:cubicBezTo>
                  <a:pt x="21659" y="8862"/>
                  <a:pt x="21361" y="7995"/>
                  <a:pt x="20759" y="7289"/>
                </a:cubicBezTo>
                <a:cubicBezTo>
                  <a:pt x="19574" y="5897"/>
                  <a:pt x="17483" y="5388"/>
                  <a:pt x="15558" y="4931"/>
                </a:cubicBezTo>
                <a:cubicBezTo>
                  <a:pt x="13632" y="4475"/>
                  <a:pt x="11547" y="3872"/>
                  <a:pt x="10504" y="2396"/>
                </a:cubicBezTo>
                <a:cubicBezTo>
                  <a:pt x="9551" y="1047"/>
                  <a:pt x="9231" y="194"/>
                  <a:pt x="7220" y="21"/>
                </a:cubicBezTo>
                <a:cubicBezTo>
                  <a:pt x="7061" y="7"/>
                  <a:pt x="6902" y="1"/>
                  <a:pt x="6745" y="1"/>
                </a:cubicBezTo>
                <a:close/>
              </a:path>
            </a:pathLst>
          </a:custGeom>
          <a:solidFill>
            <a:srgbClr val="FFE652">
              <a:alpha val="5028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0" name="Google Shape;830;p31"/>
          <p:cNvSpPr/>
          <p:nvPr/>
        </p:nvSpPr>
        <p:spPr>
          <a:xfrm>
            <a:off x="2593767" y="2802867"/>
            <a:ext cx="16767" cy="5400"/>
          </a:xfrm>
          <a:custGeom>
            <a:avLst/>
            <a:gdLst/>
            <a:ahLst/>
            <a:cxnLst/>
            <a:rect l="l" t="t" r="r" b="b"/>
            <a:pathLst>
              <a:path w="503" h="162" extrusionOk="0">
                <a:moveTo>
                  <a:pt x="61" y="0"/>
                </a:moveTo>
                <a:cubicBezTo>
                  <a:pt x="37" y="0"/>
                  <a:pt x="16" y="17"/>
                  <a:pt x="9" y="40"/>
                </a:cubicBezTo>
                <a:cubicBezTo>
                  <a:pt x="1" y="70"/>
                  <a:pt x="18" y="101"/>
                  <a:pt x="47" y="110"/>
                </a:cubicBezTo>
                <a:cubicBezTo>
                  <a:pt x="170" y="145"/>
                  <a:pt x="298" y="162"/>
                  <a:pt x="429" y="162"/>
                </a:cubicBezTo>
                <a:lnTo>
                  <a:pt x="447" y="162"/>
                </a:lnTo>
                <a:cubicBezTo>
                  <a:pt x="478" y="162"/>
                  <a:pt x="503" y="136"/>
                  <a:pt x="502" y="105"/>
                </a:cubicBezTo>
                <a:cubicBezTo>
                  <a:pt x="502" y="78"/>
                  <a:pt x="483" y="50"/>
                  <a:pt x="454" y="50"/>
                </a:cubicBezTo>
                <a:cubicBezTo>
                  <a:pt x="451" y="50"/>
                  <a:pt x="449" y="50"/>
                  <a:pt x="446" y="51"/>
                </a:cubicBezTo>
                <a:cubicBezTo>
                  <a:pt x="442" y="51"/>
                  <a:pt x="438" y="51"/>
                  <a:pt x="435" y="51"/>
                </a:cubicBezTo>
                <a:cubicBezTo>
                  <a:pt x="312" y="51"/>
                  <a:pt x="192" y="35"/>
                  <a:pt x="78" y="3"/>
                </a:cubicBezTo>
                <a:cubicBezTo>
                  <a:pt x="72" y="1"/>
                  <a:pt x="67" y="0"/>
                  <a:pt x="61"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1" name="Google Shape;831;p31"/>
          <p:cNvSpPr/>
          <p:nvPr/>
        </p:nvSpPr>
        <p:spPr>
          <a:xfrm>
            <a:off x="2905234" y="2252567"/>
            <a:ext cx="14567" cy="11467"/>
          </a:xfrm>
          <a:custGeom>
            <a:avLst/>
            <a:gdLst/>
            <a:ahLst/>
            <a:cxnLst/>
            <a:rect l="l" t="t" r="r" b="b"/>
            <a:pathLst>
              <a:path w="437" h="344" extrusionOk="0">
                <a:moveTo>
                  <a:pt x="63" y="0"/>
                </a:moveTo>
                <a:cubicBezTo>
                  <a:pt x="45" y="0"/>
                  <a:pt x="28" y="9"/>
                  <a:pt x="17" y="25"/>
                </a:cubicBezTo>
                <a:cubicBezTo>
                  <a:pt x="0" y="49"/>
                  <a:pt x="6" y="85"/>
                  <a:pt x="32" y="102"/>
                </a:cubicBezTo>
                <a:cubicBezTo>
                  <a:pt x="137" y="173"/>
                  <a:pt x="240" y="250"/>
                  <a:pt x="340" y="332"/>
                </a:cubicBezTo>
                <a:cubicBezTo>
                  <a:pt x="350" y="340"/>
                  <a:pt x="362" y="343"/>
                  <a:pt x="375" y="343"/>
                </a:cubicBezTo>
                <a:cubicBezTo>
                  <a:pt x="391" y="343"/>
                  <a:pt x="407" y="337"/>
                  <a:pt x="418" y="323"/>
                </a:cubicBezTo>
                <a:cubicBezTo>
                  <a:pt x="437" y="299"/>
                  <a:pt x="434" y="264"/>
                  <a:pt x="410" y="245"/>
                </a:cubicBezTo>
                <a:cubicBezTo>
                  <a:pt x="308" y="162"/>
                  <a:pt x="202" y="83"/>
                  <a:pt x="94" y="10"/>
                </a:cubicBezTo>
                <a:cubicBezTo>
                  <a:pt x="84" y="4"/>
                  <a:pt x="74" y="0"/>
                  <a:pt x="63"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2" name="Google Shape;832;p31"/>
          <p:cNvSpPr/>
          <p:nvPr/>
        </p:nvSpPr>
        <p:spPr>
          <a:xfrm>
            <a:off x="2359967" y="3416334"/>
            <a:ext cx="984733" cy="720433"/>
          </a:xfrm>
          <a:custGeom>
            <a:avLst/>
            <a:gdLst/>
            <a:ahLst/>
            <a:cxnLst/>
            <a:rect l="l" t="t" r="r" b="b"/>
            <a:pathLst>
              <a:path w="29542" h="21613" extrusionOk="0">
                <a:moveTo>
                  <a:pt x="3461" y="0"/>
                </a:moveTo>
                <a:cubicBezTo>
                  <a:pt x="3371" y="0"/>
                  <a:pt x="3279" y="3"/>
                  <a:pt x="3188" y="8"/>
                </a:cubicBezTo>
                <a:cubicBezTo>
                  <a:pt x="3155" y="9"/>
                  <a:pt x="3131" y="41"/>
                  <a:pt x="3133" y="77"/>
                </a:cubicBezTo>
                <a:cubicBezTo>
                  <a:pt x="3134" y="81"/>
                  <a:pt x="3134" y="86"/>
                  <a:pt x="3135" y="89"/>
                </a:cubicBezTo>
                <a:cubicBezTo>
                  <a:pt x="3142" y="119"/>
                  <a:pt x="3169" y="141"/>
                  <a:pt x="3198" y="141"/>
                </a:cubicBezTo>
                <a:cubicBezTo>
                  <a:pt x="3199" y="141"/>
                  <a:pt x="3199" y="141"/>
                  <a:pt x="3200" y="141"/>
                </a:cubicBezTo>
                <a:cubicBezTo>
                  <a:pt x="3284" y="137"/>
                  <a:pt x="3368" y="134"/>
                  <a:pt x="3452" y="134"/>
                </a:cubicBezTo>
                <a:cubicBezTo>
                  <a:pt x="3550" y="134"/>
                  <a:pt x="3648" y="137"/>
                  <a:pt x="3745" y="143"/>
                </a:cubicBezTo>
                <a:cubicBezTo>
                  <a:pt x="3846" y="149"/>
                  <a:pt x="3949" y="158"/>
                  <a:pt x="4050" y="171"/>
                </a:cubicBezTo>
                <a:cubicBezTo>
                  <a:pt x="4052" y="171"/>
                  <a:pt x="4054" y="171"/>
                  <a:pt x="4056" y="171"/>
                </a:cubicBezTo>
                <a:cubicBezTo>
                  <a:pt x="4087" y="171"/>
                  <a:pt x="4114" y="146"/>
                  <a:pt x="4116" y="111"/>
                </a:cubicBezTo>
                <a:cubicBezTo>
                  <a:pt x="4119" y="75"/>
                  <a:pt x="4092" y="42"/>
                  <a:pt x="4059" y="37"/>
                </a:cubicBezTo>
                <a:cubicBezTo>
                  <a:pt x="3955" y="25"/>
                  <a:pt x="3850" y="15"/>
                  <a:pt x="3747" y="9"/>
                </a:cubicBezTo>
                <a:cubicBezTo>
                  <a:pt x="3653" y="3"/>
                  <a:pt x="3557" y="0"/>
                  <a:pt x="3461" y="0"/>
                </a:cubicBezTo>
                <a:close/>
                <a:moveTo>
                  <a:pt x="2344" y="125"/>
                </a:moveTo>
                <a:cubicBezTo>
                  <a:pt x="2340" y="125"/>
                  <a:pt x="2336" y="125"/>
                  <a:pt x="2332" y="126"/>
                </a:cubicBezTo>
                <a:cubicBezTo>
                  <a:pt x="2294" y="135"/>
                  <a:pt x="2257" y="143"/>
                  <a:pt x="2219" y="152"/>
                </a:cubicBezTo>
                <a:cubicBezTo>
                  <a:pt x="1978" y="213"/>
                  <a:pt x="1739" y="291"/>
                  <a:pt x="1507" y="385"/>
                </a:cubicBezTo>
                <a:cubicBezTo>
                  <a:pt x="1478" y="396"/>
                  <a:pt x="1463" y="430"/>
                  <a:pt x="1472" y="463"/>
                </a:cubicBezTo>
                <a:cubicBezTo>
                  <a:pt x="1473" y="465"/>
                  <a:pt x="1473" y="468"/>
                  <a:pt x="1474" y="471"/>
                </a:cubicBezTo>
                <a:cubicBezTo>
                  <a:pt x="1484" y="498"/>
                  <a:pt x="1508" y="515"/>
                  <a:pt x="1533" y="515"/>
                </a:cubicBezTo>
                <a:cubicBezTo>
                  <a:pt x="1540" y="515"/>
                  <a:pt x="1547" y="513"/>
                  <a:pt x="1554" y="511"/>
                </a:cubicBezTo>
                <a:cubicBezTo>
                  <a:pt x="1781" y="418"/>
                  <a:pt x="2015" y="342"/>
                  <a:pt x="2251" y="283"/>
                </a:cubicBezTo>
                <a:cubicBezTo>
                  <a:pt x="2289" y="274"/>
                  <a:pt x="2325" y="265"/>
                  <a:pt x="2361" y="256"/>
                </a:cubicBezTo>
                <a:cubicBezTo>
                  <a:pt x="2395" y="249"/>
                  <a:pt x="2415" y="214"/>
                  <a:pt x="2406" y="177"/>
                </a:cubicBezTo>
                <a:cubicBezTo>
                  <a:pt x="2406" y="177"/>
                  <a:pt x="2406" y="176"/>
                  <a:pt x="2406" y="176"/>
                </a:cubicBezTo>
                <a:cubicBezTo>
                  <a:pt x="2399" y="146"/>
                  <a:pt x="2373" y="125"/>
                  <a:pt x="2344" y="125"/>
                </a:cubicBezTo>
                <a:close/>
                <a:moveTo>
                  <a:pt x="4902" y="215"/>
                </a:moveTo>
                <a:cubicBezTo>
                  <a:pt x="4875" y="215"/>
                  <a:pt x="4851" y="234"/>
                  <a:pt x="4845" y="264"/>
                </a:cubicBezTo>
                <a:cubicBezTo>
                  <a:pt x="4843" y="275"/>
                  <a:pt x="4843" y="285"/>
                  <a:pt x="4846" y="296"/>
                </a:cubicBezTo>
                <a:cubicBezTo>
                  <a:pt x="4852" y="319"/>
                  <a:pt x="4869" y="339"/>
                  <a:pt x="4891" y="345"/>
                </a:cubicBezTo>
                <a:cubicBezTo>
                  <a:pt x="5167" y="426"/>
                  <a:pt x="5440" y="531"/>
                  <a:pt x="5705" y="657"/>
                </a:cubicBezTo>
                <a:cubicBezTo>
                  <a:pt x="5713" y="661"/>
                  <a:pt x="5722" y="663"/>
                  <a:pt x="5730" y="663"/>
                </a:cubicBezTo>
                <a:cubicBezTo>
                  <a:pt x="5753" y="663"/>
                  <a:pt x="5776" y="648"/>
                  <a:pt x="5784" y="623"/>
                </a:cubicBezTo>
                <a:cubicBezTo>
                  <a:pt x="5797" y="590"/>
                  <a:pt x="5782" y="550"/>
                  <a:pt x="5750" y="535"/>
                </a:cubicBezTo>
                <a:cubicBezTo>
                  <a:pt x="5480" y="407"/>
                  <a:pt x="5200" y="299"/>
                  <a:pt x="4919" y="217"/>
                </a:cubicBezTo>
                <a:cubicBezTo>
                  <a:pt x="4913" y="215"/>
                  <a:pt x="4908" y="215"/>
                  <a:pt x="4902" y="215"/>
                </a:cubicBezTo>
                <a:close/>
                <a:moveTo>
                  <a:pt x="761" y="768"/>
                </a:moveTo>
                <a:cubicBezTo>
                  <a:pt x="751" y="768"/>
                  <a:pt x="741" y="771"/>
                  <a:pt x="732" y="777"/>
                </a:cubicBezTo>
                <a:cubicBezTo>
                  <a:pt x="484" y="929"/>
                  <a:pt x="247" y="1103"/>
                  <a:pt x="26" y="1294"/>
                </a:cubicBezTo>
                <a:cubicBezTo>
                  <a:pt x="7" y="1310"/>
                  <a:pt x="1" y="1336"/>
                  <a:pt x="7" y="1361"/>
                </a:cubicBezTo>
                <a:cubicBezTo>
                  <a:pt x="9" y="1371"/>
                  <a:pt x="13" y="1379"/>
                  <a:pt x="19" y="1388"/>
                </a:cubicBezTo>
                <a:cubicBezTo>
                  <a:pt x="32" y="1405"/>
                  <a:pt x="50" y="1413"/>
                  <a:pt x="69" y="1413"/>
                </a:cubicBezTo>
                <a:cubicBezTo>
                  <a:pt x="82" y="1413"/>
                  <a:pt x="95" y="1409"/>
                  <a:pt x="105" y="1400"/>
                </a:cubicBezTo>
                <a:cubicBezTo>
                  <a:pt x="321" y="1214"/>
                  <a:pt x="554" y="1043"/>
                  <a:pt x="796" y="894"/>
                </a:cubicBezTo>
                <a:cubicBezTo>
                  <a:pt x="825" y="876"/>
                  <a:pt x="835" y="835"/>
                  <a:pt x="818" y="803"/>
                </a:cubicBezTo>
                <a:cubicBezTo>
                  <a:pt x="805" y="781"/>
                  <a:pt x="783" y="768"/>
                  <a:pt x="761" y="768"/>
                </a:cubicBezTo>
                <a:close/>
                <a:moveTo>
                  <a:pt x="6500" y="971"/>
                </a:moveTo>
                <a:cubicBezTo>
                  <a:pt x="6480" y="971"/>
                  <a:pt x="6461" y="982"/>
                  <a:pt x="6450" y="1002"/>
                </a:cubicBezTo>
                <a:cubicBezTo>
                  <a:pt x="6441" y="1018"/>
                  <a:pt x="6440" y="1036"/>
                  <a:pt x="6443" y="1053"/>
                </a:cubicBezTo>
                <a:cubicBezTo>
                  <a:pt x="6448" y="1069"/>
                  <a:pt x="6458" y="1084"/>
                  <a:pt x="6472" y="1095"/>
                </a:cubicBezTo>
                <a:cubicBezTo>
                  <a:pt x="6719" y="1261"/>
                  <a:pt x="6956" y="1447"/>
                  <a:pt x="7177" y="1647"/>
                </a:cubicBezTo>
                <a:cubicBezTo>
                  <a:pt x="7189" y="1659"/>
                  <a:pt x="7204" y="1664"/>
                  <a:pt x="7218" y="1664"/>
                </a:cubicBezTo>
                <a:cubicBezTo>
                  <a:pt x="7235" y="1664"/>
                  <a:pt x="7252" y="1656"/>
                  <a:pt x="7264" y="1641"/>
                </a:cubicBezTo>
                <a:cubicBezTo>
                  <a:pt x="7284" y="1613"/>
                  <a:pt x="7280" y="1570"/>
                  <a:pt x="7253" y="1547"/>
                </a:cubicBezTo>
                <a:cubicBezTo>
                  <a:pt x="7028" y="1342"/>
                  <a:pt x="6786" y="1152"/>
                  <a:pt x="6534" y="982"/>
                </a:cubicBezTo>
                <a:cubicBezTo>
                  <a:pt x="6523" y="975"/>
                  <a:pt x="6512" y="971"/>
                  <a:pt x="6500" y="971"/>
                </a:cubicBezTo>
                <a:close/>
                <a:moveTo>
                  <a:pt x="7843" y="2196"/>
                </a:moveTo>
                <a:cubicBezTo>
                  <a:pt x="7829" y="2196"/>
                  <a:pt x="7815" y="2202"/>
                  <a:pt x="7804" y="2212"/>
                </a:cubicBezTo>
                <a:cubicBezTo>
                  <a:pt x="7787" y="2230"/>
                  <a:pt x="7781" y="2254"/>
                  <a:pt x="7786" y="2279"/>
                </a:cubicBezTo>
                <a:cubicBezTo>
                  <a:pt x="7789" y="2288"/>
                  <a:pt x="7794" y="2298"/>
                  <a:pt x="7801" y="2306"/>
                </a:cubicBezTo>
                <a:cubicBezTo>
                  <a:pt x="7847" y="2363"/>
                  <a:pt x="7893" y="2421"/>
                  <a:pt x="7937" y="2480"/>
                </a:cubicBezTo>
                <a:cubicBezTo>
                  <a:pt x="8075" y="2661"/>
                  <a:pt x="8207" y="2856"/>
                  <a:pt x="8330" y="3057"/>
                </a:cubicBezTo>
                <a:cubicBezTo>
                  <a:pt x="8342" y="3078"/>
                  <a:pt x="8363" y="3089"/>
                  <a:pt x="8384" y="3089"/>
                </a:cubicBezTo>
                <a:cubicBezTo>
                  <a:pt x="8395" y="3089"/>
                  <a:pt x="8406" y="3086"/>
                  <a:pt x="8415" y="3079"/>
                </a:cubicBezTo>
                <a:cubicBezTo>
                  <a:pt x="8443" y="3060"/>
                  <a:pt x="8451" y="3018"/>
                  <a:pt x="8431" y="2987"/>
                </a:cubicBezTo>
                <a:cubicBezTo>
                  <a:pt x="8306" y="2781"/>
                  <a:pt x="8171" y="2582"/>
                  <a:pt x="8031" y="2397"/>
                </a:cubicBezTo>
                <a:cubicBezTo>
                  <a:pt x="7985" y="2337"/>
                  <a:pt x="7939" y="2278"/>
                  <a:pt x="7891" y="2220"/>
                </a:cubicBezTo>
                <a:cubicBezTo>
                  <a:pt x="7878" y="2205"/>
                  <a:pt x="7861" y="2196"/>
                  <a:pt x="7843" y="2196"/>
                </a:cubicBezTo>
                <a:close/>
                <a:moveTo>
                  <a:pt x="8818" y="3781"/>
                </a:moveTo>
                <a:cubicBezTo>
                  <a:pt x="8809" y="3781"/>
                  <a:pt x="8800" y="3783"/>
                  <a:pt x="8791" y="3787"/>
                </a:cubicBezTo>
                <a:cubicBezTo>
                  <a:pt x="8766" y="3800"/>
                  <a:pt x="8753" y="3832"/>
                  <a:pt x="8760" y="3862"/>
                </a:cubicBezTo>
                <a:cubicBezTo>
                  <a:pt x="8762" y="3866"/>
                  <a:pt x="8764" y="3872"/>
                  <a:pt x="8766" y="3876"/>
                </a:cubicBezTo>
                <a:cubicBezTo>
                  <a:pt x="8890" y="4144"/>
                  <a:pt x="9008" y="4435"/>
                  <a:pt x="9117" y="4739"/>
                </a:cubicBezTo>
                <a:cubicBezTo>
                  <a:pt x="9127" y="4767"/>
                  <a:pt x="9152" y="4784"/>
                  <a:pt x="9177" y="4784"/>
                </a:cubicBezTo>
                <a:cubicBezTo>
                  <a:pt x="9184" y="4784"/>
                  <a:pt x="9191" y="4783"/>
                  <a:pt x="9197" y="4781"/>
                </a:cubicBezTo>
                <a:cubicBezTo>
                  <a:pt x="9228" y="4768"/>
                  <a:pt x="9242" y="4728"/>
                  <a:pt x="9232" y="4695"/>
                </a:cubicBezTo>
                <a:cubicBezTo>
                  <a:pt x="9122" y="4388"/>
                  <a:pt x="9001" y="4093"/>
                  <a:pt x="8875" y="3819"/>
                </a:cubicBezTo>
                <a:cubicBezTo>
                  <a:pt x="8863" y="3795"/>
                  <a:pt x="8841" y="3781"/>
                  <a:pt x="8818" y="3781"/>
                </a:cubicBezTo>
                <a:close/>
                <a:moveTo>
                  <a:pt x="9458" y="5546"/>
                </a:moveTo>
                <a:cubicBezTo>
                  <a:pt x="9452" y="5546"/>
                  <a:pt x="9447" y="5547"/>
                  <a:pt x="9442" y="5549"/>
                </a:cubicBezTo>
                <a:cubicBezTo>
                  <a:pt x="9410" y="5558"/>
                  <a:pt x="9393" y="5594"/>
                  <a:pt x="9401" y="5628"/>
                </a:cubicBezTo>
                <a:cubicBezTo>
                  <a:pt x="9401" y="5629"/>
                  <a:pt x="9401" y="5630"/>
                  <a:pt x="9401" y="5631"/>
                </a:cubicBezTo>
                <a:cubicBezTo>
                  <a:pt x="9483" y="5913"/>
                  <a:pt x="9563" y="6226"/>
                  <a:pt x="9635" y="6539"/>
                </a:cubicBezTo>
                <a:cubicBezTo>
                  <a:pt x="9635" y="6539"/>
                  <a:pt x="9636" y="6540"/>
                  <a:pt x="9636" y="6540"/>
                </a:cubicBezTo>
                <a:cubicBezTo>
                  <a:pt x="9644" y="6570"/>
                  <a:pt x="9669" y="6592"/>
                  <a:pt x="9697" y="6592"/>
                </a:cubicBezTo>
                <a:cubicBezTo>
                  <a:pt x="9701" y="6592"/>
                  <a:pt x="9706" y="6592"/>
                  <a:pt x="9710" y="6590"/>
                </a:cubicBezTo>
                <a:cubicBezTo>
                  <a:pt x="9743" y="6583"/>
                  <a:pt x="9764" y="6548"/>
                  <a:pt x="9755" y="6511"/>
                </a:cubicBezTo>
                <a:cubicBezTo>
                  <a:pt x="9681" y="6196"/>
                  <a:pt x="9600" y="5881"/>
                  <a:pt x="9519" y="5597"/>
                </a:cubicBezTo>
                <a:cubicBezTo>
                  <a:pt x="9511" y="5566"/>
                  <a:pt x="9485" y="5546"/>
                  <a:pt x="9458" y="5546"/>
                </a:cubicBezTo>
                <a:close/>
                <a:moveTo>
                  <a:pt x="9894" y="7378"/>
                </a:moveTo>
                <a:cubicBezTo>
                  <a:pt x="9890" y="7378"/>
                  <a:pt x="9886" y="7378"/>
                  <a:pt x="9882" y="7379"/>
                </a:cubicBezTo>
                <a:cubicBezTo>
                  <a:pt x="9849" y="7386"/>
                  <a:pt x="9829" y="7420"/>
                  <a:pt x="9836" y="7457"/>
                </a:cubicBezTo>
                <a:cubicBezTo>
                  <a:pt x="9886" y="7706"/>
                  <a:pt x="9936" y="7953"/>
                  <a:pt x="9985" y="8200"/>
                </a:cubicBezTo>
                <a:lnTo>
                  <a:pt x="10019" y="8380"/>
                </a:lnTo>
                <a:cubicBezTo>
                  <a:pt x="10020" y="8381"/>
                  <a:pt x="10020" y="8382"/>
                  <a:pt x="10020" y="8383"/>
                </a:cubicBezTo>
                <a:cubicBezTo>
                  <a:pt x="10028" y="8413"/>
                  <a:pt x="10054" y="8435"/>
                  <a:pt x="10082" y="8435"/>
                </a:cubicBezTo>
                <a:cubicBezTo>
                  <a:pt x="10085" y="8435"/>
                  <a:pt x="10089" y="8435"/>
                  <a:pt x="10093" y="8434"/>
                </a:cubicBezTo>
                <a:cubicBezTo>
                  <a:pt x="10126" y="8429"/>
                  <a:pt x="10147" y="8394"/>
                  <a:pt x="10140" y="8357"/>
                </a:cubicBezTo>
                <a:lnTo>
                  <a:pt x="10104" y="8178"/>
                </a:lnTo>
                <a:cubicBezTo>
                  <a:pt x="10056" y="7931"/>
                  <a:pt x="10007" y="7682"/>
                  <a:pt x="9956" y="7433"/>
                </a:cubicBezTo>
                <a:cubicBezTo>
                  <a:pt x="9946" y="7398"/>
                  <a:pt x="9922" y="7378"/>
                  <a:pt x="9894" y="7378"/>
                </a:cubicBezTo>
                <a:close/>
                <a:moveTo>
                  <a:pt x="10265" y="9224"/>
                </a:moveTo>
                <a:cubicBezTo>
                  <a:pt x="10261" y="9224"/>
                  <a:pt x="10257" y="9224"/>
                  <a:pt x="10253" y="9225"/>
                </a:cubicBezTo>
                <a:cubicBezTo>
                  <a:pt x="10220" y="9232"/>
                  <a:pt x="10199" y="9266"/>
                  <a:pt x="10207" y="9303"/>
                </a:cubicBezTo>
                <a:cubicBezTo>
                  <a:pt x="10280" y="9642"/>
                  <a:pt x="10348" y="9944"/>
                  <a:pt x="10417" y="10224"/>
                </a:cubicBezTo>
                <a:cubicBezTo>
                  <a:pt x="10425" y="10255"/>
                  <a:pt x="10451" y="10276"/>
                  <a:pt x="10479" y="10276"/>
                </a:cubicBezTo>
                <a:cubicBezTo>
                  <a:pt x="10484" y="10276"/>
                  <a:pt x="10488" y="10275"/>
                  <a:pt x="10493" y="10274"/>
                </a:cubicBezTo>
                <a:cubicBezTo>
                  <a:pt x="10525" y="10266"/>
                  <a:pt x="10544" y="10230"/>
                  <a:pt x="10536" y="10194"/>
                </a:cubicBezTo>
                <a:cubicBezTo>
                  <a:pt x="10466" y="9916"/>
                  <a:pt x="10398" y="9617"/>
                  <a:pt x="10327" y="9278"/>
                </a:cubicBezTo>
                <a:cubicBezTo>
                  <a:pt x="10316" y="9243"/>
                  <a:pt x="10293" y="9224"/>
                  <a:pt x="10265" y="9224"/>
                </a:cubicBezTo>
                <a:close/>
                <a:moveTo>
                  <a:pt x="22673" y="11500"/>
                </a:moveTo>
                <a:cubicBezTo>
                  <a:pt x="22667" y="11500"/>
                  <a:pt x="22660" y="11500"/>
                  <a:pt x="22653" y="11500"/>
                </a:cubicBezTo>
                <a:cubicBezTo>
                  <a:pt x="22620" y="11500"/>
                  <a:pt x="22594" y="11530"/>
                  <a:pt x="22596" y="11567"/>
                </a:cubicBezTo>
                <a:cubicBezTo>
                  <a:pt x="22596" y="11573"/>
                  <a:pt x="22596" y="11577"/>
                  <a:pt x="22597" y="11582"/>
                </a:cubicBezTo>
                <a:cubicBezTo>
                  <a:pt x="22604" y="11612"/>
                  <a:pt x="22629" y="11634"/>
                  <a:pt x="22657" y="11634"/>
                </a:cubicBezTo>
                <a:cubicBezTo>
                  <a:pt x="22657" y="11634"/>
                  <a:pt x="22658" y="11634"/>
                  <a:pt x="22659" y="11634"/>
                </a:cubicBezTo>
                <a:cubicBezTo>
                  <a:pt x="22943" y="11634"/>
                  <a:pt x="23229" y="11655"/>
                  <a:pt x="23510" y="11698"/>
                </a:cubicBezTo>
                <a:cubicBezTo>
                  <a:pt x="23513" y="11698"/>
                  <a:pt x="23516" y="11699"/>
                  <a:pt x="23519" y="11699"/>
                </a:cubicBezTo>
                <a:cubicBezTo>
                  <a:pt x="23550" y="11699"/>
                  <a:pt x="23575" y="11674"/>
                  <a:pt x="23578" y="11641"/>
                </a:cubicBezTo>
                <a:cubicBezTo>
                  <a:pt x="23581" y="11605"/>
                  <a:pt x="23556" y="11571"/>
                  <a:pt x="23523" y="11565"/>
                </a:cubicBezTo>
                <a:cubicBezTo>
                  <a:pt x="23242" y="11523"/>
                  <a:pt x="22956" y="11500"/>
                  <a:pt x="22673" y="11500"/>
                </a:cubicBezTo>
                <a:close/>
                <a:moveTo>
                  <a:pt x="21800" y="11570"/>
                </a:moveTo>
                <a:cubicBezTo>
                  <a:pt x="21797" y="11570"/>
                  <a:pt x="21794" y="11570"/>
                  <a:pt x="21791" y="11571"/>
                </a:cubicBezTo>
                <a:cubicBezTo>
                  <a:pt x="21646" y="11594"/>
                  <a:pt x="21502" y="11624"/>
                  <a:pt x="21361" y="11659"/>
                </a:cubicBezTo>
                <a:cubicBezTo>
                  <a:pt x="21222" y="11694"/>
                  <a:pt x="21085" y="11734"/>
                  <a:pt x="20952" y="11779"/>
                </a:cubicBezTo>
                <a:cubicBezTo>
                  <a:pt x="20922" y="11790"/>
                  <a:pt x="20905" y="11824"/>
                  <a:pt x="20913" y="11857"/>
                </a:cubicBezTo>
                <a:cubicBezTo>
                  <a:pt x="20914" y="11859"/>
                  <a:pt x="20914" y="11861"/>
                  <a:pt x="20915" y="11862"/>
                </a:cubicBezTo>
                <a:cubicBezTo>
                  <a:pt x="20924" y="11891"/>
                  <a:pt x="20949" y="11909"/>
                  <a:pt x="20975" y="11909"/>
                </a:cubicBezTo>
                <a:cubicBezTo>
                  <a:pt x="20981" y="11909"/>
                  <a:pt x="20987" y="11908"/>
                  <a:pt x="20993" y="11906"/>
                </a:cubicBezTo>
                <a:cubicBezTo>
                  <a:pt x="21124" y="11862"/>
                  <a:pt x="21257" y="11823"/>
                  <a:pt x="21393" y="11790"/>
                </a:cubicBezTo>
                <a:cubicBezTo>
                  <a:pt x="21531" y="11755"/>
                  <a:pt x="21673" y="11727"/>
                  <a:pt x="21815" y="11703"/>
                </a:cubicBezTo>
                <a:cubicBezTo>
                  <a:pt x="21848" y="11698"/>
                  <a:pt x="21869" y="11664"/>
                  <a:pt x="21863" y="11627"/>
                </a:cubicBezTo>
                <a:cubicBezTo>
                  <a:pt x="21857" y="11594"/>
                  <a:pt x="21830" y="11570"/>
                  <a:pt x="21800" y="11570"/>
                </a:cubicBezTo>
                <a:close/>
                <a:moveTo>
                  <a:pt x="10723" y="11050"/>
                </a:moveTo>
                <a:cubicBezTo>
                  <a:pt x="10717" y="11050"/>
                  <a:pt x="10712" y="11051"/>
                  <a:pt x="10706" y="11053"/>
                </a:cubicBezTo>
                <a:cubicBezTo>
                  <a:pt x="10675" y="11062"/>
                  <a:pt x="10658" y="11097"/>
                  <a:pt x="10666" y="11132"/>
                </a:cubicBezTo>
                <a:cubicBezTo>
                  <a:pt x="10667" y="11133"/>
                  <a:pt x="10667" y="11134"/>
                  <a:pt x="10667" y="11136"/>
                </a:cubicBezTo>
                <a:cubicBezTo>
                  <a:pt x="10766" y="11455"/>
                  <a:pt x="10866" y="11748"/>
                  <a:pt x="10975" y="12030"/>
                </a:cubicBezTo>
                <a:cubicBezTo>
                  <a:pt x="10986" y="12057"/>
                  <a:pt x="11010" y="12073"/>
                  <a:pt x="11035" y="12073"/>
                </a:cubicBezTo>
                <a:cubicBezTo>
                  <a:pt x="11042" y="12073"/>
                  <a:pt x="11049" y="12071"/>
                  <a:pt x="11056" y="12069"/>
                </a:cubicBezTo>
                <a:cubicBezTo>
                  <a:pt x="11087" y="12056"/>
                  <a:pt x="11101" y="12017"/>
                  <a:pt x="11088" y="11982"/>
                </a:cubicBezTo>
                <a:cubicBezTo>
                  <a:pt x="10980" y="11704"/>
                  <a:pt x="10881" y="11416"/>
                  <a:pt x="10784" y="11098"/>
                </a:cubicBezTo>
                <a:cubicBezTo>
                  <a:pt x="10775" y="11069"/>
                  <a:pt x="10750" y="11050"/>
                  <a:pt x="10723" y="11050"/>
                </a:cubicBezTo>
                <a:close/>
                <a:moveTo>
                  <a:pt x="24363" y="11764"/>
                </a:moveTo>
                <a:cubicBezTo>
                  <a:pt x="24336" y="11764"/>
                  <a:pt x="24311" y="11783"/>
                  <a:pt x="24305" y="11812"/>
                </a:cubicBezTo>
                <a:cubicBezTo>
                  <a:pt x="24302" y="11823"/>
                  <a:pt x="24303" y="11835"/>
                  <a:pt x="24305" y="11845"/>
                </a:cubicBezTo>
                <a:cubicBezTo>
                  <a:pt x="24311" y="11869"/>
                  <a:pt x="24327" y="11888"/>
                  <a:pt x="24350" y="11894"/>
                </a:cubicBezTo>
                <a:cubicBezTo>
                  <a:pt x="24611" y="11978"/>
                  <a:pt x="24867" y="12080"/>
                  <a:pt x="25111" y="12200"/>
                </a:cubicBezTo>
                <a:lnTo>
                  <a:pt x="25158" y="12224"/>
                </a:lnTo>
                <a:cubicBezTo>
                  <a:pt x="25166" y="12229"/>
                  <a:pt x="25175" y="12230"/>
                  <a:pt x="25184" y="12230"/>
                </a:cubicBezTo>
                <a:cubicBezTo>
                  <a:pt x="25207" y="12230"/>
                  <a:pt x="25229" y="12217"/>
                  <a:pt x="25239" y="12192"/>
                </a:cubicBezTo>
                <a:cubicBezTo>
                  <a:pt x="25252" y="12159"/>
                  <a:pt x="25237" y="12119"/>
                  <a:pt x="25205" y="12103"/>
                </a:cubicBezTo>
                <a:lnTo>
                  <a:pt x="25158" y="12079"/>
                </a:lnTo>
                <a:cubicBezTo>
                  <a:pt x="24908" y="11956"/>
                  <a:pt x="24646" y="11852"/>
                  <a:pt x="24380" y="11766"/>
                </a:cubicBezTo>
                <a:cubicBezTo>
                  <a:pt x="24374" y="11765"/>
                  <a:pt x="24369" y="11764"/>
                  <a:pt x="24363" y="11764"/>
                </a:cubicBezTo>
                <a:close/>
                <a:moveTo>
                  <a:pt x="20185" y="12120"/>
                </a:moveTo>
                <a:cubicBezTo>
                  <a:pt x="20176" y="12120"/>
                  <a:pt x="20167" y="12122"/>
                  <a:pt x="20158" y="12127"/>
                </a:cubicBezTo>
                <a:cubicBezTo>
                  <a:pt x="19902" y="12267"/>
                  <a:pt x="19658" y="12432"/>
                  <a:pt x="19434" y="12615"/>
                </a:cubicBezTo>
                <a:cubicBezTo>
                  <a:pt x="19413" y="12631"/>
                  <a:pt x="19406" y="12659"/>
                  <a:pt x="19412" y="12684"/>
                </a:cubicBezTo>
                <a:cubicBezTo>
                  <a:pt x="19414" y="12692"/>
                  <a:pt x="19419" y="12701"/>
                  <a:pt x="19424" y="12708"/>
                </a:cubicBezTo>
                <a:cubicBezTo>
                  <a:pt x="19436" y="12727"/>
                  <a:pt x="19456" y="12736"/>
                  <a:pt x="19475" y="12736"/>
                </a:cubicBezTo>
                <a:cubicBezTo>
                  <a:pt x="19488" y="12736"/>
                  <a:pt x="19500" y="12732"/>
                  <a:pt x="19511" y="12723"/>
                </a:cubicBezTo>
                <a:cubicBezTo>
                  <a:pt x="19729" y="12545"/>
                  <a:pt x="19967" y="12385"/>
                  <a:pt x="20218" y="12247"/>
                </a:cubicBezTo>
                <a:cubicBezTo>
                  <a:pt x="20247" y="12231"/>
                  <a:pt x="20257" y="12190"/>
                  <a:pt x="20241" y="12157"/>
                </a:cubicBezTo>
                <a:cubicBezTo>
                  <a:pt x="20230" y="12134"/>
                  <a:pt x="20208" y="12120"/>
                  <a:pt x="20185" y="12120"/>
                </a:cubicBezTo>
                <a:close/>
                <a:moveTo>
                  <a:pt x="25947" y="12554"/>
                </a:moveTo>
                <a:cubicBezTo>
                  <a:pt x="25927" y="12554"/>
                  <a:pt x="25908" y="12565"/>
                  <a:pt x="25897" y="12584"/>
                </a:cubicBezTo>
                <a:cubicBezTo>
                  <a:pt x="25888" y="12599"/>
                  <a:pt x="25886" y="12619"/>
                  <a:pt x="25890" y="12636"/>
                </a:cubicBezTo>
                <a:cubicBezTo>
                  <a:pt x="25895" y="12652"/>
                  <a:pt x="25904" y="12667"/>
                  <a:pt x="25919" y="12676"/>
                </a:cubicBezTo>
                <a:cubicBezTo>
                  <a:pt x="26161" y="12844"/>
                  <a:pt x="26397" y="13032"/>
                  <a:pt x="26621" y="13235"/>
                </a:cubicBezTo>
                <a:cubicBezTo>
                  <a:pt x="26633" y="13246"/>
                  <a:pt x="26648" y="13252"/>
                  <a:pt x="26662" y="13252"/>
                </a:cubicBezTo>
                <a:cubicBezTo>
                  <a:pt x="26680" y="13252"/>
                  <a:pt x="26697" y="13244"/>
                  <a:pt x="26708" y="13229"/>
                </a:cubicBezTo>
                <a:cubicBezTo>
                  <a:pt x="26729" y="13200"/>
                  <a:pt x="26724" y="13158"/>
                  <a:pt x="26697" y="13134"/>
                </a:cubicBezTo>
                <a:cubicBezTo>
                  <a:pt x="26468" y="12927"/>
                  <a:pt x="26228" y="12735"/>
                  <a:pt x="25981" y="12565"/>
                </a:cubicBezTo>
                <a:cubicBezTo>
                  <a:pt x="25971" y="12558"/>
                  <a:pt x="25959" y="12554"/>
                  <a:pt x="25947" y="12554"/>
                </a:cubicBezTo>
                <a:close/>
                <a:moveTo>
                  <a:pt x="11409" y="12797"/>
                </a:moveTo>
                <a:cubicBezTo>
                  <a:pt x="11400" y="12797"/>
                  <a:pt x="11391" y="12799"/>
                  <a:pt x="11382" y="12803"/>
                </a:cubicBezTo>
                <a:cubicBezTo>
                  <a:pt x="11357" y="12817"/>
                  <a:pt x="11346" y="12848"/>
                  <a:pt x="11353" y="12878"/>
                </a:cubicBezTo>
                <a:cubicBezTo>
                  <a:pt x="11354" y="12884"/>
                  <a:pt x="11356" y="12888"/>
                  <a:pt x="11360" y="12893"/>
                </a:cubicBezTo>
                <a:cubicBezTo>
                  <a:pt x="11505" y="13182"/>
                  <a:pt x="11664" y="13455"/>
                  <a:pt x="11833" y="13707"/>
                </a:cubicBezTo>
                <a:cubicBezTo>
                  <a:pt x="11845" y="13726"/>
                  <a:pt x="11865" y="13737"/>
                  <a:pt x="11885" y="13737"/>
                </a:cubicBezTo>
                <a:cubicBezTo>
                  <a:pt x="11897" y="13737"/>
                  <a:pt x="11909" y="13733"/>
                  <a:pt x="11919" y="13724"/>
                </a:cubicBezTo>
                <a:cubicBezTo>
                  <a:pt x="11946" y="13704"/>
                  <a:pt x="11951" y="13662"/>
                  <a:pt x="11931" y="13631"/>
                </a:cubicBezTo>
                <a:cubicBezTo>
                  <a:pt x="11766" y="13385"/>
                  <a:pt x="11610" y="13115"/>
                  <a:pt x="11466" y="12833"/>
                </a:cubicBezTo>
                <a:cubicBezTo>
                  <a:pt x="11454" y="12810"/>
                  <a:pt x="11432" y="12797"/>
                  <a:pt x="11409" y="12797"/>
                </a:cubicBezTo>
                <a:close/>
                <a:moveTo>
                  <a:pt x="18848" y="13219"/>
                </a:moveTo>
                <a:cubicBezTo>
                  <a:pt x="18832" y="13219"/>
                  <a:pt x="18816" y="13226"/>
                  <a:pt x="18804" y="13239"/>
                </a:cubicBezTo>
                <a:cubicBezTo>
                  <a:pt x="18619" y="13460"/>
                  <a:pt x="18452" y="13692"/>
                  <a:pt x="18268" y="13951"/>
                </a:cubicBezTo>
                <a:cubicBezTo>
                  <a:pt x="18256" y="13968"/>
                  <a:pt x="18253" y="13989"/>
                  <a:pt x="18259" y="14009"/>
                </a:cubicBezTo>
                <a:cubicBezTo>
                  <a:pt x="18262" y="14022"/>
                  <a:pt x="18269" y="14035"/>
                  <a:pt x="18281" y="14045"/>
                </a:cubicBezTo>
                <a:cubicBezTo>
                  <a:pt x="18293" y="14055"/>
                  <a:pt x="18307" y="14060"/>
                  <a:pt x="18320" y="14060"/>
                </a:cubicBezTo>
                <a:cubicBezTo>
                  <a:pt x="18338" y="14060"/>
                  <a:pt x="18355" y="14052"/>
                  <a:pt x="18366" y="14036"/>
                </a:cubicBezTo>
                <a:cubicBezTo>
                  <a:pt x="18549" y="13779"/>
                  <a:pt x="18715" y="13549"/>
                  <a:pt x="18897" y="13331"/>
                </a:cubicBezTo>
                <a:cubicBezTo>
                  <a:pt x="18920" y="13305"/>
                  <a:pt x="18917" y="13263"/>
                  <a:pt x="18891" y="13237"/>
                </a:cubicBezTo>
                <a:cubicBezTo>
                  <a:pt x="18879" y="13225"/>
                  <a:pt x="18863" y="13219"/>
                  <a:pt x="18848" y="13219"/>
                </a:cubicBezTo>
                <a:close/>
                <a:moveTo>
                  <a:pt x="27299" y="13772"/>
                </a:moveTo>
                <a:cubicBezTo>
                  <a:pt x="27284" y="13772"/>
                  <a:pt x="27269" y="13777"/>
                  <a:pt x="27258" y="13790"/>
                </a:cubicBezTo>
                <a:cubicBezTo>
                  <a:pt x="27242" y="13806"/>
                  <a:pt x="27236" y="13830"/>
                  <a:pt x="27242" y="13854"/>
                </a:cubicBezTo>
                <a:cubicBezTo>
                  <a:pt x="27245" y="13864"/>
                  <a:pt x="27249" y="13875"/>
                  <a:pt x="27258" y="13884"/>
                </a:cubicBezTo>
                <a:cubicBezTo>
                  <a:pt x="27455" y="14111"/>
                  <a:pt x="27646" y="14355"/>
                  <a:pt x="27821" y="14608"/>
                </a:cubicBezTo>
                <a:cubicBezTo>
                  <a:pt x="27834" y="14626"/>
                  <a:pt x="27853" y="14635"/>
                  <a:pt x="27872" y="14635"/>
                </a:cubicBezTo>
                <a:cubicBezTo>
                  <a:pt x="27884" y="14635"/>
                  <a:pt x="27897" y="14631"/>
                  <a:pt x="27907" y="14623"/>
                </a:cubicBezTo>
                <a:cubicBezTo>
                  <a:pt x="27934" y="14601"/>
                  <a:pt x="27938" y="14560"/>
                  <a:pt x="27918" y="14530"/>
                </a:cubicBezTo>
                <a:cubicBezTo>
                  <a:pt x="27740" y="14272"/>
                  <a:pt x="27546" y="14025"/>
                  <a:pt x="27345" y="13794"/>
                </a:cubicBezTo>
                <a:cubicBezTo>
                  <a:pt x="27332" y="13779"/>
                  <a:pt x="27315" y="13772"/>
                  <a:pt x="27299" y="13772"/>
                </a:cubicBezTo>
                <a:close/>
                <a:moveTo>
                  <a:pt x="12451" y="14328"/>
                </a:moveTo>
                <a:cubicBezTo>
                  <a:pt x="12436" y="14328"/>
                  <a:pt x="12421" y="14335"/>
                  <a:pt x="12410" y="14347"/>
                </a:cubicBezTo>
                <a:cubicBezTo>
                  <a:pt x="12394" y="14364"/>
                  <a:pt x="12389" y="14388"/>
                  <a:pt x="12395" y="14410"/>
                </a:cubicBezTo>
                <a:cubicBezTo>
                  <a:pt x="12398" y="14422"/>
                  <a:pt x="12403" y="14433"/>
                  <a:pt x="12412" y="14442"/>
                </a:cubicBezTo>
                <a:cubicBezTo>
                  <a:pt x="12623" y="14666"/>
                  <a:pt x="12855" y="14872"/>
                  <a:pt x="13101" y="15055"/>
                </a:cubicBezTo>
                <a:cubicBezTo>
                  <a:pt x="13112" y="15064"/>
                  <a:pt x="13125" y="15068"/>
                  <a:pt x="13137" y="15068"/>
                </a:cubicBezTo>
                <a:cubicBezTo>
                  <a:pt x="13156" y="15068"/>
                  <a:pt x="13175" y="15058"/>
                  <a:pt x="13186" y="15039"/>
                </a:cubicBezTo>
                <a:cubicBezTo>
                  <a:pt x="13205" y="15008"/>
                  <a:pt x="13196" y="14967"/>
                  <a:pt x="13167" y="14945"/>
                </a:cubicBezTo>
                <a:cubicBezTo>
                  <a:pt x="12928" y="14767"/>
                  <a:pt x="12701" y="14566"/>
                  <a:pt x="12496" y="14348"/>
                </a:cubicBezTo>
                <a:cubicBezTo>
                  <a:pt x="12484" y="14335"/>
                  <a:pt x="12467" y="14328"/>
                  <a:pt x="12451" y="14328"/>
                </a:cubicBezTo>
                <a:close/>
                <a:moveTo>
                  <a:pt x="17786" y="14639"/>
                </a:moveTo>
                <a:cubicBezTo>
                  <a:pt x="17769" y="14639"/>
                  <a:pt x="17753" y="14646"/>
                  <a:pt x="17742" y="14660"/>
                </a:cubicBezTo>
                <a:cubicBezTo>
                  <a:pt x="17532" y="14920"/>
                  <a:pt x="17339" y="15114"/>
                  <a:pt x="17136" y="15273"/>
                </a:cubicBezTo>
                <a:cubicBezTo>
                  <a:pt x="17115" y="15289"/>
                  <a:pt x="17108" y="15317"/>
                  <a:pt x="17114" y="15343"/>
                </a:cubicBezTo>
                <a:cubicBezTo>
                  <a:pt x="17117" y="15350"/>
                  <a:pt x="17120" y="15359"/>
                  <a:pt x="17124" y="15366"/>
                </a:cubicBezTo>
                <a:cubicBezTo>
                  <a:pt x="17137" y="15385"/>
                  <a:pt x="17157" y="15395"/>
                  <a:pt x="17176" y="15395"/>
                </a:cubicBezTo>
                <a:cubicBezTo>
                  <a:pt x="17188" y="15395"/>
                  <a:pt x="17200" y="15391"/>
                  <a:pt x="17211" y="15382"/>
                </a:cubicBezTo>
                <a:cubicBezTo>
                  <a:pt x="17421" y="15218"/>
                  <a:pt x="17620" y="15017"/>
                  <a:pt x="17836" y="14752"/>
                </a:cubicBezTo>
                <a:cubicBezTo>
                  <a:pt x="17858" y="14724"/>
                  <a:pt x="17855" y="14682"/>
                  <a:pt x="17829" y="14657"/>
                </a:cubicBezTo>
                <a:cubicBezTo>
                  <a:pt x="17816" y="14645"/>
                  <a:pt x="17801" y="14639"/>
                  <a:pt x="17786" y="14639"/>
                </a:cubicBezTo>
                <a:close/>
                <a:moveTo>
                  <a:pt x="13895" y="15400"/>
                </a:moveTo>
                <a:cubicBezTo>
                  <a:pt x="13872" y="15400"/>
                  <a:pt x="13851" y="15415"/>
                  <a:pt x="13841" y="15440"/>
                </a:cubicBezTo>
                <a:cubicBezTo>
                  <a:pt x="13836" y="15454"/>
                  <a:pt x="13835" y="15469"/>
                  <a:pt x="13839" y="15483"/>
                </a:cubicBezTo>
                <a:cubicBezTo>
                  <a:pt x="13843" y="15502"/>
                  <a:pt x="13856" y="15519"/>
                  <a:pt x="13874" y="15529"/>
                </a:cubicBezTo>
                <a:cubicBezTo>
                  <a:pt x="14151" y="15663"/>
                  <a:pt x="14432" y="15768"/>
                  <a:pt x="14711" y="15837"/>
                </a:cubicBezTo>
                <a:cubicBezTo>
                  <a:pt x="14716" y="15839"/>
                  <a:pt x="14721" y="15839"/>
                  <a:pt x="14725" y="15839"/>
                </a:cubicBezTo>
                <a:cubicBezTo>
                  <a:pt x="14754" y="15839"/>
                  <a:pt x="14778" y="15818"/>
                  <a:pt x="14782" y="15787"/>
                </a:cubicBezTo>
                <a:cubicBezTo>
                  <a:pt x="14789" y="15751"/>
                  <a:pt x="14767" y="15716"/>
                  <a:pt x="14733" y="15707"/>
                </a:cubicBezTo>
                <a:cubicBezTo>
                  <a:pt x="14463" y="15639"/>
                  <a:pt x="14189" y="15538"/>
                  <a:pt x="13921" y="15407"/>
                </a:cubicBezTo>
                <a:cubicBezTo>
                  <a:pt x="13913" y="15403"/>
                  <a:pt x="13904" y="15400"/>
                  <a:pt x="13895" y="15400"/>
                </a:cubicBezTo>
                <a:close/>
                <a:moveTo>
                  <a:pt x="16417" y="15670"/>
                </a:moveTo>
                <a:cubicBezTo>
                  <a:pt x="16411" y="15670"/>
                  <a:pt x="16406" y="15671"/>
                  <a:pt x="16400" y="15673"/>
                </a:cubicBezTo>
                <a:cubicBezTo>
                  <a:pt x="16334" y="15695"/>
                  <a:pt x="16267" y="15715"/>
                  <a:pt x="16200" y="15732"/>
                </a:cubicBezTo>
                <a:cubicBezTo>
                  <a:pt x="16001" y="15781"/>
                  <a:pt x="15791" y="15808"/>
                  <a:pt x="15576" y="15811"/>
                </a:cubicBezTo>
                <a:cubicBezTo>
                  <a:pt x="15542" y="15811"/>
                  <a:pt x="15516" y="15842"/>
                  <a:pt x="15518" y="15878"/>
                </a:cubicBezTo>
                <a:cubicBezTo>
                  <a:pt x="15518" y="15883"/>
                  <a:pt x="15518" y="15888"/>
                  <a:pt x="15519" y="15892"/>
                </a:cubicBezTo>
                <a:cubicBezTo>
                  <a:pt x="15527" y="15922"/>
                  <a:pt x="15554" y="15944"/>
                  <a:pt x="15583" y="15944"/>
                </a:cubicBezTo>
                <a:cubicBezTo>
                  <a:pt x="15807" y="15941"/>
                  <a:pt x="16025" y="15914"/>
                  <a:pt x="16233" y="15862"/>
                </a:cubicBezTo>
                <a:cubicBezTo>
                  <a:pt x="16303" y="15845"/>
                  <a:pt x="16372" y="15825"/>
                  <a:pt x="16441" y="15801"/>
                </a:cubicBezTo>
                <a:cubicBezTo>
                  <a:pt x="16473" y="15790"/>
                  <a:pt x="16488" y="15752"/>
                  <a:pt x="16479" y="15718"/>
                </a:cubicBezTo>
                <a:cubicBezTo>
                  <a:pt x="16469" y="15689"/>
                  <a:pt x="16444" y="15670"/>
                  <a:pt x="16417" y="15670"/>
                </a:cubicBezTo>
                <a:close/>
                <a:moveTo>
                  <a:pt x="28358" y="15294"/>
                </a:moveTo>
                <a:cubicBezTo>
                  <a:pt x="28348" y="15294"/>
                  <a:pt x="28337" y="15296"/>
                  <a:pt x="28328" y="15302"/>
                </a:cubicBezTo>
                <a:cubicBezTo>
                  <a:pt x="28305" y="15317"/>
                  <a:pt x="28294" y="15347"/>
                  <a:pt x="28301" y="15376"/>
                </a:cubicBezTo>
                <a:cubicBezTo>
                  <a:pt x="28303" y="15381"/>
                  <a:pt x="28305" y="15388"/>
                  <a:pt x="28308" y="15393"/>
                </a:cubicBezTo>
                <a:cubicBezTo>
                  <a:pt x="28456" y="15663"/>
                  <a:pt x="28593" y="15944"/>
                  <a:pt x="28715" y="16229"/>
                </a:cubicBezTo>
                <a:cubicBezTo>
                  <a:pt x="28726" y="16255"/>
                  <a:pt x="28749" y="16270"/>
                  <a:pt x="28773" y="16270"/>
                </a:cubicBezTo>
                <a:cubicBezTo>
                  <a:pt x="28781" y="16270"/>
                  <a:pt x="28789" y="16269"/>
                  <a:pt x="28797" y="16265"/>
                </a:cubicBezTo>
                <a:cubicBezTo>
                  <a:pt x="28828" y="16251"/>
                  <a:pt x="28840" y="16211"/>
                  <a:pt x="28826" y="16177"/>
                </a:cubicBezTo>
                <a:cubicBezTo>
                  <a:pt x="28703" y="15888"/>
                  <a:pt x="28563" y="15602"/>
                  <a:pt x="28413" y="15329"/>
                </a:cubicBezTo>
                <a:cubicBezTo>
                  <a:pt x="28401" y="15306"/>
                  <a:pt x="28379" y="15294"/>
                  <a:pt x="28358" y="15294"/>
                </a:cubicBezTo>
                <a:close/>
                <a:moveTo>
                  <a:pt x="29094" y="17018"/>
                </a:moveTo>
                <a:cubicBezTo>
                  <a:pt x="29088" y="17018"/>
                  <a:pt x="29082" y="17019"/>
                  <a:pt x="29076" y="17021"/>
                </a:cubicBezTo>
                <a:cubicBezTo>
                  <a:pt x="29045" y="17031"/>
                  <a:pt x="29028" y="17066"/>
                  <a:pt x="29036" y="17100"/>
                </a:cubicBezTo>
                <a:cubicBezTo>
                  <a:pt x="29036" y="17101"/>
                  <a:pt x="29038" y="17102"/>
                  <a:pt x="29038" y="17103"/>
                </a:cubicBezTo>
                <a:cubicBezTo>
                  <a:pt x="29112" y="17342"/>
                  <a:pt x="29176" y="17583"/>
                  <a:pt x="29232" y="17823"/>
                </a:cubicBezTo>
                <a:cubicBezTo>
                  <a:pt x="29245" y="17884"/>
                  <a:pt x="29259" y="17946"/>
                  <a:pt x="29270" y="18008"/>
                </a:cubicBezTo>
                <a:cubicBezTo>
                  <a:pt x="29278" y="18038"/>
                  <a:pt x="29306" y="18063"/>
                  <a:pt x="29336" y="18063"/>
                </a:cubicBezTo>
                <a:cubicBezTo>
                  <a:pt x="29338" y="18063"/>
                  <a:pt x="29341" y="18063"/>
                  <a:pt x="29344" y="18063"/>
                </a:cubicBezTo>
                <a:cubicBezTo>
                  <a:pt x="29377" y="18055"/>
                  <a:pt x="29399" y="18021"/>
                  <a:pt x="29391" y="17985"/>
                </a:cubicBezTo>
                <a:cubicBezTo>
                  <a:pt x="29378" y="17922"/>
                  <a:pt x="29364" y="17860"/>
                  <a:pt x="29351" y="17797"/>
                </a:cubicBezTo>
                <a:cubicBezTo>
                  <a:pt x="29296" y="17553"/>
                  <a:pt x="29229" y="17307"/>
                  <a:pt x="29154" y="17066"/>
                </a:cubicBezTo>
                <a:cubicBezTo>
                  <a:pt x="29145" y="17037"/>
                  <a:pt x="29120" y="17018"/>
                  <a:pt x="29094" y="17018"/>
                </a:cubicBezTo>
                <a:close/>
                <a:moveTo>
                  <a:pt x="29455" y="18861"/>
                </a:moveTo>
                <a:cubicBezTo>
                  <a:pt x="29454" y="18861"/>
                  <a:pt x="29454" y="18861"/>
                  <a:pt x="29453" y="18861"/>
                </a:cubicBezTo>
                <a:cubicBezTo>
                  <a:pt x="29419" y="18862"/>
                  <a:pt x="29394" y="18893"/>
                  <a:pt x="29396" y="18929"/>
                </a:cubicBezTo>
                <a:cubicBezTo>
                  <a:pt x="29418" y="19253"/>
                  <a:pt x="29414" y="19563"/>
                  <a:pt x="29384" y="19851"/>
                </a:cubicBezTo>
                <a:cubicBezTo>
                  <a:pt x="29383" y="19860"/>
                  <a:pt x="29383" y="19868"/>
                  <a:pt x="29385" y="19877"/>
                </a:cubicBezTo>
                <a:cubicBezTo>
                  <a:pt x="29391" y="19902"/>
                  <a:pt x="29411" y="19923"/>
                  <a:pt x="29437" y="19928"/>
                </a:cubicBezTo>
                <a:cubicBezTo>
                  <a:pt x="29440" y="19928"/>
                  <a:pt x="29443" y="19929"/>
                  <a:pt x="29446" y="19929"/>
                </a:cubicBezTo>
                <a:cubicBezTo>
                  <a:pt x="29477" y="19929"/>
                  <a:pt x="29502" y="19905"/>
                  <a:pt x="29505" y="19872"/>
                </a:cubicBezTo>
                <a:cubicBezTo>
                  <a:pt x="29536" y="19575"/>
                  <a:pt x="29542" y="19257"/>
                  <a:pt x="29519" y="18926"/>
                </a:cubicBezTo>
                <a:cubicBezTo>
                  <a:pt x="29516" y="18889"/>
                  <a:pt x="29488" y="18861"/>
                  <a:pt x="29455" y="18861"/>
                </a:cubicBezTo>
                <a:close/>
                <a:moveTo>
                  <a:pt x="29244" y="20693"/>
                </a:moveTo>
                <a:cubicBezTo>
                  <a:pt x="29220" y="20693"/>
                  <a:pt x="29198" y="20708"/>
                  <a:pt x="29188" y="20733"/>
                </a:cubicBezTo>
                <a:cubicBezTo>
                  <a:pt x="29086" y="21021"/>
                  <a:pt x="28945" y="21279"/>
                  <a:pt x="28772" y="21501"/>
                </a:cubicBezTo>
                <a:cubicBezTo>
                  <a:pt x="28758" y="21518"/>
                  <a:pt x="28754" y="21540"/>
                  <a:pt x="28759" y="21560"/>
                </a:cubicBezTo>
                <a:cubicBezTo>
                  <a:pt x="28763" y="21574"/>
                  <a:pt x="28769" y="21586"/>
                  <a:pt x="28779" y="21595"/>
                </a:cubicBezTo>
                <a:cubicBezTo>
                  <a:pt x="28792" y="21607"/>
                  <a:pt x="28807" y="21613"/>
                  <a:pt x="28821" y="21613"/>
                </a:cubicBezTo>
                <a:cubicBezTo>
                  <a:pt x="28838" y="21613"/>
                  <a:pt x="28854" y="21605"/>
                  <a:pt x="28866" y="21591"/>
                </a:cubicBezTo>
                <a:cubicBezTo>
                  <a:pt x="29048" y="21358"/>
                  <a:pt x="29196" y="21088"/>
                  <a:pt x="29304" y="20787"/>
                </a:cubicBezTo>
                <a:cubicBezTo>
                  <a:pt x="29315" y="20753"/>
                  <a:pt x="29299" y="20713"/>
                  <a:pt x="29268" y="20698"/>
                </a:cubicBezTo>
                <a:cubicBezTo>
                  <a:pt x="29260" y="20694"/>
                  <a:pt x="29252" y="20693"/>
                  <a:pt x="29244" y="20693"/>
                </a:cubicBezTo>
                <a:close/>
              </a:path>
            </a:pathLst>
          </a:custGeom>
          <a:solidFill>
            <a:srgbClr val="FFE65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3" name="Google Shape;833;p31"/>
          <p:cNvSpPr/>
          <p:nvPr/>
        </p:nvSpPr>
        <p:spPr>
          <a:xfrm rot="-906775">
            <a:off x="9449117" y="394933"/>
            <a:ext cx="807728" cy="189249"/>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rgbClr val="CCB1F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34" name="Google Shape;834;p31"/>
          <p:cNvGrpSpPr/>
          <p:nvPr/>
        </p:nvGrpSpPr>
        <p:grpSpPr>
          <a:xfrm rot="-5400000">
            <a:off x="11528233" y="1336920"/>
            <a:ext cx="295696" cy="267845"/>
            <a:chOff x="1640475" y="1197075"/>
            <a:chExt cx="55475" cy="50250"/>
          </a:xfrm>
        </p:grpSpPr>
        <p:sp>
          <p:nvSpPr>
            <p:cNvPr id="835" name="Google Shape;835;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6" name="Google Shape;836;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7" name="Google Shape;837;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38" name="Google Shape;838;p31"/>
          <p:cNvSpPr/>
          <p:nvPr/>
        </p:nvSpPr>
        <p:spPr>
          <a:xfrm rot="9965797">
            <a:off x="-675091" y="5146259"/>
            <a:ext cx="1325152" cy="2076284"/>
          </a:xfrm>
          <a:custGeom>
            <a:avLst/>
            <a:gdLst/>
            <a:ahLst/>
            <a:cxnLst/>
            <a:rect l="l" t="t" r="r" b="b"/>
            <a:pathLst>
              <a:path w="14343" h="22473" extrusionOk="0">
                <a:moveTo>
                  <a:pt x="14283" y="0"/>
                </a:moveTo>
                <a:cubicBezTo>
                  <a:pt x="14278" y="0"/>
                  <a:pt x="14274" y="1"/>
                  <a:pt x="14269" y="2"/>
                </a:cubicBezTo>
                <a:cubicBezTo>
                  <a:pt x="14076" y="49"/>
                  <a:pt x="13869" y="90"/>
                  <a:pt x="13618" y="128"/>
                </a:cubicBezTo>
                <a:cubicBezTo>
                  <a:pt x="13588" y="133"/>
                  <a:pt x="13567" y="161"/>
                  <a:pt x="13572" y="192"/>
                </a:cubicBezTo>
                <a:cubicBezTo>
                  <a:pt x="13576" y="219"/>
                  <a:pt x="13599" y="239"/>
                  <a:pt x="13626" y="239"/>
                </a:cubicBezTo>
                <a:cubicBezTo>
                  <a:pt x="13629" y="239"/>
                  <a:pt x="13632" y="238"/>
                  <a:pt x="13635" y="238"/>
                </a:cubicBezTo>
                <a:cubicBezTo>
                  <a:pt x="13889" y="199"/>
                  <a:pt x="14098" y="158"/>
                  <a:pt x="14295" y="110"/>
                </a:cubicBezTo>
                <a:cubicBezTo>
                  <a:pt x="14325" y="102"/>
                  <a:pt x="14343" y="73"/>
                  <a:pt x="14336" y="43"/>
                </a:cubicBezTo>
                <a:cubicBezTo>
                  <a:pt x="14330" y="17"/>
                  <a:pt x="14308" y="0"/>
                  <a:pt x="14283" y="0"/>
                </a:cubicBezTo>
                <a:close/>
                <a:moveTo>
                  <a:pt x="12856" y="233"/>
                </a:moveTo>
                <a:cubicBezTo>
                  <a:pt x="12853" y="233"/>
                  <a:pt x="12851" y="233"/>
                  <a:pt x="12848" y="234"/>
                </a:cubicBezTo>
                <a:cubicBezTo>
                  <a:pt x="12559" y="272"/>
                  <a:pt x="12317" y="308"/>
                  <a:pt x="12076" y="353"/>
                </a:cubicBezTo>
                <a:cubicBezTo>
                  <a:pt x="12046" y="360"/>
                  <a:pt x="12026" y="389"/>
                  <a:pt x="12032" y="419"/>
                </a:cubicBezTo>
                <a:cubicBezTo>
                  <a:pt x="12036" y="445"/>
                  <a:pt x="12060" y="464"/>
                  <a:pt x="12087" y="464"/>
                </a:cubicBezTo>
                <a:cubicBezTo>
                  <a:pt x="12090" y="464"/>
                  <a:pt x="12093" y="464"/>
                  <a:pt x="12096" y="462"/>
                </a:cubicBezTo>
                <a:cubicBezTo>
                  <a:pt x="12336" y="418"/>
                  <a:pt x="12576" y="382"/>
                  <a:pt x="12862" y="345"/>
                </a:cubicBezTo>
                <a:cubicBezTo>
                  <a:pt x="12893" y="341"/>
                  <a:pt x="12915" y="313"/>
                  <a:pt x="12910" y="282"/>
                </a:cubicBezTo>
                <a:cubicBezTo>
                  <a:pt x="12906" y="254"/>
                  <a:pt x="12883" y="233"/>
                  <a:pt x="12856" y="233"/>
                </a:cubicBezTo>
                <a:close/>
                <a:moveTo>
                  <a:pt x="11334" y="548"/>
                </a:moveTo>
                <a:cubicBezTo>
                  <a:pt x="11328" y="548"/>
                  <a:pt x="11321" y="549"/>
                  <a:pt x="11315" y="551"/>
                </a:cubicBezTo>
                <a:cubicBezTo>
                  <a:pt x="11092" y="628"/>
                  <a:pt x="10892" y="718"/>
                  <a:pt x="10705" y="827"/>
                </a:cubicBezTo>
                <a:cubicBezTo>
                  <a:pt x="10670" y="846"/>
                  <a:pt x="10636" y="867"/>
                  <a:pt x="10603" y="888"/>
                </a:cubicBezTo>
                <a:cubicBezTo>
                  <a:pt x="10576" y="905"/>
                  <a:pt x="10569" y="939"/>
                  <a:pt x="10585" y="965"/>
                </a:cubicBezTo>
                <a:cubicBezTo>
                  <a:pt x="10595" y="982"/>
                  <a:pt x="10614" y="991"/>
                  <a:pt x="10632" y="991"/>
                </a:cubicBezTo>
                <a:cubicBezTo>
                  <a:pt x="10642" y="991"/>
                  <a:pt x="10653" y="988"/>
                  <a:pt x="10662" y="983"/>
                </a:cubicBezTo>
                <a:cubicBezTo>
                  <a:pt x="10695" y="962"/>
                  <a:pt x="10728" y="942"/>
                  <a:pt x="10761" y="923"/>
                </a:cubicBezTo>
                <a:cubicBezTo>
                  <a:pt x="10941" y="818"/>
                  <a:pt x="11136" y="731"/>
                  <a:pt x="11352" y="656"/>
                </a:cubicBezTo>
                <a:cubicBezTo>
                  <a:pt x="11382" y="646"/>
                  <a:pt x="11397" y="614"/>
                  <a:pt x="11386" y="585"/>
                </a:cubicBezTo>
                <a:cubicBezTo>
                  <a:pt x="11378" y="563"/>
                  <a:pt x="11357" y="548"/>
                  <a:pt x="11334" y="548"/>
                </a:cubicBezTo>
                <a:close/>
                <a:moveTo>
                  <a:pt x="10028" y="1368"/>
                </a:moveTo>
                <a:cubicBezTo>
                  <a:pt x="10013" y="1368"/>
                  <a:pt x="9999" y="1373"/>
                  <a:pt x="9989" y="1384"/>
                </a:cubicBezTo>
                <a:cubicBezTo>
                  <a:pt x="9813" y="1561"/>
                  <a:pt x="9645" y="1765"/>
                  <a:pt x="9486" y="1990"/>
                </a:cubicBezTo>
                <a:cubicBezTo>
                  <a:pt x="9469" y="2016"/>
                  <a:pt x="9476" y="2050"/>
                  <a:pt x="9500" y="2068"/>
                </a:cubicBezTo>
                <a:cubicBezTo>
                  <a:pt x="9510" y="2074"/>
                  <a:pt x="9522" y="2078"/>
                  <a:pt x="9532" y="2078"/>
                </a:cubicBezTo>
                <a:cubicBezTo>
                  <a:pt x="9550" y="2078"/>
                  <a:pt x="9567" y="2069"/>
                  <a:pt x="9578" y="2054"/>
                </a:cubicBezTo>
                <a:cubicBezTo>
                  <a:pt x="9732" y="1833"/>
                  <a:pt x="9897" y="1634"/>
                  <a:pt x="10068" y="1462"/>
                </a:cubicBezTo>
                <a:cubicBezTo>
                  <a:pt x="10089" y="1441"/>
                  <a:pt x="10089" y="1406"/>
                  <a:pt x="10068" y="1384"/>
                </a:cubicBezTo>
                <a:cubicBezTo>
                  <a:pt x="10056" y="1373"/>
                  <a:pt x="10042" y="1368"/>
                  <a:pt x="10028" y="1368"/>
                </a:cubicBezTo>
                <a:close/>
                <a:moveTo>
                  <a:pt x="9128" y="2632"/>
                </a:moveTo>
                <a:cubicBezTo>
                  <a:pt x="9109" y="2632"/>
                  <a:pt x="9090" y="2643"/>
                  <a:pt x="9079" y="2661"/>
                </a:cubicBezTo>
                <a:cubicBezTo>
                  <a:pt x="9048" y="2720"/>
                  <a:pt x="9019" y="2778"/>
                  <a:pt x="8989" y="2838"/>
                </a:cubicBezTo>
                <a:cubicBezTo>
                  <a:pt x="8905" y="3006"/>
                  <a:pt x="8823" y="3184"/>
                  <a:pt x="8745" y="3368"/>
                </a:cubicBezTo>
                <a:cubicBezTo>
                  <a:pt x="8733" y="3396"/>
                  <a:pt x="8746" y="3429"/>
                  <a:pt x="8774" y="3441"/>
                </a:cubicBezTo>
                <a:cubicBezTo>
                  <a:pt x="8781" y="3444"/>
                  <a:pt x="8789" y="3445"/>
                  <a:pt x="8796" y="3445"/>
                </a:cubicBezTo>
                <a:cubicBezTo>
                  <a:pt x="8818" y="3445"/>
                  <a:pt x="8838" y="3433"/>
                  <a:pt x="8847" y="3412"/>
                </a:cubicBezTo>
                <a:cubicBezTo>
                  <a:pt x="8925" y="3230"/>
                  <a:pt x="9006" y="3054"/>
                  <a:pt x="9088" y="2887"/>
                </a:cubicBezTo>
                <a:cubicBezTo>
                  <a:pt x="9117" y="2830"/>
                  <a:pt x="9147" y="2771"/>
                  <a:pt x="9178" y="2713"/>
                </a:cubicBezTo>
                <a:cubicBezTo>
                  <a:pt x="9193" y="2686"/>
                  <a:pt x="9182" y="2652"/>
                  <a:pt x="9154" y="2639"/>
                </a:cubicBezTo>
                <a:cubicBezTo>
                  <a:pt x="9146" y="2634"/>
                  <a:pt x="9137" y="2632"/>
                  <a:pt x="9128" y="2632"/>
                </a:cubicBezTo>
                <a:close/>
                <a:moveTo>
                  <a:pt x="8515" y="4060"/>
                </a:moveTo>
                <a:cubicBezTo>
                  <a:pt x="8491" y="4060"/>
                  <a:pt x="8470" y="4074"/>
                  <a:pt x="8462" y="4097"/>
                </a:cubicBezTo>
                <a:cubicBezTo>
                  <a:pt x="8381" y="4324"/>
                  <a:pt x="8301" y="4567"/>
                  <a:pt x="8216" y="4838"/>
                </a:cubicBezTo>
                <a:cubicBezTo>
                  <a:pt x="8208" y="4867"/>
                  <a:pt x="8224" y="4898"/>
                  <a:pt x="8254" y="4908"/>
                </a:cubicBezTo>
                <a:cubicBezTo>
                  <a:pt x="8259" y="4909"/>
                  <a:pt x="8264" y="4910"/>
                  <a:pt x="8270" y="4910"/>
                </a:cubicBezTo>
                <a:cubicBezTo>
                  <a:pt x="8293" y="4910"/>
                  <a:pt x="8316" y="4895"/>
                  <a:pt x="8322" y="4870"/>
                </a:cubicBezTo>
                <a:cubicBezTo>
                  <a:pt x="8406" y="4601"/>
                  <a:pt x="8486" y="4360"/>
                  <a:pt x="8567" y="4134"/>
                </a:cubicBezTo>
                <a:cubicBezTo>
                  <a:pt x="8576" y="4105"/>
                  <a:pt x="8561" y="4073"/>
                  <a:pt x="8533" y="4063"/>
                </a:cubicBezTo>
                <a:cubicBezTo>
                  <a:pt x="8527" y="4061"/>
                  <a:pt x="8521" y="4060"/>
                  <a:pt x="8515" y="4060"/>
                </a:cubicBezTo>
                <a:close/>
                <a:moveTo>
                  <a:pt x="8048" y="5545"/>
                </a:moveTo>
                <a:cubicBezTo>
                  <a:pt x="8023" y="5545"/>
                  <a:pt x="8001" y="5561"/>
                  <a:pt x="7994" y="5585"/>
                </a:cubicBezTo>
                <a:cubicBezTo>
                  <a:pt x="7956" y="5718"/>
                  <a:pt x="7918" y="5852"/>
                  <a:pt x="7880" y="5985"/>
                </a:cubicBezTo>
                <a:lnTo>
                  <a:pt x="7780" y="6333"/>
                </a:lnTo>
                <a:cubicBezTo>
                  <a:pt x="7772" y="6363"/>
                  <a:pt x="7789" y="6394"/>
                  <a:pt x="7819" y="6402"/>
                </a:cubicBezTo>
                <a:cubicBezTo>
                  <a:pt x="7823" y="6403"/>
                  <a:pt x="7829" y="6404"/>
                  <a:pt x="7834" y="6404"/>
                </a:cubicBezTo>
                <a:cubicBezTo>
                  <a:pt x="7858" y="6404"/>
                  <a:pt x="7880" y="6388"/>
                  <a:pt x="7887" y="6364"/>
                </a:cubicBezTo>
                <a:lnTo>
                  <a:pt x="7987" y="6016"/>
                </a:lnTo>
                <a:cubicBezTo>
                  <a:pt x="8025" y="5883"/>
                  <a:pt x="8062" y="5749"/>
                  <a:pt x="8101" y="5616"/>
                </a:cubicBezTo>
                <a:cubicBezTo>
                  <a:pt x="8109" y="5586"/>
                  <a:pt x="8092" y="5556"/>
                  <a:pt x="8064" y="5547"/>
                </a:cubicBezTo>
                <a:cubicBezTo>
                  <a:pt x="8058" y="5546"/>
                  <a:pt x="8053" y="5545"/>
                  <a:pt x="8048" y="5545"/>
                </a:cubicBezTo>
                <a:close/>
                <a:moveTo>
                  <a:pt x="7613" y="7039"/>
                </a:moveTo>
                <a:cubicBezTo>
                  <a:pt x="7589" y="7039"/>
                  <a:pt x="7567" y="7055"/>
                  <a:pt x="7559" y="7078"/>
                </a:cubicBezTo>
                <a:cubicBezTo>
                  <a:pt x="7522" y="7201"/>
                  <a:pt x="7482" y="7324"/>
                  <a:pt x="7443" y="7446"/>
                </a:cubicBezTo>
                <a:cubicBezTo>
                  <a:pt x="7402" y="7570"/>
                  <a:pt x="7361" y="7693"/>
                  <a:pt x="7317" y="7815"/>
                </a:cubicBezTo>
                <a:cubicBezTo>
                  <a:pt x="7306" y="7844"/>
                  <a:pt x="7321" y="7876"/>
                  <a:pt x="7350" y="7886"/>
                </a:cubicBezTo>
                <a:cubicBezTo>
                  <a:pt x="7356" y="7888"/>
                  <a:pt x="7363" y="7889"/>
                  <a:pt x="7369" y="7889"/>
                </a:cubicBezTo>
                <a:cubicBezTo>
                  <a:pt x="7392" y="7889"/>
                  <a:pt x="7413" y="7875"/>
                  <a:pt x="7421" y="7853"/>
                </a:cubicBezTo>
                <a:cubicBezTo>
                  <a:pt x="7465" y="7729"/>
                  <a:pt x="7508" y="7605"/>
                  <a:pt x="7549" y="7481"/>
                </a:cubicBezTo>
                <a:cubicBezTo>
                  <a:pt x="7589" y="7358"/>
                  <a:pt x="7628" y="7234"/>
                  <a:pt x="7666" y="7111"/>
                </a:cubicBezTo>
                <a:cubicBezTo>
                  <a:pt x="7675" y="7082"/>
                  <a:pt x="7659" y="7051"/>
                  <a:pt x="7630" y="7042"/>
                </a:cubicBezTo>
                <a:cubicBezTo>
                  <a:pt x="7624" y="7040"/>
                  <a:pt x="7618" y="7039"/>
                  <a:pt x="7613" y="7039"/>
                </a:cubicBezTo>
                <a:close/>
                <a:moveTo>
                  <a:pt x="7086" y="8503"/>
                </a:moveTo>
                <a:cubicBezTo>
                  <a:pt x="7065" y="8503"/>
                  <a:pt x="7045" y="8516"/>
                  <a:pt x="7036" y="8537"/>
                </a:cubicBezTo>
                <a:cubicBezTo>
                  <a:pt x="6931" y="8783"/>
                  <a:pt x="6820" y="9018"/>
                  <a:pt x="6706" y="9237"/>
                </a:cubicBezTo>
                <a:cubicBezTo>
                  <a:pt x="6692" y="9265"/>
                  <a:pt x="6703" y="9298"/>
                  <a:pt x="6729" y="9312"/>
                </a:cubicBezTo>
                <a:cubicBezTo>
                  <a:pt x="6738" y="9316"/>
                  <a:pt x="6746" y="9319"/>
                  <a:pt x="6755" y="9319"/>
                </a:cubicBezTo>
                <a:cubicBezTo>
                  <a:pt x="6775" y="9319"/>
                  <a:pt x="6794" y="9308"/>
                  <a:pt x="6804" y="9289"/>
                </a:cubicBezTo>
                <a:cubicBezTo>
                  <a:pt x="6919" y="9067"/>
                  <a:pt x="7032" y="8829"/>
                  <a:pt x="7138" y="8580"/>
                </a:cubicBezTo>
                <a:cubicBezTo>
                  <a:pt x="7150" y="8553"/>
                  <a:pt x="7136" y="8519"/>
                  <a:pt x="7108" y="8508"/>
                </a:cubicBezTo>
                <a:cubicBezTo>
                  <a:pt x="7101" y="8505"/>
                  <a:pt x="7094" y="8503"/>
                  <a:pt x="7086" y="8503"/>
                </a:cubicBezTo>
                <a:close/>
                <a:moveTo>
                  <a:pt x="1625" y="9185"/>
                </a:moveTo>
                <a:cubicBezTo>
                  <a:pt x="1347" y="9191"/>
                  <a:pt x="1086" y="9249"/>
                  <a:pt x="847" y="9356"/>
                </a:cubicBezTo>
                <a:cubicBezTo>
                  <a:pt x="820" y="9369"/>
                  <a:pt x="808" y="9401"/>
                  <a:pt x="820" y="9430"/>
                </a:cubicBezTo>
                <a:cubicBezTo>
                  <a:pt x="829" y="9450"/>
                  <a:pt x="849" y="9462"/>
                  <a:pt x="871" y="9462"/>
                </a:cubicBezTo>
                <a:cubicBezTo>
                  <a:pt x="878" y="9462"/>
                  <a:pt x="886" y="9461"/>
                  <a:pt x="893" y="9457"/>
                </a:cubicBezTo>
                <a:cubicBezTo>
                  <a:pt x="1118" y="9356"/>
                  <a:pt x="1364" y="9303"/>
                  <a:pt x="1627" y="9296"/>
                </a:cubicBezTo>
                <a:cubicBezTo>
                  <a:pt x="1658" y="9296"/>
                  <a:pt x="1682" y="9270"/>
                  <a:pt x="1682" y="9239"/>
                </a:cubicBezTo>
                <a:cubicBezTo>
                  <a:pt x="1681" y="9210"/>
                  <a:pt x="1656" y="9185"/>
                  <a:pt x="1626" y="9185"/>
                </a:cubicBezTo>
                <a:close/>
                <a:moveTo>
                  <a:pt x="2391" y="9302"/>
                </a:moveTo>
                <a:cubicBezTo>
                  <a:pt x="2368" y="9302"/>
                  <a:pt x="2346" y="9317"/>
                  <a:pt x="2339" y="9341"/>
                </a:cubicBezTo>
                <a:cubicBezTo>
                  <a:pt x="2329" y="9370"/>
                  <a:pt x="2345" y="9401"/>
                  <a:pt x="2374" y="9410"/>
                </a:cubicBezTo>
                <a:cubicBezTo>
                  <a:pt x="2620" y="9493"/>
                  <a:pt x="2844" y="9612"/>
                  <a:pt x="3042" y="9766"/>
                </a:cubicBezTo>
                <a:cubicBezTo>
                  <a:pt x="3051" y="9774"/>
                  <a:pt x="3063" y="9778"/>
                  <a:pt x="3076" y="9778"/>
                </a:cubicBezTo>
                <a:cubicBezTo>
                  <a:pt x="3092" y="9778"/>
                  <a:pt x="3108" y="9770"/>
                  <a:pt x="3120" y="9757"/>
                </a:cubicBezTo>
                <a:cubicBezTo>
                  <a:pt x="3138" y="9732"/>
                  <a:pt x="3133" y="9697"/>
                  <a:pt x="3109" y="9679"/>
                </a:cubicBezTo>
                <a:cubicBezTo>
                  <a:pt x="2902" y="9516"/>
                  <a:pt x="2667" y="9391"/>
                  <a:pt x="2409" y="9306"/>
                </a:cubicBezTo>
                <a:cubicBezTo>
                  <a:pt x="2403" y="9303"/>
                  <a:pt x="2397" y="9302"/>
                  <a:pt x="2391" y="9302"/>
                </a:cubicBezTo>
                <a:close/>
                <a:moveTo>
                  <a:pt x="6364" y="9879"/>
                </a:moveTo>
                <a:cubicBezTo>
                  <a:pt x="6346" y="9879"/>
                  <a:pt x="6328" y="9888"/>
                  <a:pt x="6317" y="9905"/>
                </a:cubicBezTo>
                <a:cubicBezTo>
                  <a:pt x="6173" y="10126"/>
                  <a:pt x="6019" y="10334"/>
                  <a:pt x="5859" y="10525"/>
                </a:cubicBezTo>
                <a:cubicBezTo>
                  <a:pt x="5838" y="10548"/>
                  <a:pt x="5841" y="10583"/>
                  <a:pt x="5865" y="10603"/>
                </a:cubicBezTo>
                <a:cubicBezTo>
                  <a:pt x="5876" y="10612"/>
                  <a:pt x="5889" y="10617"/>
                  <a:pt x="5901" y="10617"/>
                </a:cubicBezTo>
                <a:cubicBezTo>
                  <a:pt x="5917" y="10617"/>
                  <a:pt x="5932" y="10609"/>
                  <a:pt x="5944" y="10596"/>
                </a:cubicBezTo>
                <a:cubicBezTo>
                  <a:pt x="6106" y="10403"/>
                  <a:pt x="6263" y="10190"/>
                  <a:pt x="6410" y="9965"/>
                </a:cubicBezTo>
                <a:cubicBezTo>
                  <a:pt x="6427" y="9939"/>
                  <a:pt x="6419" y="9905"/>
                  <a:pt x="6394" y="9888"/>
                </a:cubicBezTo>
                <a:cubicBezTo>
                  <a:pt x="6384" y="9882"/>
                  <a:pt x="6374" y="9879"/>
                  <a:pt x="6364" y="9879"/>
                </a:cubicBezTo>
                <a:close/>
                <a:moveTo>
                  <a:pt x="263" y="9824"/>
                </a:moveTo>
                <a:cubicBezTo>
                  <a:pt x="246" y="9824"/>
                  <a:pt x="229" y="9832"/>
                  <a:pt x="218" y="9846"/>
                </a:cubicBezTo>
                <a:cubicBezTo>
                  <a:pt x="81" y="10030"/>
                  <a:pt x="5" y="10234"/>
                  <a:pt x="0" y="10435"/>
                </a:cubicBezTo>
                <a:lnTo>
                  <a:pt x="0" y="10458"/>
                </a:lnTo>
                <a:cubicBezTo>
                  <a:pt x="0" y="10512"/>
                  <a:pt x="4" y="10565"/>
                  <a:pt x="14" y="10620"/>
                </a:cubicBezTo>
                <a:cubicBezTo>
                  <a:pt x="18" y="10646"/>
                  <a:pt x="42" y="10666"/>
                  <a:pt x="68" y="10666"/>
                </a:cubicBezTo>
                <a:cubicBezTo>
                  <a:pt x="72" y="10666"/>
                  <a:pt x="75" y="10666"/>
                  <a:pt x="78" y="10665"/>
                </a:cubicBezTo>
                <a:cubicBezTo>
                  <a:pt x="108" y="10659"/>
                  <a:pt x="128" y="10630"/>
                  <a:pt x="123" y="10600"/>
                </a:cubicBezTo>
                <a:cubicBezTo>
                  <a:pt x="116" y="10553"/>
                  <a:pt x="111" y="10505"/>
                  <a:pt x="111" y="10458"/>
                </a:cubicBezTo>
                <a:lnTo>
                  <a:pt x="111" y="10438"/>
                </a:lnTo>
                <a:cubicBezTo>
                  <a:pt x="116" y="10260"/>
                  <a:pt x="184" y="10078"/>
                  <a:pt x="308" y="9913"/>
                </a:cubicBezTo>
                <a:cubicBezTo>
                  <a:pt x="326" y="9888"/>
                  <a:pt x="321" y="9853"/>
                  <a:pt x="296" y="9835"/>
                </a:cubicBezTo>
                <a:cubicBezTo>
                  <a:pt x="286" y="9827"/>
                  <a:pt x="275" y="9824"/>
                  <a:pt x="263" y="9824"/>
                </a:cubicBezTo>
                <a:close/>
                <a:moveTo>
                  <a:pt x="3603" y="10234"/>
                </a:moveTo>
                <a:cubicBezTo>
                  <a:pt x="3592" y="10234"/>
                  <a:pt x="3581" y="10237"/>
                  <a:pt x="3571" y="10244"/>
                </a:cubicBezTo>
                <a:cubicBezTo>
                  <a:pt x="3547" y="10261"/>
                  <a:pt x="3540" y="10295"/>
                  <a:pt x="3558" y="10321"/>
                </a:cubicBezTo>
                <a:cubicBezTo>
                  <a:pt x="3697" y="10525"/>
                  <a:pt x="3813" y="10753"/>
                  <a:pt x="3900" y="11001"/>
                </a:cubicBezTo>
                <a:cubicBezTo>
                  <a:pt x="3908" y="11024"/>
                  <a:pt x="3929" y="11037"/>
                  <a:pt x="3953" y="11037"/>
                </a:cubicBezTo>
                <a:cubicBezTo>
                  <a:pt x="3959" y="11037"/>
                  <a:pt x="3965" y="11037"/>
                  <a:pt x="3971" y="11034"/>
                </a:cubicBezTo>
                <a:cubicBezTo>
                  <a:pt x="4000" y="11025"/>
                  <a:pt x="4015" y="10993"/>
                  <a:pt x="4005" y="10964"/>
                </a:cubicBezTo>
                <a:cubicBezTo>
                  <a:pt x="3914" y="10707"/>
                  <a:pt x="3795" y="10470"/>
                  <a:pt x="3649" y="10258"/>
                </a:cubicBezTo>
                <a:cubicBezTo>
                  <a:pt x="3638" y="10242"/>
                  <a:pt x="3621" y="10234"/>
                  <a:pt x="3603" y="10234"/>
                </a:cubicBezTo>
                <a:close/>
                <a:moveTo>
                  <a:pt x="5361" y="11064"/>
                </a:moveTo>
                <a:cubicBezTo>
                  <a:pt x="5348" y="11064"/>
                  <a:pt x="5334" y="11069"/>
                  <a:pt x="5323" y="11078"/>
                </a:cubicBezTo>
                <a:cubicBezTo>
                  <a:pt x="5181" y="11205"/>
                  <a:pt x="5032" y="11325"/>
                  <a:pt x="4879" y="11432"/>
                </a:cubicBezTo>
                <a:cubicBezTo>
                  <a:pt x="4824" y="11470"/>
                  <a:pt x="4768" y="11506"/>
                  <a:pt x="4711" y="11542"/>
                </a:cubicBezTo>
                <a:cubicBezTo>
                  <a:pt x="4686" y="11558"/>
                  <a:pt x="4677" y="11592"/>
                  <a:pt x="4694" y="11618"/>
                </a:cubicBezTo>
                <a:cubicBezTo>
                  <a:pt x="4705" y="11635"/>
                  <a:pt x="4723" y="11644"/>
                  <a:pt x="4741" y="11644"/>
                </a:cubicBezTo>
                <a:cubicBezTo>
                  <a:pt x="4751" y="11644"/>
                  <a:pt x="4761" y="11641"/>
                  <a:pt x="4770" y="11636"/>
                </a:cubicBezTo>
                <a:cubicBezTo>
                  <a:pt x="4829" y="11599"/>
                  <a:pt x="4886" y="11562"/>
                  <a:pt x="4942" y="11522"/>
                </a:cubicBezTo>
                <a:cubicBezTo>
                  <a:pt x="5099" y="11413"/>
                  <a:pt x="5252" y="11292"/>
                  <a:pt x="5398" y="11161"/>
                </a:cubicBezTo>
                <a:cubicBezTo>
                  <a:pt x="5421" y="11141"/>
                  <a:pt x="5423" y="11106"/>
                  <a:pt x="5402" y="11082"/>
                </a:cubicBezTo>
                <a:cubicBezTo>
                  <a:pt x="5392" y="11070"/>
                  <a:pt x="5376" y="11064"/>
                  <a:pt x="5361" y="11064"/>
                </a:cubicBezTo>
                <a:close/>
                <a:moveTo>
                  <a:pt x="433" y="11231"/>
                </a:moveTo>
                <a:cubicBezTo>
                  <a:pt x="420" y="11231"/>
                  <a:pt x="406" y="11235"/>
                  <a:pt x="395" y="11245"/>
                </a:cubicBezTo>
                <a:cubicBezTo>
                  <a:pt x="373" y="11265"/>
                  <a:pt x="371" y="11300"/>
                  <a:pt x="391" y="11324"/>
                </a:cubicBezTo>
                <a:lnTo>
                  <a:pt x="419" y="11354"/>
                </a:lnTo>
                <a:cubicBezTo>
                  <a:pt x="590" y="11536"/>
                  <a:pt x="786" y="11694"/>
                  <a:pt x="1005" y="11824"/>
                </a:cubicBezTo>
                <a:cubicBezTo>
                  <a:pt x="1014" y="11829"/>
                  <a:pt x="1025" y="11831"/>
                  <a:pt x="1034" y="11831"/>
                </a:cubicBezTo>
                <a:cubicBezTo>
                  <a:pt x="1052" y="11831"/>
                  <a:pt x="1072" y="11822"/>
                  <a:pt x="1081" y="11804"/>
                </a:cubicBezTo>
                <a:cubicBezTo>
                  <a:pt x="1097" y="11778"/>
                  <a:pt x="1089" y="11744"/>
                  <a:pt x="1062" y="11728"/>
                </a:cubicBezTo>
                <a:cubicBezTo>
                  <a:pt x="853" y="11604"/>
                  <a:pt x="664" y="11453"/>
                  <a:pt x="500" y="11278"/>
                </a:cubicBezTo>
                <a:lnTo>
                  <a:pt x="474" y="11249"/>
                </a:lnTo>
                <a:cubicBezTo>
                  <a:pt x="464" y="11237"/>
                  <a:pt x="448" y="11231"/>
                  <a:pt x="433" y="11231"/>
                </a:cubicBezTo>
                <a:close/>
                <a:moveTo>
                  <a:pt x="1750" y="12018"/>
                </a:moveTo>
                <a:cubicBezTo>
                  <a:pt x="1725" y="12018"/>
                  <a:pt x="1703" y="12035"/>
                  <a:pt x="1695" y="12060"/>
                </a:cubicBezTo>
                <a:cubicBezTo>
                  <a:pt x="1688" y="12090"/>
                  <a:pt x="1706" y="12120"/>
                  <a:pt x="1735" y="12128"/>
                </a:cubicBezTo>
                <a:cubicBezTo>
                  <a:pt x="1983" y="12194"/>
                  <a:pt x="2246" y="12233"/>
                  <a:pt x="2516" y="12242"/>
                </a:cubicBezTo>
                <a:lnTo>
                  <a:pt x="2518" y="12242"/>
                </a:lnTo>
                <a:cubicBezTo>
                  <a:pt x="2548" y="12242"/>
                  <a:pt x="2573" y="12219"/>
                  <a:pt x="2574" y="12189"/>
                </a:cubicBezTo>
                <a:cubicBezTo>
                  <a:pt x="2575" y="12158"/>
                  <a:pt x="2550" y="12132"/>
                  <a:pt x="2520" y="12131"/>
                </a:cubicBezTo>
                <a:cubicBezTo>
                  <a:pt x="2258" y="12123"/>
                  <a:pt x="2004" y="12085"/>
                  <a:pt x="1764" y="12020"/>
                </a:cubicBezTo>
                <a:cubicBezTo>
                  <a:pt x="1759" y="12019"/>
                  <a:pt x="1754" y="12018"/>
                  <a:pt x="1750" y="12018"/>
                </a:cubicBezTo>
                <a:close/>
                <a:moveTo>
                  <a:pt x="4128" y="11684"/>
                </a:moveTo>
                <a:cubicBezTo>
                  <a:pt x="4125" y="11684"/>
                  <a:pt x="4122" y="11684"/>
                  <a:pt x="4119" y="11685"/>
                </a:cubicBezTo>
                <a:cubicBezTo>
                  <a:pt x="4090" y="11688"/>
                  <a:pt x="4067" y="11716"/>
                  <a:pt x="4071" y="11746"/>
                </a:cubicBezTo>
                <a:cubicBezTo>
                  <a:pt x="4077" y="11795"/>
                  <a:pt x="4081" y="11843"/>
                  <a:pt x="4084" y="11893"/>
                </a:cubicBezTo>
                <a:cubicBezTo>
                  <a:pt x="4074" y="11882"/>
                  <a:pt x="4059" y="11875"/>
                  <a:pt x="4044" y="11875"/>
                </a:cubicBezTo>
                <a:cubicBezTo>
                  <a:pt x="4037" y="11875"/>
                  <a:pt x="4031" y="11877"/>
                  <a:pt x="4024" y="11879"/>
                </a:cubicBezTo>
                <a:cubicBezTo>
                  <a:pt x="3785" y="11969"/>
                  <a:pt x="3535" y="12036"/>
                  <a:pt x="3284" y="12078"/>
                </a:cubicBezTo>
                <a:cubicBezTo>
                  <a:pt x="3254" y="12083"/>
                  <a:pt x="3234" y="12112"/>
                  <a:pt x="3238" y="12142"/>
                </a:cubicBezTo>
                <a:cubicBezTo>
                  <a:pt x="3243" y="12170"/>
                  <a:pt x="3268" y="12189"/>
                  <a:pt x="3294" y="12189"/>
                </a:cubicBezTo>
                <a:cubicBezTo>
                  <a:pt x="3297" y="12189"/>
                  <a:pt x="3300" y="12188"/>
                  <a:pt x="3302" y="12188"/>
                </a:cubicBezTo>
                <a:cubicBezTo>
                  <a:pt x="3561" y="12144"/>
                  <a:pt x="3817" y="12075"/>
                  <a:pt x="4063" y="11983"/>
                </a:cubicBezTo>
                <a:cubicBezTo>
                  <a:pt x="4073" y="11979"/>
                  <a:pt x="4083" y="11972"/>
                  <a:pt x="4088" y="11964"/>
                </a:cubicBezTo>
                <a:cubicBezTo>
                  <a:pt x="4092" y="12023"/>
                  <a:pt x="4093" y="12084"/>
                  <a:pt x="4093" y="12144"/>
                </a:cubicBezTo>
                <a:cubicBezTo>
                  <a:pt x="4093" y="12264"/>
                  <a:pt x="4087" y="12388"/>
                  <a:pt x="4076" y="12511"/>
                </a:cubicBezTo>
                <a:cubicBezTo>
                  <a:pt x="4073" y="12542"/>
                  <a:pt x="4096" y="12568"/>
                  <a:pt x="4126" y="12571"/>
                </a:cubicBezTo>
                <a:lnTo>
                  <a:pt x="4131" y="12571"/>
                </a:lnTo>
                <a:cubicBezTo>
                  <a:pt x="4160" y="12571"/>
                  <a:pt x="4184" y="12550"/>
                  <a:pt x="4187" y="12521"/>
                </a:cubicBezTo>
                <a:cubicBezTo>
                  <a:pt x="4198" y="12395"/>
                  <a:pt x="4205" y="12268"/>
                  <a:pt x="4205" y="12144"/>
                </a:cubicBezTo>
                <a:cubicBezTo>
                  <a:pt x="4205" y="12007"/>
                  <a:pt x="4196" y="11869"/>
                  <a:pt x="4181" y="11733"/>
                </a:cubicBezTo>
                <a:cubicBezTo>
                  <a:pt x="4178" y="11706"/>
                  <a:pt x="4156" y="11684"/>
                  <a:pt x="4128" y="11684"/>
                </a:cubicBezTo>
                <a:close/>
                <a:moveTo>
                  <a:pt x="3994" y="13226"/>
                </a:moveTo>
                <a:cubicBezTo>
                  <a:pt x="3969" y="13226"/>
                  <a:pt x="3946" y="13242"/>
                  <a:pt x="3939" y="13267"/>
                </a:cubicBezTo>
                <a:cubicBezTo>
                  <a:pt x="3876" y="13504"/>
                  <a:pt x="3793" y="13750"/>
                  <a:pt x="3691" y="13997"/>
                </a:cubicBezTo>
                <a:cubicBezTo>
                  <a:pt x="3679" y="14025"/>
                  <a:pt x="3693" y="14057"/>
                  <a:pt x="3722" y="14069"/>
                </a:cubicBezTo>
                <a:cubicBezTo>
                  <a:pt x="3728" y="14072"/>
                  <a:pt x="3736" y="14073"/>
                  <a:pt x="3742" y="14073"/>
                </a:cubicBezTo>
                <a:cubicBezTo>
                  <a:pt x="3765" y="14073"/>
                  <a:pt x="3785" y="14061"/>
                  <a:pt x="3794" y="14039"/>
                </a:cubicBezTo>
                <a:cubicBezTo>
                  <a:pt x="3897" y="13788"/>
                  <a:pt x="3983" y="13538"/>
                  <a:pt x="4047" y="13296"/>
                </a:cubicBezTo>
                <a:cubicBezTo>
                  <a:pt x="4054" y="13266"/>
                  <a:pt x="4037" y="13235"/>
                  <a:pt x="4007" y="13227"/>
                </a:cubicBezTo>
                <a:cubicBezTo>
                  <a:pt x="4003" y="13226"/>
                  <a:pt x="3998" y="13226"/>
                  <a:pt x="3994" y="13226"/>
                </a:cubicBezTo>
                <a:close/>
                <a:moveTo>
                  <a:pt x="3409" y="14665"/>
                </a:moveTo>
                <a:cubicBezTo>
                  <a:pt x="3389" y="14665"/>
                  <a:pt x="3370" y="14676"/>
                  <a:pt x="3360" y="14694"/>
                </a:cubicBezTo>
                <a:cubicBezTo>
                  <a:pt x="3242" y="14913"/>
                  <a:pt x="3115" y="15131"/>
                  <a:pt x="2969" y="15362"/>
                </a:cubicBezTo>
                <a:cubicBezTo>
                  <a:pt x="2952" y="15387"/>
                  <a:pt x="2959" y="15423"/>
                  <a:pt x="2986" y="15439"/>
                </a:cubicBezTo>
                <a:cubicBezTo>
                  <a:pt x="2996" y="15444"/>
                  <a:pt x="3005" y="15447"/>
                  <a:pt x="3016" y="15447"/>
                </a:cubicBezTo>
                <a:cubicBezTo>
                  <a:pt x="3034" y="15447"/>
                  <a:pt x="3052" y="15438"/>
                  <a:pt x="3063" y="15422"/>
                </a:cubicBezTo>
                <a:cubicBezTo>
                  <a:pt x="3210" y="15189"/>
                  <a:pt x="3340" y="14968"/>
                  <a:pt x="3458" y="14747"/>
                </a:cubicBezTo>
                <a:cubicBezTo>
                  <a:pt x="3472" y="14720"/>
                  <a:pt x="3462" y="14686"/>
                  <a:pt x="3435" y="14672"/>
                </a:cubicBezTo>
                <a:cubicBezTo>
                  <a:pt x="3426" y="14667"/>
                  <a:pt x="3418" y="14665"/>
                  <a:pt x="3409" y="14665"/>
                </a:cubicBezTo>
                <a:close/>
                <a:moveTo>
                  <a:pt x="2581" y="15982"/>
                </a:moveTo>
                <a:cubicBezTo>
                  <a:pt x="2564" y="15982"/>
                  <a:pt x="2547" y="15990"/>
                  <a:pt x="2536" y="16005"/>
                </a:cubicBezTo>
                <a:cubicBezTo>
                  <a:pt x="2401" y="16195"/>
                  <a:pt x="2255" y="16394"/>
                  <a:pt x="2077" y="16631"/>
                </a:cubicBezTo>
                <a:cubicBezTo>
                  <a:pt x="2058" y="16656"/>
                  <a:pt x="2063" y="16691"/>
                  <a:pt x="2088" y="16709"/>
                </a:cubicBezTo>
                <a:cubicBezTo>
                  <a:pt x="2097" y="16716"/>
                  <a:pt x="2109" y="16721"/>
                  <a:pt x="2121" y="16721"/>
                </a:cubicBezTo>
                <a:cubicBezTo>
                  <a:pt x="2138" y="16721"/>
                  <a:pt x="2155" y="16713"/>
                  <a:pt x="2166" y="16698"/>
                </a:cubicBezTo>
                <a:cubicBezTo>
                  <a:pt x="2345" y="16460"/>
                  <a:pt x="2491" y="16260"/>
                  <a:pt x="2626" y="16069"/>
                </a:cubicBezTo>
                <a:cubicBezTo>
                  <a:pt x="2644" y="16044"/>
                  <a:pt x="2639" y="16010"/>
                  <a:pt x="2613" y="15992"/>
                </a:cubicBezTo>
                <a:cubicBezTo>
                  <a:pt x="2604" y="15985"/>
                  <a:pt x="2592" y="15982"/>
                  <a:pt x="2581" y="15982"/>
                </a:cubicBezTo>
                <a:close/>
                <a:moveTo>
                  <a:pt x="1659" y="17236"/>
                </a:moveTo>
                <a:cubicBezTo>
                  <a:pt x="1642" y="17236"/>
                  <a:pt x="1625" y="17244"/>
                  <a:pt x="1614" y="17260"/>
                </a:cubicBezTo>
                <a:cubicBezTo>
                  <a:pt x="1441" y="17511"/>
                  <a:pt x="1315" y="17728"/>
                  <a:pt x="1218" y="17941"/>
                </a:cubicBezTo>
                <a:cubicBezTo>
                  <a:pt x="1205" y="17968"/>
                  <a:pt x="1218" y="18002"/>
                  <a:pt x="1246" y="18014"/>
                </a:cubicBezTo>
                <a:cubicBezTo>
                  <a:pt x="1253" y="18018"/>
                  <a:pt x="1261" y="18019"/>
                  <a:pt x="1268" y="18019"/>
                </a:cubicBezTo>
                <a:cubicBezTo>
                  <a:pt x="1290" y="18019"/>
                  <a:pt x="1310" y="18007"/>
                  <a:pt x="1319" y="17987"/>
                </a:cubicBezTo>
                <a:cubicBezTo>
                  <a:pt x="1413" y="17780"/>
                  <a:pt x="1536" y="17569"/>
                  <a:pt x="1705" y="17323"/>
                </a:cubicBezTo>
                <a:cubicBezTo>
                  <a:pt x="1723" y="17298"/>
                  <a:pt x="1717" y="17263"/>
                  <a:pt x="1691" y="17246"/>
                </a:cubicBezTo>
                <a:cubicBezTo>
                  <a:pt x="1681" y="17239"/>
                  <a:pt x="1670" y="17236"/>
                  <a:pt x="1659" y="17236"/>
                </a:cubicBezTo>
                <a:close/>
                <a:moveTo>
                  <a:pt x="1050" y="18652"/>
                </a:moveTo>
                <a:cubicBezTo>
                  <a:pt x="1023" y="18652"/>
                  <a:pt x="999" y="18673"/>
                  <a:pt x="996" y="18700"/>
                </a:cubicBezTo>
                <a:cubicBezTo>
                  <a:pt x="984" y="18795"/>
                  <a:pt x="978" y="18893"/>
                  <a:pt x="978" y="18989"/>
                </a:cubicBezTo>
                <a:cubicBezTo>
                  <a:pt x="978" y="19154"/>
                  <a:pt x="996" y="19324"/>
                  <a:pt x="1030" y="19493"/>
                </a:cubicBezTo>
                <a:cubicBezTo>
                  <a:pt x="1035" y="19519"/>
                  <a:pt x="1058" y="19537"/>
                  <a:pt x="1084" y="19537"/>
                </a:cubicBezTo>
                <a:cubicBezTo>
                  <a:pt x="1088" y="19537"/>
                  <a:pt x="1092" y="19537"/>
                  <a:pt x="1095" y="19536"/>
                </a:cubicBezTo>
                <a:cubicBezTo>
                  <a:pt x="1125" y="19529"/>
                  <a:pt x="1144" y="19500"/>
                  <a:pt x="1139" y="19470"/>
                </a:cubicBezTo>
                <a:cubicBezTo>
                  <a:pt x="1106" y="19309"/>
                  <a:pt x="1089" y="19147"/>
                  <a:pt x="1089" y="18989"/>
                </a:cubicBezTo>
                <a:cubicBezTo>
                  <a:pt x="1089" y="18897"/>
                  <a:pt x="1095" y="18804"/>
                  <a:pt x="1106" y="18714"/>
                </a:cubicBezTo>
                <a:cubicBezTo>
                  <a:pt x="1110" y="18683"/>
                  <a:pt x="1088" y="18655"/>
                  <a:pt x="1058" y="18652"/>
                </a:cubicBezTo>
                <a:cubicBezTo>
                  <a:pt x="1055" y="18652"/>
                  <a:pt x="1053" y="18652"/>
                  <a:pt x="1050" y="18652"/>
                </a:cubicBezTo>
                <a:close/>
                <a:moveTo>
                  <a:pt x="1342" y="20158"/>
                </a:moveTo>
                <a:cubicBezTo>
                  <a:pt x="1333" y="20158"/>
                  <a:pt x="1324" y="20160"/>
                  <a:pt x="1316" y="20164"/>
                </a:cubicBezTo>
                <a:cubicBezTo>
                  <a:pt x="1290" y="20178"/>
                  <a:pt x="1278" y="20211"/>
                  <a:pt x="1292" y="20239"/>
                </a:cubicBezTo>
                <a:cubicBezTo>
                  <a:pt x="1408" y="20468"/>
                  <a:pt x="1553" y="20690"/>
                  <a:pt x="1724" y="20899"/>
                </a:cubicBezTo>
                <a:cubicBezTo>
                  <a:pt x="1735" y="20912"/>
                  <a:pt x="1751" y="20919"/>
                  <a:pt x="1767" y="20919"/>
                </a:cubicBezTo>
                <a:cubicBezTo>
                  <a:pt x="1779" y="20919"/>
                  <a:pt x="1792" y="20915"/>
                  <a:pt x="1802" y="20906"/>
                </a:cubicBezTo>
                <a:cubicBezTo>
                  <a:pt x="1826" y="20887"/>
                  <a:pt x="1829" y="20852"/>
                  <a:pt x="1810" y="20828"/>
                </a:cubicBezTo>
                <a:cubicBezTo>
                  <a:pt x="1644" y="20626"/>
                  <a:pt x="1503" y="20411"/>
                  <a:pt x="1391" y="20188"/>
                </a:cubicBezTo>
                <a:cubicBezTo>
                  <a:pt x="1381" y="20169"/>
                  <a:pt x="1362" y="20158"/>
                  <a:pt x="1342" y="20158"/>
                </a:cubicBezTo>
                <a:close/>
                <a:moveTo>
                  <a:pt x="2317" y="21356"/>
                </a:moveTo>
                <a:cubicBezTo>
                  <a:pt x="2301" y="21356"/>
                  <a:pt x="2285" y="21363"/>
                  <a:pt x="2275" y="21376"/>
                </a:cubicBezTo>
                <a:cubicBezTo>
                  <a:pt x="2255" y="21401"/>
                  <a:pt x="2258" y="21435"/>
                  <a:pt x="2283" y="21455"/>
                </a:cubicBezTo>
                <a:cubicBezTo>
                  <a:pt x="2343" y="21505"/>
                  <a:pt x="2405" y="21552"/>
                  <a:pt x="2468" y="21596"/>
                </a:cubicBezTo>
                <a:cubicBezTo>
                  <a:pt x="2617" y="21703"/>
                  <a:pt x="2776" y="21803"/>
                  <a:pt x="2938" y="21891"/>
                </a:cubicBezTo>
                <a:cubicBezTo>
                  <a:pt x="2946" y="21895"/>
                  <a:pt x="2955" y="21898"/>
                  <a:pt x="2965" y="21898"/>
                </a:cubicBezTo>
                <a:cubicBezTo>
                  <a:pt x="2984" y="21898"/>
                  <a:pt x="3003" y="21888"/>
                  <a:pt x="3014" y="21869"/>
                </a:cubicBezTo>
                <a:cubicBezTo>
                  <a:pt x="3028" y="21842"/>
                  <a:pt x="3018" y="21809"/>
                  <a:pt x="2991" y="21794"/>
                </a:cubicBezTo>
                <a:cubicBezTo>
                  <a:pt x="2833" y="21707"/>
                  <a:pt x="2678" y="21610"/>
                  <a:pt x="2533" y="21506"/>
                </a:cubicBezTo>
                <a:cubicBezTo>
                  <a:pt x="2471" y="21462"/>
                  <a:pt x="2411" y="21416"/>
                  <a:pt x="2352" y="21369"/>
                </a:cubicBezTo>
                <a:cubicBezTo>
                  <a:pt x="2342" y="21360"/>
                  <a:pt x="2330" y="21356"/>
                  <a:pt x="2317" y="21356"/>
                </a:cubicBezTo>
                <a:close/>
                <a:moveTo>
                  <a:pt x="3675" y="22101"/>
                </a:moveTo>
                <a:cubicBezTo>
                  <a:pt x="3653" y="22101"/>
                  <a:pt x="3631" y="22115"/>
                  <a:pt x="3623" y="22138"/>
                </a:cubicBezTo>
                <a:cubicBezTo>
                  <a:pt x="3613" y="22167"/>
                  <a:pt x="3628" y="22199"/>
                  <a:pt x="3657" y="22209"/>
                </a:cubicBezTo>
                <a:cubicBezTo>
                  <a:pt x="3905" y="22295"/>
                  <a:pt x="4161" y="22360"/>
                  <a:pt x="4420" y="22404"/>
                </a:cubicBezTo>
                <a:cubicBezTo>
                  <a:pt x="4423" y="22405"/>
                  <a:pt x="4425" y="22405"/>
                  <a:pt x="4428" y="22405"/>
                </a:cubicBezTo>
                <a:cubicBezTo>
                  <a:pt x="4455" y="22405"/>
                  <a:pt x="4478" y="22386"/>
                  <a:pt x="4484" y="22359"/>
                </a:cubicBezTo>
                <a:cubicBezTo>
                  <a:pt x="4489" y="22328"/>
                  <a:pt x="4468" y="22299"/>
                  <a:pt x="4438" y="22295"/>
                </a:cubicBezTo>
                <a:cubicBezTo>
                  <a:pt x="4186" y="22251"/>
                  <a:pt x="3936" y="22187"/>
                  <a:pt x="3693" y="22104"/>
                </a:cubicBezTo>
                <a:cubicBezTo>
                  <a:pt x="3687" y="22102"/>
                  <a:pt x="3681" y="22101"/>
                  <a:pt x="3675" y="22101"/>
                </a:cubicBezTo>
                <a:close/>
                <a:moveTo>
                  <a:pt x="5978" y="22297"/>
                </a:moveTo>
                <a:cubicBezTo>
                  <a:pt x="5975" y="22297"/>
                  <a:pt x="5972" y="22298"/>
                  <a:pt x="5969" y="22298"/>
                </a:cubicBezTo>
                <a:cubicBezTo>
                  <a:pt x="5723" y="22340"/>
                  <a:pt x="5471" y="22361"/>
                  <a:pt x="5218" y="22361"/>
                </a:cubicBezTo>
                <a:lnTo>
                  <a:pt x="5203" y="22361"/>
                </a:lnTo>
                <a:cubicBezTo>
                  <a:pt x="5172" y="22361"/>
                  <a:pt x="5147" y="22386"/>
                  <a:pt x="5147" y="22417"/>
                </a:cubicBezTo>
                <a:cubicBezTo>
                  <a:pt x="5147" y="22447"/>
                  <a:pt x="5172" y="22472"/>
                  <a:pt x="5203" y="22472"/>
                </a:cubicBezTo>
                <a:lnTo>
                  <a:pt x="5218" y="22472"/>
                </a:lnTo>
                <a:cubicBezTo>
                  <a:pt x="5476" y="22472"/>
                  <a:pt x="5736" y="22451"/>
                  <a:pt x="5987" y="22407"/>
                </a:cubicBezTo>
                <a:cubicBezTo>
                  <a:pt x="6017" y="22402"/>
                  <a:pt x="6038" y="22373"/>
                  <a:pt x="6033" y="22343"/>
                </a:cubicBezTo>
                <a:cubicBezTo>
                  <a:pt x="6028" y="22316"/>
                  <a:pt x="6004" y="22297"/>
                  <a:pt x="5978" y="22297"/>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39" name="Google Shape;839;p31"/>
          <p:cNvGrpSpPr/>
          <p:nvPr/>
        </p:nvGrpSpPr>
        <p:grpSpPr>
          <a:xfrm rot="-6145098">
            <a:off x="502116" y="640483"/>
            <a:ext cx="578189" cy="523765"/>
            <a:chOff x="1640475" y="1197075"/>
            <a:chExt cx="55475" cy="50250"/>
          </a:xfrm>
        </p:grpSpPr>
        <p:sp>
          <p:nvSpPr>
            <p:cNvPr id="840" name="Google Shape;840;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1" name="Google Shape;841;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2" name="Google Shape;842;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43" name="Google Shape;843;p31"/>
          <p:cNvGrpSpPr/>
          <p:nvPr/>
        </p:nvGrpSpPr>
        <p:grpSpPr>
          <a:xfrm rot="-5400000">
            <a:off x="2344590" y="6285813"/>
            <a:ext cx="326429" cy="295697"/>
            <a:chOff x="1640475" y="1197075"/>
            <a:chExt cx="55475" cy="50250"/>
          </a:xfrm>
        </p:grpSpPr>
        <p:sp>
          <p:nvSpPr>
            <p:cNvPr id="844" name="Google Shape;844;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5" name="Google Shape;845;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6" name="Google Shape;846;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47" name="Google Shape;847;p31"/>
          <p:cNvSpPr/>
          <p:nvPr/>
        </p:nvSpPr>
        <p:spPr>
          <a:xfrm rot="-308323">
            <a:off x="1579857" y="327181"/>
            <a:ext cx="773556" cy="181220"/>
          </a:xfrm>
          <a:custGeom>
            <a:avLst/>
            <a:gdLst/>
            <a:ahLst/>
            <a:cxnLst/>
            <a:rect l="l" t="t" r="r" b="b"/>
            <a:pathLst>
              <a:path w="7397" h="1733" extrusionOk="0">
                <a:moveTo>
                  <a:pt x="5860" y="0"/>
                </a:moveTo>
                <a:cubicBezTo>
                  <a:pt x="5799" y="0"/>
                  <a:pt x="5741" y="11"/>
                  <a:pt x="5686" y="32"/>
                </a:cubicBezTo>
                <a:cubicBezTo>
                  <a:pt x="5466" y="121"/>
                  <a:pt x="5383" y="336"/>
                  <a:pt x="5302" y="543"/>
                </a:cubicBezTo>
                <a:cubicBezTo>
                  <a:pt x="5254" y="668"/>
                  <a:pt x="5205" y="796"/>
                  <a:pt x="5126" y="889"/>
                </a:cubicBezTo>
                <a:cubicBezTo>
                  <a:pt x="5014" y="1021"/>
                  <a:pt x="4860" y="1053"/>
                  <a:pt x="4751" y="1057"/>
                </a:cubicBezTo>
                <a:cubicBezTo>
                  <a:pt x="4742" y="1057"/>
                  <a:pt x="4734" y="1057"/>
                  <a:pt x="4725" y="1057"/>
                </a:cubicBezTo>
                <a:cubicBezTo>
                  <a:pt x="4511" y="1057"/>
                  <a:pt x="4276" y="958"/>
                  <a:pt x="4120" y="799"/>
                </a:cubicBezTo>
                <a:cubicBezTo>
                  <a:pt x="4087" y="765"/>
                  <a:pt x="4055" y="729"/>
                  <a:pt x="4022" y="693"/>
                </a:cubicBezTo>
                <a:cubicBezTo>
                  <a:pt x="3950" y="610"/>
                  <a:pt x="3874" y="524"/>
                  <a:pt x="3776" y="460"/>
                </a:cubicBezTo>
                <a:cubicBezTo>
                  <a:pt x="3674" y="394"/>
                  <a:pt x="3552" y="359"/>
                  <a:pt x="3425" y="359"/>
                </a:cubicBezTo>
                <a:cubicBezTo>
                  <a:pt x="3376" y="359"/>
                  <a:pt x="3325" y="365"/>
                  <a:pt x="3276" y="375"/>
                </a:cubicBezTo>
                <a:cubicBezTo>
                  <a:pt x="3098" y="414"/>
                  <a:pt x="2945" y="517"/>
                  <a:pt x="2855" y="658"/>
                </a:cubicBezTo>
                <a:cubicBezTo>
                  <a:pt x="2796" y="751"/>
                  <a:pt x="2759" y="858"/>
                  <a:pt x="2723" y="962"/>
                </a:cubicBezTo>
                <a:cubicBezTo>
                  <a:pt x="2665" y="1131"/>
                  <a:pt x="2614" y="1277"/>
                  <a:pt x="2485" y="1333"/>
                </a:cubicBezTo>
                <a:cubicBezTo>
                  <a:pt x="2453" y="1347"/>
                  <a:pt x="2420" y="1353"/>
                  <a:pt x="2387" y="1353"/>
                </a:cubicBezTo>
                <a:cubicBezTo>
                  <a:pt x="2220" y="1353"/>
                  <a:pt x="2046" y="1198"/>
                  <a:pt x="1947" y="1092"/>
                </a:cubicBezTo>
                <a:cubicBezTo>
                  <a:pt x="1784" y="919"/>
                  <a:pt x="1583" y="706"/>
                  <a:pt x="1324" y="706"/>
                </a:cubicBezTo>
                <a:cubicBezTo>
                  <a:pt x="1308" y="706"/>
                  <a:pt x="1292" y="707"/>
                  <a:pt x="1276" y="709"/>
                </a:cubicBezTo>
                <a:cubicBezTo>
                  <a:pt x="985" y="739"/>
                  <a:pt x="854" y="994"/>
                  <a:pt x="728" y="1242"/>
                </a:cubicBezTo>
                <a:cubicBezTo>
                  <a:pt x="669" y="1354"/>
                  <a:pt x="609" y="1471"/>
                  <a:pt x="536" y="1561"/>
                </a:cubicBezTo>
                <a:cubicBezTo>
                  <a:pt x="519" y="1564"/>
                  <a:pt x="502" y="1565"/>
                  <a:pt x="486" y="1565"/>
                </a:cubicBezTo>
                <a:cubicBezTo>
                  <a:pt x="360" y="1565"/>
                  <a:pt x="234" y="1499"/>
                  <a:pt x="167" y="1391"/>
                </a:cubicBezTo>
                <a:cubicBezTo>
                  <a:pt x="151" y="1366"/>
                  <a:pt x="124" y="1352"/>
                  <a:pt x="96" y="1352"/>
                </a:cubicBezTo>
                <a:cubicBezTo>
                  <a:pt x="81" y="1352"/>
                  <a:pt x="65" y="1356"/>
                  <a:pt x="52" y="1365"/>
                </a:cubicBezTo>
                <a:cubicBezTo>
                  <a:pt x="12" y="1389"/>
                  <a:pt x="0" y="1440"/>
                  <a:pt x="25" y="1480"/>
                </a:cubicBezTo>
                <a:cubicBezTo>
                  <a:pt x="122" y="1636"/>
                  <a:pt x="306" y="1732"/>
                  <a:pt x="489" y="1732"/>
                </a:cubicBezTo>
                <a:cubicBezTo>
                  <a:pt x="526" y="1732"/>
                  <a:pt x="562" y="1728"/>
                  <a:pt x="599" y="1720"/>
                </a:cubicBezTo>
                <a:cubicBezTo>
                  <a:pt x="616" y="1716"/>
                  <a:pt x="631" y="1707"/>
                  <a:pt x="642" y="1694"/>
                </a:cubicBezTo>
                <a:cubicBezTo>
                  <a:pt x="739" y="1586"/>
                  <a:pt x="809" y="1449"/>
                  <a:pt x="876" y="1318"/>
                </a:cubicBezTo>
                <a:cubicBezTo>
                  <a:pt x="993" y="1091"/>
                  <a:pt x="1092" y="896"/>
                  <a:pt x="1293" y="875"/>
                </a:cubicBezTo>
                <a:cubicBezTo>
                  <a:pt x="1303" y="874"/>
                  <a:pt x="1312" y="874"/>
                  <a:pt x="1322" y="874"/>
                </a:cubicBezTo>
                <a:cubicBezTo>
                  <a:pt x="1510" y="874"/>
                  <a:pt x="1677" y="1050"/>
                  <a:pt x="1826" y="1209"/>
                </a:cubicBezTo>
                <a:cubicBezTo>
                  <a:pt x="2019" y="1414"/>
                  <a:pt x="2213" y="1520"/>
                  <a:pt x="2388" y="1520"/>
                </a:cubicBezTo>
                <a:cubicBezTo>
                  <a:pt x="2445" y="1520"/>
                  <a:pt x="2500" y="1509"/>
                  <a:pt x="2551" y="1486"/>
                </a:cubicBezTo>
                <a:cubicBezTo>
                  <a:pt x="2749" y="1401"/>
                  <a:pt x="2816" y="1205"/>
                  <a:pt x="2882" y="1016"/>
                </a:cubicBezTo>
                <a:cubicBezTo>
                  <a:pt x="2914" y="922"/>
                  <a:pt x="2947" y="825"/>
                  <a:pt x="2996" y="749"/>
                </a:cubicBezTo>
                <a:cubicBezTo>
                  <a:pt x="3062" y="645"/>
                  <a:pt x="3176" y="569"/>
                  <a:pt x="3311" y="540"/>
                </a:cubicBezTo>
                <a:cubicBezTo>
                  <a:pt x="3350" y="531"/>
                  <a:pt x="3389" y="527"/>
                  <a:pt x="3427" y="527"/>
                </a:cubicBezTo>
                <a:cubicBezTo>
                  <a:pt x="3521" y="527"/>
                  <a:pt x="3610" y="552"/>
                  <a:pt x="3684" y="601"/>
                </a:cubicBezTo>
                <a:cubicBezTo>
                  <a:pt x="3763" y="652"/>
                  <a:pt x="3828" y="726"/>
                  <a:pt x="3896" y="804"/>
                </a:cubicBezTo>
                <a:cubicBezTo>
                  <a:pt x="3931" y="842"/>
                  <a:pt x="3965" y="881"/>
                  <a:pt x="4000" y="918"/>
                </a:cubicBezTo>
                <a:cubicBezTo>
                  <a:pt x="4188" y="1108"/>
                  <a:pt x="4461" y="1224"/>
                  <a:pt x="4720" y="1224"/>
                </a:cubicBezTo>
                <a:cubicBezTo>
                  <a:pt x="4733" y="1224"/>
                  <a:pt x="4745" y="1224"/>
                  <a:pt x="4757" y="1224"/>
                </a:cubicBezTo>
                <a:cubicBezTo>
                  <a:pt x="4961" y="1217"/>
                  <a:pt x="5132" y="1138"/>
                  <a:pt x="5253" y="997"/>
                </a:cubicBezTo>
                <a:cubicBezTo>
                  <a:pt x="5350" y="884"/>
                  <a:pt x="5405" y="741"/>
                  <a:pt x="5458" y="603"/>
                </a:cubicBezTo>
                <a:cubicBezTo>
                  <a:pt x="5532" y="414"/>
                  <a:pt x="5595" y="249"/>
                  <a:pt x="5748" y="188"/>
                </a:cubicBezTo>
                <a:cubicBezTo>
                  <a:pt x="5784" y="174"/>
                  <a:pt x="5823" y="167"/>
                  <a:pt x="5861" y="167"/>
                </a:cubicBezTo>
                <a:cubicBezTo>
                  <a:pt x="6006" y="167"/>
                  <a:pt x="6157" y="257"/>
                  <a:pt x="6270" y="342"/>
                </a:cubicBezTo>
                <a:cubicBezTo>
                  <a:pt x="6297" y="363"/>
                  <a:pt x="6324" y="384"/>
                  <a:pt x="6351" y="405"/>
                </a:cubicBezTo>
                <a:cubicBezTo>
                  <a:pt x="6505" y="528"/>
                  <a:pt x="6665" y="654"/>
                  <a:pt x="6869" y="683"/>
                </a:cubicBezTo>
                <a:cubicBezTo>
                  <a:pt x="6888" y="686"/>
                  <a:pt x="6907" y="687"/>
                  <a:pt x="6926" y="687"/>
                </a:cubicBezTo>
                <a:cubicBezTo>
                  <a:pt x="7064" y="687"/>
                  <a:pt x="7208" y="621"/>
                  <a:pt x="7297" y="512"/>
                </a:cubicBezTo>
                <a:cubicBezTo>
                  <a:pt x="7373" y="418"/>
                  <a:pt x="7396" y="304"/>
                  <a:pt x="7359" y="200"/>
                </a:cubicBezTo>
                <a:cubicBezTo>
                  <a:pt x="7347" y="166"/>
                  <a:pt x="7314" y="144"/>
                  <a:pt x="7280" y="144"/>
                </a:cubicBezTo>
                <a:cubicBezTo>
                  <a:pt x="7270" y="144"/>
                  <a:pt x="7261" y="146"/>
                  <a:pt x="7252" y="149"/>
                </a:cubicBezTo>
                <a:cubicBezTo>
                  <a:pt x="7208" y="165"/>
                  <a:pt x="7186" y="212"/>
                  <a:pt x="7201" y="256"/>
                </a:cubicBezTo>
                <a:cubicBezTo>
                  <a:pt x="7223" y="318"/>
                  <a:pt x="7194" y="372"/>
                  <a:pt x="7166" y="406"/>
                </a:cubicBezTo>
                <a:cubicBezTo>
                  <a:pt x="7111" y="474"/>
                  <a:pt x="7015" y="519"/>
                  <a:pt x="6927" y="519"/>
                </a:cubicBezTo>
                <a:cubicBezTo>
                  <a:pt x="6916" y="519"/>
                  <a:pt x="6904" y="518"/>
                  <a:pt x="6893" y="516"/>
                </a:cubicBezTo>
                <a:cubicBezTo>
                  <a:pt x="6734" y="494"/>
                  <a:pt x="6598" y="387"/>
                  <a:pt x="6455" y="274"/>
                </a:cubicBezTo>
                <a:cubicBezTo>
                  <a:pt x="6427" y="252"/>
                  <a:pt x="6399" y="230"/>
                  <a:pt x="6372" y="209"/>
                </a:cubicBezTo>
                <a:cubicBezTo>
                  <a:pt x="6189" y="70"/>
                  <a:pt x="6015" y="0"/>
                  <a:pt x="5860"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848" name="Google Shape;848;p31"/>
          <p:cNvGrpSpPr/>
          <p:nvPr/>
        </p:nvGrpSpPr>
        <p:grpSpPr>
          <a:xfrm rot="-5400000">
            <a:off x="10921965" y="6155063"/>
            <a:ext cx="295696" cy="267845"/>
            <a:chOff x="1640475" y="1197075"/>
            <a:chExt cx="55475" cy="50250"/>
          </a:xfrm>
        </p:grpSpPr>
        <p:sp>
          <p:nvSpPr>
            <p:cNvPr id="849" name="Google Shape;849;p31"/>
            <p:cNvSpPr/>
            <p:nvPr/>
          </p:nvSpPr>
          <p:spPr>
            <a:xfrm>
              <a:off x="1671500" y="1229475"/>
              <a:ext cx="24450" cy="17850"/>
            </a:xfrm>
            <a:custGeom>
              <a:avLst/>
              <a:gdLst/>
              <a:ahLst/>
              <a:cxnLst/>
              <a:rect l="l" t="t" r="r" b="b"/>
              <a:pathLst>
                <a:path w="978" h="714" extrusionOk="0">
                  <a:moveTo>
                    <a:pt x="717" y="0"/>
                  </a:moveTo>
                  <a:cubicBezTo>
                    <a:pt x="607" y="0"/>
                    <a:pt x="467" y="48"/>
                    <a:pt x="336" y="140"/>
                  </a:cubicBezTo>
                  <a:cubicBezTo>
                    <a:pt x="113" y="296"/>
                    <a:pt x="1" y="520"/>
                    <a:pt x="85" y="640"/>
                  </a:cubicBezTo>
                  <a:cubicBezTo>
                    <a:pt x="120" y="690"/>
                    <a:pt x="183" y="714"/>
                    <a:pt x="261" y="714"/>
                  </a:cubicBezTo>
                  <a:cubicBezTo>
                    <a:pt x="371" y="714"/>
                    <a:pt x="511" y="666"/>
                    <a:pt x="641" y="575"/>
                  </a:cubicBezTo>
                  <a:cubicBezTo>
                    <a:pt x="864" y="419"/>
                    <a:pt x="977" y="194"/>
                    <a:pt x="893" y="75"/>
                  </a:cubicBezTo>
                  <a:cubicBezTo>
                    <a:pt x="858" y="24"/>
                    <a:pt x="795" y="0"/>
                    <a:pt x="717"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0" name="Google Shape;850;p31"/>
            <p:cNvSpPr/>
            <p:nvPr/>
          </p:nvSpPr>
          <p:spPr>
            <a:xfrm>
              <a:off x="1640475" y="1224000"/>
              <a:ext cx="24450" cy="17850"/>
            </a:xfrm>
            <a:custGeom>
              <a:avLst/>
              <a:gdLst/>
              <a:ahLst/>
              <a:cxnLst/>
              <a:rect l="l" t="t" r="r" b="b"/>
              <a:pathLst>
                <a:path w="978" h="714" extrusionOk="0">
                  <a:moveTo>
                    <a:pt x="716" y="0"/>
                  </a:moveTo>
                  <a:cubicBezTo>
                    <a:pt x="606" y="0"/>
                    <a:pt x="467" y="48"/>
                    <a:pt x="336" y="140"/>
                  </a:cubicBezTo>
                  <a:cubicBezTo>
                    <a:pt x="113" y="296"/>
                    <a:pt x="1" y="520"/>
                    <a:pt x="85" y="640"/>
                  </a:cubicBezTo>
                  <a:cubicBezTo>
                    <a:pt x="120" y="690"/>
                    <a:pt x="183" y="714"/>
                    <a:pt x="261" y="714"/>
                  </a:cubicBezTo>
                  <a:cubicBezTo>
                    <a:pt x="370" y="714"/>
                    <a:pt x="510" y="666"/>
                    <a:pt x="641" y="575"/>
                  </a:cubicBezTo>
                  <a:cubicBezTo>
                    <a:pt x="864" y="419"/>
                    <a:pt x="977" y="194"/>
                    <a:pt x="893" y="75"/>
                  </a:cubicBezTo>
                  <a:cubicBezTo>
                    <a:pt x="858" y="24"/>
                    <a:pt x="794" y="0"/>
                    <a:pt x="716"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1" name="Google Shape;851;p31"/>
            <p:cNvSpPr/>
            <p:nvPr/>
          </p:nvSpPr>
          <p:spPr>
            <a:xfrm>
              <a:off x="1655775" y="1197075"/>
              <a:ext cx="24425" cy="17875"/>
            </a:xfrm>
            <a:custGeom>
              <a:avLst/>
              <a:gdLst/>
              <a:ahLst/>
              <a:cxnLst/>
              <a:rect l="l" t="t" r="r" b="b"/>
              <a:pathLst>
                <a:path w="977" h="715" extrusionOk="0">
                  <a:moveTo>
                    <a:pt x="716" y="1"/>
                  </a:moveTo>
                  <a:cubicBezTo>
                    <a:pt x="606" y="1"/>
                    <a:pt x="467" y="49"/>
                    <a:pt x="336" y="140"/>
                  </a:cubicBezTo>
                  <a:cubicBezTo>
                    <a:pt x="113" y="296"/>
                    <a:pt x="1" y="520"/>
                    <a:pt x="84" y="640"/>
                  </a:cubicBezTo>
                  <a:cubicBezTo>
                    <a:pt x="119" y="690"/>
                    <a:pt x="182" y="714"/>
                    <a:pt x="260" y="714"/>
                  </a:cubicBezTo>
                  <a:cubicBezTo>
                    <a:pt x="371" y="714"/>
                    <a:pt x="510" y="666"/>
                    <a:pt x="641" y="575"/>
                  </a:cubicBezTo>
                  <a:cubicBezTo>
                    <a:pt x="864" y="419"/>
                    <a:pt x="976" y="194"/>
                    <a:pt x="893" y="75"/>
                  </a:cubicBezTo>
                  <a:cubicBezTo>
                    <a:pt x="858" y="25"/>
                    <a:pt x="794" y="1"/>
                    <a:pt x="71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471522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1.xml"/><Relationship Id="rId13" Type="http://schemas.openxmlformats.org/officeDocument/2006/relationships/slideLayout" Target="../slideLayouts/slideLayout176.xml"/><Relationship Id="rId3" Type="http://schemas.openxmlformats.org/officeDocument/2006/relationships/slideLayout" Target="../slideLayouts/slideLayout166.xml"/><Relationship Id="rId7" Type="http://schemas.openxmlformats.org/officeDocument/2006/relationships/slideLayout" Target="../slideLayouts/slideLayout170.xml"/><Relationship Id="rId12" Type="http://schemas.openxmlformats.org/officeDocument/2006/relationships/slideLayout" Target="../slideLayouts/slideLayout175.xml"/><Relationship Id="rId17" Type="http://schemas.openxmlformats.org/officeDocument/2006/relationships/theme" Target="../theme/theme10.xml"/><Relationship Id="rId2" Type="http://schemas.openxmlformats.org/officeDocument/2006/relationships/slideLayout" Target="../slideLayouts/slideLayout165.xml"/><Relationship Id="rId16" Type="http://schemas.openxmlformats.org/officeDocument/2006/relationships/slideLayout" Target="../slideLayouts/slideLayout179.xml"/><Relationship Id="rId1" Type="http://schemas.openxmlformats.org/officeDocument/2006/relationships/slideLayout" Target="../slideLayouts/slideLayout164.xml"/><Relationship Id="rId6" Type="http://schemas.openxmlformats.org/officeDocument/2006/relationships/slideLayout" Target="../slideLayouts/slideLayout169.xml"/><Relationship Id="rId11" Type="http://schemas.openxmlformats.org/officeDocument/2006/relationships/slideLayout" Target="../slideLayouts/slideLayout174.xml"/><Relationship Id="rId5" Type="http://schemas.openxmlformats.org/officeDocument/2006/relationships/slideLayout" Target="../slideLayouts/slideLayout168.xml"/><Relationship Id="rId15" Type="http://schemas.openxmlformats.org/officeDocument/2006/relationships/slideLayout" Target="../slideLayouts/slideLayout178.xml"/><Relationship Id="rId10" Type="http://schemas.openxmlformats.org/officeDocument/2006/relationships/slideLayout" Target="../slideLayouts/slideLayout173.xml"/><Relationship Id="rId4" Type="http://schemas.openxmlformats.org/officeDocument/2006/relationships/slideLayout" Target="../slideLayouts/slideLayout167.xml"/><Relationship Id="rId9" Type="http://schemas.openxmlformats.org/officeDocument/2006/relationships/slideLayout" Target="../slideLayouts/slideLayout172.xml"/><Relationship Id="rId14" Type="http://schemas.openxmlformats.org/officeDocument/2006/relationships/slideLayout" Target="../slideLayouts/slideLayout17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6" Type="http://schemas.openxmlformats.org/officeDocument/2006/relationships/image" Target="../media/image2.jpg"/><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heme" Target="../theme/theme3.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theme" Target="../theme/theme4.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slideLayout" Target="../slideLayouts/slideLayout95.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29" Type="http://schemas.openxmlformats.org/officeDocument/2006/relationships/slideLayout" Target="../slideLayouts/slideLayout98.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32" Type="http://schemas.openxmlformats.org/officeDocument/2006/relationships/image" Target="../media/image3.jpg"/><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slideLayout" Target="../slideLayouts/slideLayout97.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theme" Target="../theme/theme5.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slideLayout" Target="../slideLayouts/slideLayout96.xml"/><Relationship Id="rId30" Type="http://schemas.openxmlformats.org/officeDocument/2006/relationships/slideLayout" Target="../slideLayouts/slideLayout9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3" Type="http://schemas.openxmlformats.org/officeDocument/2006/relationships/slideLayout" Target="../slideLayouts/slideLayout102.xml"/><Relationship Id="rId21" Type="http://schemas.openxmlformats.org/officeDocument/2006/relationships/slideLayout" Target="../slideLayouts/slideLayout120.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slideLayout" Target="../slideLayouts/slideLayout119.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24" Type="http://schemas.openxmlformats.org/officeDocument/2006/relationships/theme" Target="../theme/theme6.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 Id="rId22" Type="http://schemas.openxmlformats.org/officeDocument/2006/relationships/slideLayout" Target="../slideLayouts/slideLayout12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3" Type="http://schemas.openxmlformats.org/officeDocument/2006/relationships/slideLayout" Target="../slideLayouts/slideLayout125.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2" Type="http://schemas.openxmlformats.org/officeDocument/2006/relationships/slideLayout" Target="../slideLayouts/slideLayout124.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5" Type="http://schemas.openxmlformats.org/officeDocument/2006/relationships/slideLayout" Target="../slideLayouts/slideLayout127.xml"/><Relationship Id="rId10" Type="http://schemas.openxmlformats.org/officeDocument/2006/relationships/slideLayout" Target="../slideLayouts/slideLayout132.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3" Type="http://schemas.openxmlformats.org/officeDocument/2006/relationships/slideLayout" Target="../slideLayouts/slideLayout138.xml"/><Relationship Id="rId21" Type="http://schemas.openxmlformats.org/officeDocument/2006/relationships/theme" Target="../theme/theme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3.xml"/><Relationship Id="rId3" Type="http://schemas.openxmlformats.org/officeDocument/2006/relationships/slideLayout" Target="../slideLayouts/slideLayout158.xml"/><Relationship Id="rId7" Type="http://schemas.openxmlformats.org/officeDocument/2006/relationships/slideLayout" Target="../slideLayouts/slideLayout162.xml"/><Relationship Id="rId2" Type="http://schemas.openxmlformats.org/officeDocument/2006/relationships/slideLayout" Target="../slideLayouts/slideLayout157.xml"/><Relationship Id="rId1" Type="http://schemas.openxmlformats.org/officeDocument/2006/relationships/slideLayout" Target="../slideLayouts/slideLayout156.xml"/><Relationship Id="rId6" Type="http://schemas.openxmlformats.org/officeDocument/2006/relationships/slideLayout" Target="../slideLayouts/slideLayout161.xml"/><Relationship Id="rId5" Type="http://schemas.openxmlformats.org/officeDocument/2006/relationships/slideLayout" Target="../slideLayouts/slideLayout160.xml"/><Relationship Id="rId4" Type="http://schemas.openxmlformats.org/officeDocument/2006/relationships/slideLayout" Target="../slideLayouts/slideLayout159.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4000">
              <a:schemeClr val="bg2">
                <a:tint val="90000"/>
                <a:satMod val="92000"/>
                <a:lumMod val="120000"/>
              </a:schemeClr>
            </a:gs>
            <a:gs pos="96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 id="2147483665" r:id="rId17"/>
    <p:sldLayoutId id="2147483666" r:id="rId18"/>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2"/>
              </a:buClr>
              <a:buSzPts val="2800"/>
              <a:buFont typeface="Concert One"/>
              <a:buNone/>
              <a:defRPr sz="2800" b="1">
                <a:solidFill>
                  <a:schemeClr val="accent2"/>
                </a:solidFill>
                <a:latin typeface="Concert One"/>
                <a:ea typeface="Concert One"/>
                <a:cs typeface="Concert One"/>
                <a:sym typeface="Concert One"/>
              </a:defRPr>
            </a:lvl1pPr>
            <a:lvl2pPr lvl="1">
              <a:spcBef>
                <a:spcPts val="0"/>
              </a:spcBef>
              <a:spcAft>
                <a:spcPts val="0"/>
              </a:spcAft>
              <a:buClr>
                <a:schemeClr val="accent2"/>
              </a:buClr>
              <a:buSzPts val="2800"/>
              <a:buNone/>
              <a:defRPr sz="2800">
                <a:solidFill>
                  <a:schemeClr val="accent2"/>
                </a:solidFill>
              </a:defRPr>
            </a:lvl2pPr>
            <a:lvl3pPr lvl="2">
              <a:spcBef>
                <a:spcPts val="0"/>
              </a:spcBef>
              <a:spcAft>
                <a:spcPts val="0"/>
              </a:spcAft>
              <a:buClr>
                <a:schemeClr val="accent2"/>
              </a:buClr>
              <a:buSzPts val="2800"/>
              <a:buNone/>
              <a:defRPr sz="2800">
                <a:solidFill>
                  <a:schemeClr val="accent2"/>
                </a:solidFill>
              </a:defRPr>
            </a:lvl3pPr>
            <a:lvl4pPr lvl="3">
              <a:spcBef>
                <a:spcPts val="0"/>
              </a:spcBef>
              <a:spcAft>
                <a:spcPts val="0"/>
              </a:spcAft>
              <a:buClr>
                <a:schemeClr val="accent2"/>
              </a:buClr>
              <a:buSzPts val="2800"/>
              <a:buNone/>
              <a:defRPr sz="2800">
                <a:solidFill>
                  <a:schemeClr val="accent2"/>
                </a:solidFill>
              </a:defRPr>
            </a:lvl4pPr>
            <a:lvl5pPr lvl="4">
              <a:spcBef>
                <a:spcPts val="0"/>
              </a:spcBef>
              <a:spcAft>
                <a:spcPts val="0"/>
              </a:spcAft>
              <a:buClr>
                <a:schemeClr val="accent2"/>
              </a:buClr>
              <a:buSzPts val="2800"/>
              <a:buNone/>
              <a:defRPr sz="2800">
                <a:solidFill>
                  <a:schemeClr val="accent2"/>
                </a:solidFill>
              </a:defRPr>
            </a:lvl5pPr>
            <a:lvl6pPr lvl="5">
              <a:spcBef>
                <a:spcPts val="0"/>
              </a:spcBef>
              <a:spcAft>
                <a:spcPts val="0"/>
              </a:spcAft>
              <a:buClr>
                <a:schemeClr val="accent2"/>
              </a:buClr>
              <a:buSzPts val="2800"/>
              <a:buNone/>
              <a:defRPr sz="2800">
                <a:solidFill>
                  <a:schemeClr val="accent2"/>
                </a:solidFill>
              </a:defRPr>
            </a:lvl6pPr>
            <a:lvl7pPr lvl="6">
              <a:spcBef>
                <a:spcPts val="0"/>
              </a:spcBef>
              <a:spcAft>
                <a:spcPts val="0"/>
              </a:spcAft>
              <a:buClr>
                <a:schemeClr val="accent2"/>
              </a:buClr>
              <a:buSzPts val="2800"/>
              <a:buNone/>
              <a:defRPr sz="2800">
                <a:solidFill>
                  <a:schemeClr val="accent2"/>
                </a:solidFill>
              </a:defRPr>
            </a:lvl7pPr>
            <a:lvl8pPr lvl="7">
              <a:spcBef>
                <a:spcPts val="0"/>
              </a:spcBef>
              <a:spcAft>
                <a:spcPts val="0"/>
              </a:spcAft>
              <a:buClr>
                <a:schemeClr val="accent2"/>
              </a:buClr>
              <a:buSzPts val="2800"/>
              <a:buNone/>
              <a:defRPr sz="2800">
                <a:solidFill>
                  <a:schemeClr val="accent2"/>
                </a:solidFill>
              </a:defRPr>
            </a:lvl8pPr>
            <a:lvl9pPr lvl="8">
              <a:spcBef>
                <a:spcPts val="0"/>
              </a:spcBef>
              <a:spcAft>
                <a:spcPts val="0"/>
              </a:spcAft>
              <a:buClr>
                <a:schemeClr val="accent2"/>
              </a:buClr>
              <a:buSzPts val="2800"/>
              <a:buNone/>
              <a:defRPr sz="2800">
                <a:solidFill>
                  <a:schemeClr val="accent2"/>
                </a:solidFill>
              </a:defRPr>
            </a:lvl9pPr>
          </a:lstStyle>
          <a:p>
            <a:endParaRPr/>
          </a:p>
        </p:txBody>
      </p:sp>
      <p:sp>
        <p:nvSpPr>
          <p:cNvPr id="7" name="Google Shape;7;p1"/>
          <p:cNvSpPr txBox="1">
            <a:spLocks noGrp="1"/>
          </p:cNvSpPr>
          <p:nvPr>
            <p:ph type="body" idx="1"/>
          </p:nvPr>
        </p:nvSpPr>
        <p:spPr>
          <a:xfrm>
            <a:off x="415600" y="1499867"/>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accent2"/>
              </a:buClr>
              <a:buSzPts val="1800"/>
              <a:buFont typeface="Roboto Mono Medium"/>
              <a:buChar char="●"/>
              <a:defRPr sz="1800">
                <a:solidFill>
                  <a:schemeClr val="accent2"/>
                </a:solidFill>
                <a:latin typeface="Roboto Mono Medium"/>
                <a:ea typeface="Roboto Mono Medium"/>
                <a:cs typeface="Roboto Mono Medium"/>
                <a:sym typeface="Roboto Mono Medium"/>
              </a:defRPr>
            </a:lvl1pPr>
            <a:lvl2pPr marL="914400" lvl="1"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2pPr>
            <a:lvl3pPr marL="1371600" lvl="2"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3pPr>
            <a:lvl4pPr marL="1828800" lvl="3"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4pPr>
            <a:lvl5pPr marL="2286000" lvl="4"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5pPr>
            <a:lvl6pPr marL="2743200" lvl="5"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6pPr>
            <a:lvl7pPr marL="3200400" lvl="6"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7pPr>
            <a:lvl8pPr marL="3657600" lvl="7"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8pPr>
            <a:lvl9pPr marL="4114800" lvl="8" indent="-317500">
              <a:lnSpc>
                <a:spcPct val="100000"/>
              </a:lnSpc>
              <a:spcBef>
                <a:spcPts val="1600"/>
              </a:spcBef>
              <a:spcAft>
                <a:spcPts val="160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9pPr>
          </a:lstStyle>
          <a:p>
            <a:endParaRPr/>
          </a:p>
        </p:txBody>
      </p:sp>
    </p:spTree>
    <p:extLst>
      <p:ext uri="{BB962C8B-B14F-4D97-AF65-F5344CB8AC3E}">
        <p14:creationId xmlns:p14="http://schemas.microsoft.com/office/powerpoint/2010/main" val="983738146"/>
      </p:ext>
    </p:extLst>
  </p:cSld>
  <p:clrMap bg1="lt1" tx1="dk1" bg2="dk2" tx2="lt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7000" b="-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B39DE-1F4D-4EC3-8FD5-B4F8D40C6791}" type="datetimeFigureOut">
              <a:rPr lang="en-US" smtClean="0"/>
              <a:t>1/10/22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0F0695-0192-49C0-AF59-53B65A2BAFA6}" type="slidenum">
              <a:rPr lang="en-US" smtClean="0"/>
              <a:t>‹#›</a:t>
            </a:fld>
            <a:endParaRPr lang="en-US"/>
          </a:p>
        </p:txBody>
      </p:sp>
    </p:spTree>
    <p:extLst>
      <p:ext uri="{BB962C8B-B14F-4D97-AF65-F5344CB8AC3E}">
        <p14:creationId xmlns:p14="http://schemas.microsoft.com/office/powerpoint/2010/main" val="3013966912"/>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78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grpSp>
        <p:nvGrpSpPr>
          <p:cNvPr id="167938" name="Group 167937"/>
          <p:cNvGrpSpPr/>
          <p:nvPr/>
        </p:nvGrpSpPr>
        <p:grpSpPr>
          <a:xfrm>
            <a:off x="8405285" y="1"/>
            <a:ext cx="3786716" cy="3254375"/>
            <a:chOff x="3115" y="0"/>
            <a:chExt cx="2170" cy="2486"/>
          </a:xfrm>
        </p:grpSpPr>
        <p:grpSp>
          <p:nvGrpSpPr>
            <p:cNvPr id="167939" name="Group 167938"/>
            <p:cNvGrpSpPr/>
            <p:nvPr/>
          </p:nvGrpSpPr>
          <p:grpSpPr>
            <a:xfrm>
              <a:off x="4080" y="1910"/>
              <a:ext cx="768" cy="576"/>
              <a:chOff x="0" y="0"/>
              <a:chExt cx="768" cy="576"/>
            </a:xfrm>
          </p:grpSpPr>
          <p:sp>
            <p:nvSpPr>
              <p:cNvPr id="167940" name="Oval 167939"/>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7941" name="Oval 167940"/>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lstStyle/>
              <a:p>
                <a:endParaRPr lang="en-US" sz="1800"/>
              </a:p>
            </p:txBody>
          </p:sp>
        </p:grpSp>
        <p:grpSp>
          <p:nvGrpSpPr>
            <p:cNvPr id="167942" name="Group 167941"/>
            <p:cNvGrpSpPr/>
            <p:nvPr/>
          </p:nvGrpSpPr>
          <p:grpSpPr>
            <a:xfrm>
              <a:off x="4257" y="1103"/>
              <a:ext cx="768" cy="576"/>
              <a:chOff x="0" y="0"/>
              <a:chExt cx="768" cy="576"/>
            </a:xfrm>
          </p:grpSpPr>
          <p:sp>
            <p:nvSpPr>
              <p:cNvPr id="167943" name="Oval 167942"/>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7944" name="Oval 167943"/>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lstStyle/>
              <a:p>
                <a:endParaRPr lang="en-US" sz="1800"/>
              </a:p>
            </p:txBody>
          </p:sp>
        </p:grpSp>
        <p:grpSp>
          <p:nvGrpSpPr>
            <p:cNvPr id="167945" name="Group 167944"/>
            <p:cNvGrpSpPr/>
            <p:nvPr/>
          </p:nvGrpSpPr>
          <p:grpSpPr>
            <a:xfrm>
              <a:off x="3134" y="0"/>
              <a:ext cx="768" cy="576"/>
              <a:chOff x="0" y="0"/>
              <a:chExt cx="768" cy="576"/>
            </a:xfrm>
          </p:grpSpPr>
          <p:sp>
            <p:nvSpPr>
              <p:cNvPr id="167946" name="Oval 167945"/>
              <p:cNvSpPr/>
              <p:nvPr/>
            </p:nvSpPr>
            <p:spPr>
              <a:xfrm>
                <a:off x="0" y="0"/>
                <a:ext cx="768" cy="576"/>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7947" name="Oval 167946"/>
              <p:cNvSpPr/>
              <p:nvPr/>
            </p:nvSpPr>
            <p:spPr>
              <a:xfrm>
                <a:off x="276" y="252"/>
                <a:ext cx="185" cy="108"/>
              </a:xfrm>
              <a:prstGeom prst="ellipse">
                <a:avLst/>
              </a:prstGeom>
              <a:gradFill rotWithShape="0">
                <a:gsLst>
                  <a:gs pos="0">
                    <a:schemeClr val="accent1"/>
                  </a:gs>
                  <a:gs pos="100000">
                    <a:schemeClr val="bg2"/>
                  </a:gs>
                </a:gsLst>
                <a:path path="shape">
                  <a:fillToRect l="50000" t="50000" r="50000" b="50000"/>
                </a:path>
                <a:tileRect/>
              </a:gradFill>
              <a:ln w="9525">
                <a:noFill/>
              </a:ln>
            </p:spPr>
            <p:txBody>
              <a:bodyPr/>
              <a:lstStyle/>
              <a:p>
                <a:endParaRPr lang="en-US" sz="1800"/>
              </a:p>
            </p:txBody>
          </p:sp>
        </p:grpSp>
        <p:grpSp>
          <p:nvGrpSpPr>
            <p:cNvPr id="167948" name="Group 167947"/>
            <p:cNvGrpSpPr/>
            <p:nvPr/>
          </p:nvGrpSpPr>
          <p:grpSpPr>
            <a:xfrm>
              <a:off x="3115" y="0"/>
              <a:ext cx="2170" cy="1702"/>
              <a:chOff x="3115" y="0"/>
              <a:chExt cx="2170" cy="1702"/>
            </a:xfrm>
          </p:grpSpPr>
          <p:grpSp>
            <p:nvGrpSpPr>
              <p:cNvPr id="167949" name="Group 167948"/>
              <p:cNvGrpSpPr/>
              <p:nvPr/>
            </p:nvGrpSpPr>
            <p:grpSpPr>
              <a:xfrm>
                <a:off x="3640" y="308"/>
                <a:ext cx="1145" cy="844"/>
                <a:chOff x="1265" y="814"/>
                <a:chExt cx="2919" cy="2151"/>
              </a:xfrm>
            </p:grpSpPr>
            <p:sp>
              <p:nvSpPr>
                <p:cNvPr id="167950" name="Oval 167949"/>
                <p:cNvSpPr/>
                <p:nvPr/>
              </p:nvSpPr>
              <p:spPr>
                <a:xfrm>
                  <a:off x="1265" y="814"/>
                  <a:ext cx="2919" cy="2151"/>
                </a:xfrm>
                <a:prstGeom prst="ellipse">
                  <a:avLst/>
                </a:prstGeom>
                <a:gradFill rotWithShape="0">
                  <a:gsLst>
                    <a:gs pos="0">
                      <a:schemeClr val="bg2"/>
                    </a:gs>
                    <a:gs pos="100000">
                      <a:schemeClr val="bg1"/>
                    </a:gs>
                  </a:gsLst>
                  <a:path path="shape">
                    <a:fillToRect l="50000" t="50000" r="50000" b="50000"/>
                  </a:path>
                  <a:tileRect/>
                </a:gradFill>
                <a:ln w="9525">
                  <a:noFill/>
                </a:ln>
              </p:spPr>
              <p:txBody>
                <a:bodyPr/>
                <a:lstStyle/>
                <a:p>
                  <a:endParaRPr lang="en-US" sz="1800"/>
                </a:p>
              </p:txBody>
            </p:sp>
            <p:sp>
              <p:nvSpPr>
                <p:cNvPr id="167951" name="Oval 167950"/>
                <p:cNvSpPr/>
                <p:nvPr/>
              </p:nvSpPr>
              <p:spPr>
                <a:xfrm>
                  <a:off x="2380" y="1601"/>
                  <a:ext cx="579" cy="406"/>
                </a:xfrm>
                <a:prstGeom prst="ellipse">
                  <a:avLst/>
                </a:prstGeom>
                <a:gradFill rotWithShape="0">
                  <a:gsLst>
                    <a:gs pos="0">
                      <a:schemeClr val="accent2"/>
                    </a:gs>
                    <a:gs pos="100000">
                      <a:schemeClr val="bg2"/>
                    </a:gs>
                  </a:gsLst>
                  <a:path path="shape">
                    <a:fillToRect l="50000" t="50000" r="50000" b="50000"/>
                  </a:path>
                  <a:tileRect/>
                </a:gradFill>
                <a:ln w="9525">
                  <a:noFill/>
                </a:ln>
              </p:spPr>
              <p:txBody>
                <a:bodyPr/>
                <a:lstStyle/>
                <a:p>
                  <a:endParaRPr lang="en-US" sz="1800"/>
                </a:p>
              </p:txBody>
            </p:sp>
          </p:grpSp>
          <p:grpSp>
            <p:nvGrpSpPr>
              <p:cNvPr id="167952" name="Group 167951"/>
              <p:cNvGrpSpPr/>
              <p:nvPr/>
            </p:nvGrpSpPr>
            <p:grpSpPr>
              <a:xfrm>
                <a:off x="3115" y="0"/>
                <a:ext cx="2145" cy="1702"/>
                <a:chOff x="3115" y="0"/>
                <a:chExt cx="2145" cy="1702"/>
              </a:xfrm>
            </p:grpSpPr>
            <p:grpSp>
              <p:nvGrpSpPr>
                <p:cNvPr id="167953" name="Group 167952"/>
                <p:cNvGrpSpPr/>
                <p:nvPr/>
              </p:nvGrpSpPr>
              <p:grpSpPr>
                <a:xfrm>
                  <a:off x="4505" y="589"/>
                  <a:ext cx="493" cy="912"/>
                  <a:chOff x="3471" y="1530"/>
                  <a:chExt cx="1258" cy="2327"/>
                </a:xfrm>
              </p:grpSpPr>
              <p:sp>
                <p:nvSpPr>
                  <p:cNvPr id="167954" name="Freeform 167953"/>
                  <p:cNvSpPr/>
                  <p:nvPr/>
                </p:nvSpPr>
                <p:spPr>
                  <a:xfrm rot="2711884">
                    <a:off x="2765" y="2236"/>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7955" name="Freeform 167954"/>
                  <p:cNvSpPr/>
                  <p:nvPr/>
                </p:nvSpPr>
                <p:spPr>
                  <a:xfrm rot="2711884">
                    <a:off x="4021" y="3149"/>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7956" name="Group 167955"/>
                <p:cNvGrpSpPr/>
                <p:nvPr/>
              </p:nvGrpSpPr>
              <p:grpSpPr>
                <a:xfrm>
                  <a:off x="4267" y="781"/>
                  <a:ext cx="966" cy="522"/>
                  <a:chOff x="2864" y="2019"/>
                  <a:chExt cx="2463" cy="1332"/>
                </a:xfrm>
              </p:grpSpPr>
              <p:sp>
                <p:nvSpPr>
                  <p:cNvPr id="167957" name="Freeform 167956"/>
                  <p:cNvSpPr/>
                  <p:nvPr/>
                </p:nvSpPr>
                <p:spPr>
                  <a:xfrm rot="2104081">
                    <a:off x="2864" y="2019"/>
                    <a:ext cx="1814" cy="347"/>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58" name="Freeform 167957"/>
                  <p:cNvSpPr/>
                  <p:nvPr/>
                </p:nvSpPr>
                <p:spPr>
                  <a:xfrm rot="2104081">
                    <a:off x="4353" y="2806"/>
                    <a:ext cx="974" cy="54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59" name="Group 167958"/>
                <p:cNvGrpSpPr/>
                <p:nvPr/>
              </p:nvGrpSpPr>
              <p:grpSpPr>
                <a:xfrm>
                  <a:off x="4280" y="707"/>
                  <a:ext cx="971" cy="417"/>
                  <a:chOff x="2897" y="1832"/>
                  <a:chExt cx="2477" cy="1064"/>
                </a:xfrm>
              </p:grpSpPr>
              <p:sp>
                <p:nvSpPr>
                  <p:cNvPr id="167960" name="Freeform 167959"/>
                  <p:cNvSpPr/>
                  <p:nvPr/>
                </p:nvSpPr>
                <p:spPr>
                  <a:xfrm rot="1582915">
                    <a:off x="2897" y="1832"/>
                    <a:ext cx="1736" cy="30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61" name="Freeform 167960"/>
                  <p:cNvSpPr/>
                  <p:nvPr/>
                </p:nvSpPr>
                <p:spPr>
                  <a:xfrm rot="1582915">
                    <a:off x="4442" y="2420"/>
                    <a:ext cx="932" cy="47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62" name="Group 167961"/>
                <p:cNvGrpSpPr/>
                <p:nvPr/>
              </p:nvGrpSpPr>
              <p:grpSpPr>
                <a:xfrm>
                  <a:off x="4291" y="630"/>
                  <a:ext cx="969" cy="364"/>
                  <a:chOff x="2924" y="1636"/>
                  <a:chExt cx="2472" cy="927"/>
                </a:xfrm>
              </p:grpSpPr>
              <p:sp>
                <p:nvSpPr>
                  <p:cNvPr id="167963" name="Freeform 167962"/>
                  <p:cNvSpPr/>
                  <p:nvPr/>
                </p:nvSpPr>
                <p:spPr>
                  <a:xfrm rot="1080363">
                    <a:off x="2924" y="1636"/>
                    <a:ext cx="1677" cy="33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64" name="Freeform 167963"/>
                  <p:cNvSpPr/>
                  <p:nvPr/>
                </p:nvSpPr>
                <p:spPr>
                  <a:xfrm rot="1080363">
                    <a:off x="4495" y="2037"/>
                    <a:ext cx="901" cy="52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65" name="Group 167964"/>
                <p:cNvGrpSpPr/>
                <p:nvPr/>
              </p:nvGrpSpPr>
              <p:grpSpPr>
                <a:xfrm>
                  <a:off x="4304" y="543"/>
                  <a:ext cx="918" cy="258"/>
                  <a:chOff x="2958" y="1414"/>
                  <a:chExt cx="2342" cy="657"/>
                </a:xfrm>
              </p:grpSpPr>
              <p:sp>
                <p:nvSpPr>
                  <p:cNvPr id="167966" name="Freeform 167965"/>
                  <p:cNvSpPr/>
                  <p:nvPr/>
                </p:nvSpPr>
                <p:spPr>
                  <a:xfrm rot="463793">
                    <a:off x="2958" y="1414"/>
                    <a:ext cx="154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67" name="Freeform 167966"/>
                  <p:cNvSpPr/>
                  <p:nvPr/>
                </p:nvSpPr>
                <p:spPr>
                  <a:xfrm rot="463793">
                    <a:off x="4470" y="1582"/>
                    <a:ext cx="830" cy="4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68" name="Group 167967"/>
                <p:cNvGrpSpPr/>
                <p:nvPr/>
              </p:nvGrpSpPr>
              <p:grpSpPr>
                <a:xfrm>
                  <a:off x="4314" y="487"/>
                  <a:ext cx="843" cy="134"/>
                  <a:chOff x="2983" y="1269"/>
                  <a:chExt cx="2150" cy="343"/>
                </a:xfrm>
              </p:grpSpPr>
              <p:sp>
                <p:nvSpPr>
                  <p:cNvPr id="167969" name="Freeform 167968"/>
                  <p:cNvSpPr/>
                  <p:nvPr/>
                </p:nvSpPr>
                <p:spPr>
                  <a:xfrm rot="-84182">
                    <a:off x="2983" y="1289"/>
                    <a:ext cx="1404" cy="21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70" name="Freeform 167969"/>
                  <p:cNvSpPr/>
                  <p:nvPr/>
                </p:nvSpPr>
                <p:spPr>
                  <a:xfrm rot="-84182">
                    <a:off x="4379" y="1269"/>
                    <a:ext cx="754" cy="34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71" name="Group 167970"/>
                <p:cNvGrpSpPr/>
                <p:nvPr/>
              </p:nvGrpSpPr>
              <p:grpSpPr>
                <a:xfrm>
                  <a:off x="4296" y="349"/>
                  <a:ext cx="737" cy="167"/>
                  <a:chOff x="2938" y="917"/>
                  <a:chExt cx="1879" cy="427"/>
                </a:xfrm>
              </p:grpSpPr>
              <p:sp>
                <p:nvSpPr>
                  <p:cNvPr id="167972" name="Freeform 167971"/>
                  <p:cNvSpPr/>
                  <p:nvPr/>
                </p:nvSpPr>
                <p:spPr>
                  <a:xfrm rot="-802576">
                    <a:off x="2938" y="1129"/>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7973" name="Freeform 167972"/>
                  <p:cNvSpPr/>
                  <p:nvPr/>
                </p:nvSpPr>
                <p:spPr>
                  <a:xfrm rot="-802576">
                    <a:off x="4155" y="917"/>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7974" name="Group 167973"/>
                <p:cNvGrpSpPr/>
                <p:nvPr/>
              </p:nvGrpSpPr>
              <p:grpSpPr>
                <a:xfrm>
                  <a:off x="3394" y="637"/>
                  <a:ext cx="493" cy="912"/>
                  <a:chOff x="637" y="1653"/>
                  <a:chExt cx="1257" cy="2326"/>
                </a:xfrm>
              </p:grpSpPr>
              <p:sp>
                <p:nvSpPr>
                  <p:cNvPr id="167975" name="Freeform 167974"/>
                  <p:cNvSpPr/>
                  <p:nvPr/>
                </p:nvSpPr>
                <p:spPr>
                  <a:xfrm rot="-2711884" flipH="1">
                    <a:off x="876" y="2359"/>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76" name="Freeform 167975"/>
                  <p:cNvSpPr/>
                  <p:nvPr/>
                </p:nvSpPr>
                <p:spPr>
                  <a:xfrm rot="-2711884" flipH="1">
                    <a:off x="419" y="3271"/>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7977" name="Group 167976"/>
                <p:cNvGrpSpPr/>
                <p:nvPr/>
              </p:nvGrpSpPr>
              <p:grpSpPr>
                <a:xfrm>
                  <a:off x="3142" y="850"/>
                  <a:ext cx="966" cy="522"/>
                  <a:chOff x="-5" y="2196"/>
                  <a:chExt cx="2463" cy="1332"/>
                </a:xfrm>
              </p:grpSpPr>
              <p:sp>
                <p:nvSpPr>
                  <p:cNvPr id="167978" name="Freeform 167977"/>
                  <p:cNvSpPr/>
                  <p:nvPr/>
                </p:nvSpPr>
                <p:spPr>
                  <a:xfrm rot="-2104081" flipH="1">
                    <a:off x="644" y="2196"/>
                    <a:ext cx="1814" cy="347"/>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79" name="Freeform 167978"/>
                  <p:cNvSpPr/>
                  <p:nvPr/>
                </p:nvSpPr>
                <p:spPr>
                  <a:xfrm rot="-2104081" flipH="1">
                    <a:off x="-5" y="2983"/>
                    <a:ext cx="974" cy="54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7980" name="Group 167979"/>
                <p:cNvGrpSpPr/>
                <p:nvPr/>
              </p:nvGrpSpPr>
              <p:grpSpPr>
                <a:xfrm>
                  <a:off x="3124" y="777"/>
                  <a:ext cx="971" cy="417"/>
                  <a:chOff x="-52" y="2009"/>
                  <a:chExt cx="2477" cy="1064"/>
                </a:xfrm>
              </p:grpSpPr>
              <p:sp>
                <p:nvSpPr>
                  <p:cNvPr id="167981" name="Freeform 167980"/>
                  <p:cNvSpPr/>
                  <p:nvPr/>
                </p:nvSpPr>
                <p:spPr>
                  <a:xfrm rot="-1582915" flipH="1">
                    <a:off x="689" y="2009"/>
                    <a:ext cx="1736" cy="30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82" name="Freeform 167981"/>
                  <p:cNvSpPr/>
                  <p:nvPr/>
                </p:nvSpPr>
                <p:spPr>
                  <a:xfrm rot="-1582915" flipH="1">
                    <a:off x="-52" y="2597"/>
                    <a:ext cx="932" cy="47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7983" name="Group 167982"/>
                <p:cNvGrpSpPr/>
                <p:nvPr/>
              </p:nvGrpSpPr>
              <p:grpSpPr>
                <a:xfrm>
                  <a:off x="3115" y="700"/>
                  <a:ext cx="969" cy="363"/>
                  <a:chOff x="-74" y="1813"/>
                  <a:chExt cx="2472" cy="927"/>
                </a:xfrm>
              </p:grpSpPr>
              <p:sp>
                <p:nvSpPr>
                  <p:cNvPr id="167984" name="Freeform 167983"/>
                  <p:cNvSpPr/>
                  <p:nvPr/>
                </p:nvSpPr>
                <p:spPr>
                  <a:xfrm rot="-1080363" flipH="1">
                    <a:off x="721" y="1813"/>
                    <a:ext cx="1677" cy="33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85" name="Freeform 167984"/>
                  <p:cNvSpPr/>
                  <p:nvPr/>
                </p:nvSpPr>
                <p:spPr>
                  <a:xfrm rot="-1080363" flipH="1">
                    <a:off x="-74" y="2214"/>
                    <a:ext cx="901" cy="52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7986" name="Group 167985"/>
                <p:cNvGrpSpPr/>
                <p:nvPr/>
              </p:nvGrpSpPr>
              <p:grpSpPr>
                <a:xfrm>
                  <a:off x="3153" y="613"/>
                  <a:ext cx="918" cy="257"/>
                  <a:chOff x="22" y="1591"/>
                  <a:chExt cx="2342" cy="657"/>
                </a:xfrm>
              </p:grpSpPr>
              <p:sp>
                <p:nvSpPr>
                  <p:cNvPr id="167987" name="Freeform 167986"/>
                  <p:cNvSpPr/>
                  <p:nvPr/>
                </p:nvSpPr>
                <p:spPr>
                  <a:xfrm rot="-463793" flipH="1">
                    <a:off x="819" y="1591"/>
                    <a:ext cx="154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88" name="Freeform 167987"/>
                  <p:cNvSpPr/>
                  <p:nvPr/>
                </p:nvSpPr>
                <p:spPr>
                  <a:xfrm rot="-463793" flipH="1">
                    <a:off x="22" y="1759"/>
                    <a:ext cx="830" cy="4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7989" name="Group 167988"/>
                <p:cNvGrpSpPr/>
                <p:nvPr/>
              </p:nvGrpSpPr>
              <p:grpSpPr>
                <a:xfrm>
                  <a:off x="3218" y="556"/>
                  <a:ext cx="843" cy="134"/>
                  <a:chOff x="189" y="1446"/>
                  <a:chExt cx="2150" cy="343"/>
                </a:xfrm>
              </p:grpSpPr>
              <p:sp>
                <p:nvSpPr>
                  <p:cNvPr id="167990" name="Freeform 167989"/>
                  <p:cNvSpPr/>
                  <p:nvPr/>
                </p:nvSpPr>
                <p:spPr>
                  <a:xfrm rot="84182" flipH="1">
                    <a:off x="935" y="1466"/>
                    <a:ext cx="1404" cy="21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91" name="Freeform 167990"/>
                  <p:cNvSpPr/>
                  <p:nvPr/>
                </p:nvSpPr>
                <p:spPr>
                  <a:xfrm rot="84182" flipH="1">
                    <a:off x="189" y="1446"/>
                    <a:ext cx="754" cy="34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alpha val="100000"/>
                        </a:schemeClr>
                      </a:gs>
                      <a:gs pos="100000">
                        <a:schemeClr val="folHlink"/>
                      </a:gs>
                    </a:gsLst>
                    <a:lin ang="0" scaled="1"/>
                    <a:tileRect/>
                  </a:gradFill>
                  <a:ln w="9525">
                    <a:noFill/>
                  </a:ln>
                </p:spPr>
                <p:txBody>
                  <a:bodyPr/>
                  <a:lstStyle/>
                  <a:p>
                    <a:endParaRPr lang="en-US" sz="1800"/>
                  </a:p>
                </p:txBody>
              </p:sp>
            </p:grpSp>
            <p:grpSp>
              <p:nvGrpSpPr>
                <p:cNvPr id="167992" name="Group 167991"/>
                <p:cNvGrpSpPr/>
                <p:nvPr/>
              </p:nvGrpSpPr>
              <p:grpSpPr>
                <a:xfrm>
                  <a:off x="3342" y="418"/>
                  <a:ext cx="737" cy="167"/>
                  <a:chOff x="505" y="1094"/>
                  <a:chExt cx="1879" cy="427"/>
                </a:xfrm>
              </p:grpSpPr>
              <p:sp>
                <p:nvSpPr>
                  <p:cNvPr id="167993" name="Freeform 167992"/>
                  <p:cNvSpPr/>
                  <p:nvPr/>
                </p:nvSpPr>
                <p:spPr>
                  <a:xfrm rot="802576" flipH="1">
                    <a:off x="1151" y="1306"/>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94" name="Freeform 167993"/>
                  <p:cNvSpPr/>
                  <p:nvPr/>
                </p:nvSpPr>
                <p:spPr>
                  <a:xfrm rot="802576" flipH="1">
                    <a:off x="505" y="1094"/>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7995" name="Group 167994"/>
                <p:cNvGrpSpPr/>
                <p:nvPr/>
              </p:nvGrpSpPr>
              <p:grpSpPr>
                <a:xfrm>
                  <a:off x="3386" y="341"/>
                  <a:ext cx="725" cy="218"/>
                  <a:chOff x="616" y="899"/>
                  <a:chExt cx="1850" cy="554"/>
                </a:xfrm>
              </p:grpSpPr>
              <p:sp>
                <p:nvSpPr>
                  <p:cNvPr id="167996" name="Freeform 167995"/>
                  <p:cNvSpPr/>
                  <p:nvPr/>
                </p:nvSpPr>
                <p:spPr>
                  <a:xfrm rot="1277471" flipH="1">
                    <a:off x="1233" y="1238"/>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7997" name="Freeform 167996"/>
                  <p:cNvSpPr/>
                  <p:nvPr/>
                </p:nvSpPr>
                <p:spPr>
                  <a:xfrm rot="1277471" flipH="1">
                    <a:off x="616" y="899"/>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7998" name="Group 167997"/>
                <p:cNvGrpSpPr/>
                <p:nvPr/>
              </p:nvGrpSpPr>
              <p:grpSpPr>
                <a:xfrm>
                  <a:off x="3472" y="231"/>
                  <a:ext cx="693" cy="291"/>
                  <a:chOff x="3472" y="231"/>
                  <a:chExt cx="693" cy="291"/>
                </a:xfrm>
              </p:grpSpPr>
              <p:sp>
                <p:nvSpPr>
                  <p:cNvPr id="167999" name="Freeform 167998"/>
                  <p:cNvSpPr/>
                  <p:nvPr/>
                </p:nvSpPr>
                <p:spPr>
                  <a:xfrm rot="2028410" flipH="1">
                    <a:off x="3681" y="438"/>
                    <a:ext cx="484" cy="8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00" name="Freeform 167999"/>
                  <p:cNvSpPr/>
                  <p:nvPr/>
                </p:nvSpPr>
                <p:spPr>
                  <a:xfrm rot="2028410" flipH="1">
                    <a:off x="3472" y="231"/>
                    <a:ext cx="260" cy="132"/>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8001" name="Group 168000"/>
                <p:cNvGrpSpPr/>
                <p:nvPr/>
              </p:nvGrpSpPr>
              <p:grpSpPr>
                <a:xfrm>
                  <a:off x="3554" y="118"/>
                  <a:ext cx="664" cy="349"/>
                  <a:chOff x="3554" y="118"/>
                  <a:chExt cx="664" cy="349"/>
                </a:xfrm>
              </p:grpSpPr>
              <p:sp>
                <p:nvSpPr>
                  <p:cNvPr id="168002" name="Freeform 168001"/>
                  <p:cNvSpPr/>
                  <p:nvPr/>
                </p:nvSpPr>
                <p:spPr>
                  <a:xfrm rot="2664424" flipH="1">
                    <a:off x="3727" y="383"/>
                    <a:ext cx="491" cy="8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03" name="Freeform 168002"/>
                  <p:cNvSpPr/>
                  <p:nvPr/>
                </p:nvSpPr>
                <p:spPr>
                  <a:xfrm rot="2664424" flipH="1">
                    <a:off x="3554" y="118"/>
                    <a:ext cx="264" cy="132"/>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8004" name="Group 168003"/>
                <p:cNvGrpSpPr/>
                <p:nvPr/>
              </p:nvGrpSpPr>
              <p:grpSpPr>
                <a:xfrm>
                  <a:off x="3784" y="30"/>
                  <a:ext cx="305" cy="593"/>
                  <a:chOff x="1633" y="104"/>
                  <a:chExt cx="778" cy="1512"/>
                </a:xfrm>
              </p:grpSpPr>
              <p:sp>
                <p:nvSpPr>
                  <p:cNvPr id="168005" name="Freeform 168004"/>
                  <p:cNvSpPr/>
                  <p:nvPr/>
                </p:nvSpPr>
                <p:spPr>
                  <a:xfrm rot="3473776" flipH="1">
                    <a:off x="1753" y="958"/>
                    <a:ext cx="1100"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06" name="Freeform 168005"/>
                  <p:cNvSpPr/>
                  <p:nvPr/>
                </p:nvSpPr>
                <p:spPr>
                  <a:xfrm rot="3473776" flipH="1">
                    <a:off x="1506" y="230"/>
                    <a:ext cx="591"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8007" name="Group 168006"/>
                <p:cNvGrpSpPr/>
                <p:nvPr/>
              </p:nvGrpSpPr>
              <p:grpSpPr>
                <a:xfrm>
                  <a:off x="3903" y="0"/>
                  <a:ext cx="248" cy="601"/>
                  <a:chOff x="1935" y="28"/>
                  <a:chExt cx="634" cy="1534"/>
                </a:xfrm>
              </p:grpSpPr>
              <p:sp>
                <p:nvSpPr>
                  <p:cNvPr id="168008" name="Freeform 168007"/>
                  <p:cNvSpPr/>
                  <p:nvPr/>
                </p:nvSpPr>
                <p:spPr>
                  <a:xfrm rot="4126480" flipH="1">
                    <a:off x="1931" y="924"/>
                    <a:ext cx="1061"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09" name="Freeform 168008"/>
                  <p:cNvSpPr/>
                  <p:nvPr/>
                </p:nvSpPr>
                <p:spPr>
                  <a:xfrm rot="4126480" flipH="1">
                    <a:off x="1819" y="144"/>
                    <a:ext cx="570"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grpSp>
              <p:nvGrpSpPr>
                <p:cNvPr id="168010" name="Group 168009"/>
                <p:cNvGrpSpPr/>
                <p:nvPr/>
              </p:nvGrpSpPr>
              <p:grpSpPr>
                <a:xfrm>
                  <a:off x="4251" y="252"/>
                  <a:ext cx="723" cy="222"/>
                  <a:chOff x="2822" y="672"/>
                  <a:chExt cx="1845" cy="566"/>
                </a:xfrm>
              </p:grpSpPr>
              <p:sp>
                <p:nvSpPr>
                  <p:cNvPr id="168011" name="Freeform 168010"/>
                  <p:cNvSpPr/>
                  <p:nvPr/>
                </p:nvSpPr>
                <p:spPr>
                  <a:xfrm rot="-1325434">
                    <a:off x="2822" y="1023"/>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012" name="Freeform 168011"/>
                  <p:cNvSpPr/>
                  <p:nvPr/>
                </p:nvSpPr>
                <p:spPr>
                  <a:xfrm rot="-1325434">
                    <a:off x="4005" y="672"/>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013" name="Group 168012"/>
                <p:cNvGrpSpPr/>
                <p:nvPr/>
              </p:nvGrpSpPr>
              <p:grpSpPr>
                <a:xfrm>
                  <a:off x="4196" y="163"/>
                  <a:ext cx="699" cy="282"/>
                  <a:chOff x="2683" y="445"/>
                  <a:chExt cx="1781" cy="717"/>
                </a:xfrm>
              </p:grpSpPr>
              <p:sp>
                <p:nvSpPr>
                  <p:cNvPr id="168014" name="Freeform 168013"/>
                  <p:cNvSpPr/>
                  <p:nvPr/>
                </p:nvSpPr>
                <p:spPr>
                  <a:xfrm rot="-1921064">
                    <a:off x="2683" y="947"/>
                    <a:ext cx="1233" cy="215"/>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015" name="Freeform 168014"/>
                  <p:cNvSpPr/>
                  <p:nvPr/>
                </p:nvSpPr>
                <p:spPr>
                  <a:xfrm rot="-1921064">
                    <a:off x="3802" y="445"/>
                    <a:ext cx="662" cy="338"/>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sp>
              <p:nvSpPr>
                <p:cNvPr id="168016" name="Freeform 168015"/>
                <p:cNvSpPr/>
                <p:nvPr/>
              </p:nvSpPr>
              <p:spPr>
                <a:xfrm rot="4578755" flipH="1">
                  <a:off x="3968" y="372"/>
                  <a:ext cx="403" cy="57"/>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gs>
                    <a:gs pos="100000">
                      <a:schemeClr val="accent2"/>
                    </a:gs>
                  </a:gsLst>
                  <a:lin ang="0" scaled="1"/>
                  <a:tileRect/>
                </a:gradFill>
                <a:ln w="9525">
                  <a:noFill/>
                </a:ln>
              </p:spPr>
              <p:txBody>
                <a:bodyPr/>
                <a:lstStyle/>
                <a:p>
                  <a:endParaRPr lang="en-US" sz="1800"/>
                </a:p>
              </p:txBody>
            </p:sp>
            <p:sp>
              <p:nvSpPr>
                <p:cNvPr id="168017" name="Freeform 168016"/>
                <p:cNvSpPr/>
                <p:nvPr/>
              </p:nvSpPr>
              <p:spPr>
                <a:xfrm rot="4578755" flipH="1">
                  <a:off x="3977" y="77"/>
                  <a:ext cx="216" cy="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bg1"/>
                    </a:gs>
                    <a:gs pos="100000">
                      <a:schemeClr val="folHlink"/>
                    </a:gs>
                  </a:gsLst>
                  <a:lin ang="0" scaled="1"/>
                  <a:tileRect/>
                </a:gradFill>
                <a:ln w="9525">
                  <a:noFill/>
                </a:ln>
              </p:spPr>
              <p:txBody>
                <a:bodyPr/>
                <a:lstStyle/>
                <a:p>
                  <a:endParaRPr lang="en-US" sz="1800"/>
                </a:p>
              </p:txBody>
            </p:sp>
            <p:grpSp>
              <p:nvGrpSpPr>
                <p:cNvPr id="168018" name="Group 168017"/>
                <p:cNvGrpSpPr/>
                <p:nvPr/>
              </p:nvGrpSpPr>
              <p:grpSpPr>
                <a:xfrm>
                  <a:off x="4242" y="5"/>
                  <a:ext cx="251" cy="596"/>
                  <a:chOff x="2800" y="41"/>
                  <a:chExt cx="640" cy="1520"/>
                </a:xfrm>
              </p:grpSpPr>
              <p:sp>
                <p:nvSpPr>
                  <p:cNvPr id="168019" name="Freeform 168018"/>
                  <p:cNvSpPr/>
                  <p:nvPr/>
                </p:nvSpPr>
                <p:spPr>
                  <a:xfrm rot="-3857755">
                    <a:off x="2361" y="938"/>
                    <a:ext cx="1062" cy="184"/>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020" name="Freeform 168019"/>
                  <p:cNvSpPr/>
                  <p:nvPr/>
                </p:nvSpPr>
                <p:spPr>
                  <a:xfrm rot="-3857755">
                    <a:off x="3010" y="181"/>
                    <a:ext cx="570" cy="28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021" name="Group 168020"/>
                <p:cNvGrpSpPr/>
                <p:nvPr/>
              </p:nvGrpSpPr>
              <p:grpSpPr>
                <a:xfrm>
                  <a:off x="4295" y="53"/>
                  <a:ext cx="398" cy="574"/>
                  <a:chOff x="2934" y="163"/>
                  <a:chExt cx="1017" cy="1464"/>
                </a:xfrm>
              </p:grpSpPr>
              <p:sp>
                <p:nvSpPr>
                  <p:cNvPr id="168022" name="Freeform 168021"/>
                  <p:cNvSpPr/>
                  <p:nvPr/>
                </p:nvSpPr>
                <p:spPr>
                  <a:xfrm rot="-2777260">
                    <a:off x="2491" y="914"/>
                    <a:ext cx="1155" cy="270"/>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023" name="Freeform 168022"/>
                  <p:cNvSpPr/>
                  <p:nvPr/>
                </p:nvSpPr>
                <p:spPr>
                  <a:xfrm rot="-2777260">
                    <a:off x="3429" y="261"/>
                    <a:ext cx="620" cy="42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024" name="Group 168023"/>
                <p:cNvGrpSpPr/>
                <p:nvPr/>
              </p:nvGrpSpPr>
              <p:grpSpPr>
                <a:xfrm>
                  <a:off x="4215" y="2"/>
                  <a:ext cx="95" cy="567"/>
                  <a:chOff x="2730" y="32"/>
                  <a:chExt cx="243" cy="1448"/>
                </a:xfrm>
              </p:grpSpPr>
              <p:sp>
                <p:nvSpPr>
                  <p:cNvPr id="168025" name="Freeform 168024"/>
                  <p:cNvSpPr/>
                  <p:nvPr/>
                </p:nvSpPr>
                <p:spPr>
                  <a:xfrm rot="-4903748">
                    <a:off x="2296" y="960"/>
                    <a:ext cx="954" cy="8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alpha val="100000"/>
                        </a:schemeClr>
                      </a:gs>
                    </a:gsLst>
                    <a:lin ang="0" scaled="1"/>
                    <a:tileRect/>
                  </a:gradFill>
                  <a:ln w="9525">
                    <a:noFill/>
                  </a:ln>
                </p:spPr>
                <p:txBody>
                  <a:bodyPr/>
                  <a:lstStyle/>
                  <a:p>
                    <a:endParaRPr lang="en-US" sz="1800"/>
                  </a:p>
                </p:txBody>
              </p:sp>
              <p:sp>
                <p:nvSpPr>
                  <p:cNvPr id="168026" name="Freeform 168025"/>
                  <p:cNvSpPr/>
                  <p:nvPr/>
                </p:nvSpPr>
                <p:spPr>
                  <a:xfrm rot="-4903748">
                    <a:off x="2649" y="220"/>
                    <a:ext cx="512" cy="13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0" scaled="1"/>
                    <a:tileRect/>
                  </a:gradFill>
                  <a:ln w="9525">
                    <a:noFill/>
                  </a:ln>
                </p:spPr>
                <p:txBody>
                  <a:bodyPr/>
                  <a:lstStyle/>
                  <a:p>
                    <a:endParaRPr lang="en-US" sz="1800"/>
                  </a:p>
                </p:txBody>
              </p:sp>
            </p:grpSp>
            <p:grpSp>
              <p:nvGrpSpPr>
                <p:cNvPr id="168027" name="Group 168026"/>
                <p:cNvGrpSpPr/>
                <p:nvPr/>
              </p:nvGrpSpPr>
              <p:grpSpPr>
                <a:xfrm>
                  <a:off x="3514" y="683"/>
                  <a:ext cx="425" cy="960"/>
                  <a:chOff x="943" y="1769"/>
                  <a:chExt cx="1085" cy="2450"/>
                </a:xfrm>
              </p:grpSpPr>
              <p:sp>
                <p:nvSpPr>
                  <p:cNvPr id="168028" name="Freeform 168027"/>
                  <p:cNvSpPr/>
                  <p:nvPr/>
                </p:nvSpPr>
                <p:spPr>
                  <a:xfrm rot="-3264308" flipH="1">
                    <a:off x="1010" y="2475"/>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29" name="Freeform 168028"/>
                  <p:cNvSpPr/>
                  <p:nvPr/>
                </p:nvSpPr>
                <p:spPr>
                  <a:xfrm rot="-3264308" flipH="1">
                    <a:off x="725" y="3511"/>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030" name="Group 168029"/>
                <p:cNvGrpSpPr/>
                <p:nvPr/>
              </p:nvGrpSpPr>
              <p:grpSpPr>
                <a:xfrm>
                  <a:off x="3715" y="748"/>
                  <a:ext cx="300" cy="930"/>
                  <a:chOff x="1455" y="1936"/>
                  <a:chExt cx="766" cy="2373"/>
                </a:xfrm>
              </p:grpSpPr>
              <p:sp>
                <p:nvSpPr>
                  <p:cNvPr id="168031" name="Freeform 168030"/>
                  <p:cNvSpPr/>
                  <p:nvPr/>
                </p:nvSpPr>
                <p:spPr>
                  <a:xfrm rot="-4057115" flipH="1">
                    <a:off x="1267" y="2577"/>
                    <a:ext cx="1595"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32" name="Freeform 168031"/>
                  <p:cNvSpPr/>
                  <p:nvPr/>
                </p:nvSpPr>
                <p:spPr>
                  <a:xfrm rot="-4057115" flipH="1">
                    <a:off x="1272" y="3636"/>
                    <a:ext cx="856"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033" name="Group 168032"/>
                <p:cNvGrpSpPr/>
                <p:nvPr/>
              </p:nvGrpSpPr>
              <p:grpSpPr>
                <a:xfrm rot="88588">
                  <a:off x="3923" y="769"/>
                  <a:ext cx="180" cy="913"/>
                  <a:chOff x="1956" y="1990"/>
                  <a:chExt cx="492" cy="2604"/>
                </a:xfrm>
              </p:grpSpPr>
              <p:sp>
                <p:nvSpPr>
                  <p:cNvPr id="168034" name="Freeform 168033"/>
                  <p:cNvSpPr/>
                  <p:nvPr/>
                </p:nvSpPr>
                <p:spPr>
                  <a:xfrm rot="-4817938" flipH="1">
                    <a:off x="1442" y="2695"/>
                    <a:ext cx="1711" cy="301"/>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folHlink">
                          <a:alpha val="100000"/>
                        </a:schemeClr>
                      </a:gs>
                      <a:gs pos="100000">
                        <a:schemeClr val="accent2"/>
                      </a:gs>
                    </a:gsLst>
                    <a:lin ang="0" scaled="1"/>
                    <a:tileRect/>
                  </a:gradFill>
                  <a:ln w="9525">
                    <a:noFill/>
                  </a:ln>
                </p:spPr>
                <p:txBody>
                  <a:bodyPr/>
                  <a:lstStyle/>
                  <a:p>
                    <a:endParaRPr lang="en-US" sz="1800"/>
                  </a:p>
                </p:txBody>
              </p:sp>
              <p:sp>
                <p:nvSpPr>
                  <p:cNvPr id="168035" name="Freeform 168034"/>
                  <p:cNvSpPr/>
                  <p:nvPr/>
                </p:nvSpPr>
                <p:spPr>
                  <a:xfrm rot="-4817938" flipH="1">
                    <a:off x="1733" y="3898"/>
                    <a:ext cx="918" cy="473"/>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036" name="Group 168035"/>
                <p:cNvGrpSpPr/>
                <p:nvPr/>
              </p:nvGrpSpPr>
              <p:grpSpPr>
                <a:xfrm>
                  <a:off x="4451" y="662"/>
                  <a:ext cx="442" cy="951"/>
                  <a:chOff x="3334" y="1717"/>
                  <a:chExt cx="1125" cy="2426"/>
                </a:xfrm>
              </p:grpSpPr>
              <p:sp>
                <p:nvSpPr>
                  <p:cNvPr id="168037" name="Freeform 168036"/>
                  <p:cNvSpPr/>
                  <p:nvPr/>
                </p:nvSpPr>
                <p:spPr>
                  <a:xfrm rot="3144576">
                    <a:off x="2628" y="2423"/>
                    <a:ext cx="1724" cy="312"/>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8038" name="Freeform 168037"/>
                  <p:cNvSpPr/>
                  <p:nvPr/>
                </p:nvSpPr>
                <p:spPr>
                  <a:xfrm rot="3144576">
                    <a:off x="3751" y="3435"/>
                    <a:ext cx="925" cy="490"/>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039" name="Group 168038"/>
                <p:cNvGrpSpPr/>
                <p:nvPr/>
              </p:nvGrpSpPr>
              <p:grpSpPr>
                <a:xfrm>
                  <a:off x="4391" y="721"/>
                  <a:ext cx="347" cy="951"/>
                  <a:chOff x="3181" y="1866"/>
                  <a:chExt cx="883" cy="2426"/>
                </a:xfrm>
              </p:grpSpPr>
              <p:sp>
                <p:nvSpPr>
                  <p:cNvPr id="168040" name="Freeform 168039"/>
                  <p:cNvSpPr/>
                  <p:nvPr/>
                </p:nvSpPr>
                <p:spPr>
                  <a:xfrm rot="3745735">
                    <a:off x="2505" y="2541"/>
                    <a:ext cx="1650" cy="299"/>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8041" name="Freeform 168040"/>
                  <p:cNvSpPr/>
                  <p:nvPr/>
                </p:nvSpPr>
                <p:spPr>
                  <a:xfrm rot="3745735">
                    <a:off x="3387" y="3615"/>
                    <a:ext cx="885" cy="469"/>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alpha val="100000"/>
                        </a:schemeClr>
                      </a:gs>
                    </a:gsLst>
                    <a:lin ang="5400000" scaled="1"/>
                    <a:tileRect/>
                  </a:gradFill>
                  <a:ln w="9525">
                    <a:noFill/>
                  </a:ln>
                </p:spPr>
                <p:txBody>
                  <a:bodyPr/>
                  <a:lstStyle/>
                  <a:p>
                    <a:endParaRPr lang="en-US" sz="1800"/>
                  </a:p>
                </p:txBody>
              </p:sp>
            </p:grpSp>
            <p:grpSp>
              <p:nvGrpSpPr>
                <p:cNvPr id="168042" name="Group 168041"/>
                <p:cNvGrpSpPr/>
                <p:nvPr/>
              </p:nvGrpSpPr>
              <p:grpSpPr>
                <a:xfrm>
                  <a:off x="4323" y="767"/>
                  <a:ext cx="243" cy="935"/>
                  <a:chOff x="3006" y="1983"/>
                  <a:chExt cx="619" cy="2386"/>
                </a:xfrm>
              </p:grpSpPr>
              <p:sp>
                <p:nvSpPr>
                  <p:cNvPr id="168043" name="Freeform 168042"/>
                  <p:cNvSpPr/>
                  <p:nvPr/>
                </p:nvSpPr>
                <p:spPr>
                  <a:xfrm rot="4286818">
                    <a:off x="2328" y="2660"/>
                    <a:ext cx="1601" cy="24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8044" name="Freeform 168043"/>
                  <p:cNvSpPr/>
                  <p:nvPr/>
                </p:nvSpPr>
                <p:spPr>
                  <a:xfrm rot="4286818">
                    <a:off x="3002" y="3746"/>
                    <a:ext cx="859" cy="38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nvGrpSpPr>
                <p:cNvPr id="168045" name="Group 168044"/>
                <p:cNvGrpSpPr/>
                <p:nvPr/>
              </p:nvGrpSpPr>
              <p:grpSpPr>
                <a:xfrm>
                  <a:off x="4249" y="813"/>
                  <a:ext cx="159" cy="870"/>
                  <a:chOff x="2819" y="2101"/>
                  <a:chExt cx="405" cy="2219"/>
                </a:xfrm>
              </p:grpSpPr>
              <p:sp>
                <p:nvSpPr>
                  <p:cNvPr id="168046" name="Freeform 168045"/>
                  <p:cNvSpPr/>
                  <p:nvPr/>
                </p:nvSpPr>
                <p:spPr>
                  <a:xfrm rot="4898956">
                    <a:off x="2206" y="2713"/>
                    <a:ext cx="1471" cy="246"/>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0" scaled="1"/>
                    <a:tileRect/>
                  </a:gradFill>
                  <a:ln w="9525">
                    <a:noFill/>
                  </a:ln>
                </p:spPr>
                <p:txBody>
                  <a:bodyPr/>
                  <a:lstStyle/>
                  <a:p>
                    <a:endParaRPr lang="en-US" sz="1800"/>
                  </a:p>
                </p:txBody>
              </p:sp>
              <p:sp>
                <p:nvSpPr>
                  <p:cNvPr id="168047" name="Freeform 168046"/>
                  <p:cNvSpPr/>
                  <p:nvPr/>
                </p:nvSpPr>
                <p:spPr>
                  <a:xfrm rot="4898956">
                    <a:off x="2636" y="3732"/>
                    <a:ext cx="790" cy="386"/>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nvGrpSpPr>
                <p:cNvPr id="168048" name="Group 168047"/>
                <p:cNvGrpSpPr/>
                <p:nvPr/>
              </p:nvGrpSpPr>
              <p:grpSpPr>
                <a:xfrm>
                  <a:off x="4045" y="826"/>
                  <a:ext cx="167" cy="857"/>
                  <a:chOff x="2287" y="2135"/>
                  <a:chExt cx="426" cy="2185"/>
                </a:xfrm>
              </p:grpSpPr>
              <p:sp>
                <p:nvSpPr>
                  <p:cNvPr id="168049" name="Freeform 168048"/>
                  <p:cNvSpPr/>
                  <p:nvPr/>
                </p:nvSpPr>
                <p:spPr>
                  <a:xfrm rot="5755659">
                    <a:off x="1900" y="2759"/>
                    <a:ext cx="1437" cy="188"/>
                  </a:xfrm>
                  <a:custGeom>
                    <a:avLst/>
                    <a:gdLst/>
                    <a:ahLst/>
                    <a:cxnLst/>
                    <a:rect l="0" t="0" r="0" b="0"/>
                    <a:pathLst>
                      <a:path w="2736" h="504">
                        <a:moveTo>
                          <a:pt x="0" y="504"/>
                        </a:moveTo>
                        <a:cubicBezTo>
                          <a:pt x="24" y="488"/>
                          <a:pt x="568" y="248"/>
                          <a:pt x="864" y="168"/>
                        </a:cubicBezTo>
                        <a:cubicBezTo>
                          <a:pt x="1160" y="88"/>
                          <a:pt x="1464" y="48"/>
                          <a:pt x="1776" y="24"/>
                        </a:cubicBezTo>
                        <a:cubicBezTo>
                          <a:pt x="2088" y="0"/>
                          <a:pt x="2579" y="11"/>
                          <a:pt x="2736" y="24"/>
                        </a:cubicBezTo>
                        <a:lnTo>
                          <a:pt x="2720" y="103"/>
                        </a:lnTo>
                        <a:cubicBezTo>
                          <a:pt x="2558" y="116"/>
                          <a:pt x="2108" y="71"/>
                          <a:pt x="1764" y="103"/>
                        </a:cubicBezTo>
                        <a:cubicBezTo>
                          <a:pt x="1209" y="136"/>
                          <a:pt x="998" y="192"/>
                          <a:pt x="654" y="292"/>
                        </a:cubicBezTo>
                        <a:cubicBezTo>
                          <a:pt x="358" y="356"/>
                          <a:pt x="136" y="460"/>
                          <a:pt x="0" y="504"/>
                        </a:cubicBezTo>
                        <a:close/>
                      </a:path>
                    </a:pathLst>
                  </a:custGeom>
                  <a:gradFill rotWithShape="0">
                    <a:gsLst>
                      <a:gs pos="0">
                        <a:schemeClr val="accent2"/>
                      </a:gs>
                      <a:gs pos="100000">
                        <a:schemeClr val="folHlink"/>
                      </a:gs>
                    </a:gsLst>
                    <a:lin ang="5400000" scaled="1"/>
                    <a:tileRect/>
                  </a:gradFill>
                  <a:ln w="9525">
                    <a:noFill/>
                  </a:ln>
                </p:spPr>
                <p:txBody>
                  <a:bodyPr/>
                  <a:lstStyle/>
                  <a:p>
                    <a:endParaRPr lang="en-US" sz="1800"/>
                  </a:p>
                </p:txBody>
              </p:sp>
              <p:sp>
                <p:nvSpPr>
                  <p:cNvPr id="168050" name="Freeform 168049"/>
                  <p:cNvSpPr/>
                  <p:nvPr/>
                </p:nvSpPr>
                <p:spPr>
                  <a:xfrm rot="5755659">
                    <a:off x="2049" y="3787"/>
                    <a:ext cx="771" cy="295"/>
                  </a:xfrm>
                  <a:custGeom>
                    <a:avLst/>
                    <a:gdLst/>
                    <a:ahLst/>
                    <a:cxnLst/>
                    <a:rect l="0" t="0" r="0" b="0"/>
                    <a:pathLst>
                      <a:path w="1769" h="791">
                        <a:moveTo>
                          <a:pt x="5" y="8"/>
                        </a:moveTo>
                        <a:cubicBezTo>
                          <a:pt x="85" y="0"/>
                          <a:pt x="293" y="24"/>
                          <a:pt x="485" y="56"/>
                        </a:cubicBezTo>
                        <a:cubicBezTo>
                          <a:pt x="677" y="88"/>
                          <a:pt x="969" y="137"/>
                          <a:pt x="1157" y="200"/>
                        </a:cubicBezTo>
                        <a:cubicBezTo>
                          <a:pt x="1345" y="263"/>
                          <a:pt x="1511" y="364"/>
                          <a:pt x="1611" y="432"/>
                        </a:cubicBezTo>
                        <a:cubicBezTo>
                          <a:pt x="1711" y="500"/>
                          <a:pt x="1743" y="550"/>
                          <a:pt x="1756" y="609"/>
                        </a:cubicBezTo>
                        <a:cubicBezTo>
                          <a:pt x="1769" y="668"/>
                          <a:pt x="1717" y="783"/>
                          <a:pt x="1689" y="787"/>
                        </a:cubicBezTo>
                        <a:cubicBezTo>
                          <a:pt x="1661" y="791"/>
                          <a:pt x="1639" y="687"/>
                          <a:pt x="1589" y="632"/>
                        </a:cubicBezTo>
                        <a:cubicBezTo>
                          <a:pt x="1539" y="577"/>
                          <a:pt x="1469" y="510"/>
                          <a:pt x="1389" y="454"/>
                        </a:cubicBezTo>
                        <a:cubicBezTo>
                          <a:pt x="1309" y="398"/>
                          <a:pt x="1244" y="346"/>
                          <a:pt x="1109" y="296"/>
                        </a:cubicBezTo>
                        <a:cubicBezTo>
                          <a:pt x="974" y="246"/>
                          <a:pt x="766" y="189"/>
                          <a:pt x="581" y="152"/>
                        </a:cubicBezTo>
                        <a:cubicBezTo>
                          <a:pt x="396" y="115"/>
                          <a:pt x="96" y="100"/>
                          <a:pt x="0" y="76"/>
                        </a:cubicBezTo>
                        <a:lnTo>
                          <a:pt x="5" y="8"/>
                        </a:lnTo>
                        <a:close/>
                      </a:path>
                    </a:pathLst>
                  </a:custGeom>
                  <a:gradFill rotWithShape="0">
                    <a:gsLst>
                      <a:gs pos="0">
                        <a:schemeClr val="folHlink"/>
                      </a:gs>
                      <a:gs pos="100000">
                        <a:schemeClr val="bg1"/>
                      </a:gs>
                    </a:gsLst>
                    <a:lin ang="5400000" scaled="1"/>
                    <a:tileRect/>
                  </a:gradFill>
                  <a:ln w="9525">
                    <a:noFill/>
                  </a:ln>
                </p:spPr>
                <p:txBody>
                  <a:bodyPr/>
                  <a:lstStyle/>
                  <a:p>
                    <a:endParaRPr lang="en-US" sz="1800"/>
                  </a:p>
                </p:txBody>
              </p:sp>
            </p:grpSp>
          </p:grpSp>
          <p:sp>
            <p:nvSpPr>
              <p:cNvPr id="168051" name="Freeform 168050"/>
              <p:cNvSpPr/>
              <p:nvPr/>
            </p:nvSpPr>
            <p:spPr>
              <a:xfrm flipH="1">
                <a:off x="3873" y="934"/>
                <a:ext cx="191" cy="580"/>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52" name="Freeform 168051"/>
              <p:cNvSpPr/>
              <p:nvPr/>
            </p:nvSpPr>
            <p:spPr>
              <a:xfrm flipH="1">
                <a:off x="3528" y="726"/>
                <a:ext cx="833" cy="903"/>
              </a:xfrm>
              <a:custGeom>
                <a:avLst/>
                <a:gdLst>
                  <a:gd name="txL" fmla="*/ 0 w 21600"/>
                  <a:gd name="txT" fmla="*/ 0 h 21602"/>
                  <a:gd name="txR" fmla="*/ 21600 w 21600"/>
                  <a:gd name="txB" fmla="*/ 21602 h 21602"/>
                </a:gdLst>
                <a:ahLst/>
                <a:cxnLst>
                  <a:cxn ang="270">
                    <a:pos x="5467" y="0"/>
                  </a:cxn>
                  <a:cxn ang="90">
                    <a:pos x="21588" y="21601"/>
                  </a:cxn>
                  <a:cxn ang="180">
                    <a:pos x="0" y="20897"/>
                  </a:cxn>
                </a:cxnLst>
                <a:rect l="txL" t="txT" r="txR" b="txB"/>
                <a:pathLst>
                  <a:path w="21600" h="21602" fill="none">
                    <a:moveTo>
                      <a:pt x="5467" y="0"/>
                    </a:moveTo>
                    <a:arcTo wR="21600" hR="21600" stAng="-4520344" swAng="4632411"/>
                  </a:path>
                  <a:path w="21600" h="21602" stroke="0">
                    <a:moveTo>
                      <a:pt x="5467" y="0"/>
                    </a:moveTo>
                    <a:arcTo wR="21600" hR="21600" stAng="-4520344" swAng="4632411"/>
                    <a:lnTo>
                      <a:pt x="0" y="20897"/>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53" name="Freeform 168052"/>
              <p:cNvSpPr/>
              <p:nvPr/>
            </p:nvSpPr>
            <p:spPr>
              <a:xfrm flipV="1">
                <a:off x="4278" y="179"/>
                <a:ext cx="1007" cy="802"/>
              </a:xfrm>
              <a:custGeom>
                <a:avLst/>
                <a:gdLst>
                  <a:gd name="txL" fmla="*/ 0 w 36729"/>
                  <a:gd name="txT" fmla="*/ 0 h 21600"/>
                  <a:gd name="txR" fmla="*/ 36729 w 36729"/>
                  <a:gd name="txB" fmla="*/ 21600 h 21600"/>
                </a:gdLst>
                <a:ahLst/>
                <a:cxnLst>
                  <a:cxn ang="0">
                    <a:pos x="36729" y="10451"/>
                  </a:cxn>
                  <a:cxn ang="180">
                    <a:pos x="0" y="12197"/>
                  </a:cxn>
                  <a:cxn ang="270">
                    <a:pos x="17826" y="0"/>
                  </a:cxn>
                </a:cxnLst>
                <a:rect l="txL" t="txT" r="txR" b="txB"/>
                <a:pathLst>
                  <a:path w="36729" h="21600" fill="none">
                    <a:moveTo>
                      <a:pt x="36729" y="10451"/>
                    </a:moveTo>
                    <a:arcTo wR="21600" hR="21600" stAng="-19863773" swAng="7000918"/>
                  </a:path>
                  <a:path w="36729" h="21600" stroke="0">
                    <a:moveTo>
                      <a:pt x="36729" y="10451"/>
                    </a:moveTo>
                    <a:arcTo wR="21600" hR="21600" stAng="-19863773" swAng="7000918"/>
                    <a:lnTo>
                      <a:pt x="17826" y="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54" name="Freeform 168053"/>
              <p:cNvSpPr/>
              <p:nvPr/>
            </p:nvSpPr>
            <p:spPr>
              <a:xfrm flipH="1">
                <a:off x="3612" y="580"/>
                <a:ext cx="487" cy="933"/>
              </a:xfrm>
              <a:custGeom>
                <a:avLst/>
                <a:gdLst>
                  <a:gd name="txL" fmla="*/ 0 w 28940"/>
                  <a:gd name="txT" fmla="*/ 0 h 22305"/>
                  <a:gd name="txR" fmla="*/ 28940 w 28940"/>
                  <a:gd name="txB" fmla="*/ 22305 h 22305"/>
                </a:gdLst>
                <a:ahLst/>
                <a:cxnLst>
                  <a:cxn ang="180">
                    <a:pos x="0" y="1285"/>
                  </a:cxn>
                  <a:cxn ang="0">
                    <a:pos x="28928" y="22304"/>
                  </a:cxn>
                  <a:cxn ang="90">
                    <a:pos x="7340" y="21600"/>
                  </a:cxn>
                </a:cxnLst>
                <a:rect l="txL" t="txT" r="txR" b="txB"/>
                <a:pathLst>
                  <a:path w="28940" h="22305" fill="none">
                    <a:moveTo>
                      <a:pt x="0" y="1285"/>
                    </a:moveTo>
                    <a:arcTo wR="21600" hR="21600" stAng="-6591916" swAng="6703983"/>
                  </a:path>
                  <a:path w="28940" h="22305" stroke="0">
                    <a:moveTo>
                      <a:pt x="0" y="1285"/>
                    </a:moveTo>
                    <a:arcTo wR="21600" hR="21600" stAng="-6591916" swAng="6703983"/>
                    <a:lnTo>
                      <a:pt x="7340"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55" name="Freeform 168054"/>
              <p:cNvSpPr/>
              <p:nvPr/>
            </p:nvSpPr>
            <p:spPr>
              <a:xfrm flipH="1">
                <a:off x="3267" y="628"/>
                <a:ext cx="791" cy="932"/>
              </a:xfrm>
              <a:custGeom>
                <a:avLst/>
                <a:gdLst>
                  <a:gd name="txL" fmla="*/ 0 w 30473"/>
                  <a:gd name="txT" fmla="*/ 0 h 22305"/>
                  <a:gd name="txR" fmla="*/ 30473 w 30473"/>
                  <a:gd name="txB" fmla="*/ 22305 h 22305"/>
                </a:gdLst>
                <a:ahLst/>
                <a:cxnLst>
                  <a:cxn ang="180">
                    <a:pos x="0" y="1906"/>
                  </a:cxn>
                  <a:cxn ang="0">
                    <a:pos x="30461" y="22304"/>
                  </a:cxn>
                  <a:cxn ang="90">
                    <a:pos x="8873" y="21600"/>
                  </a:cxn>
                </a:cxnLst>
                <a:rect l="txL" t="txT" r="txR" b="txB"/>
                <a:pathLst>
                  <a:path w="30473" h="22305" fill="none">
                    <a:moveTo>
                      <a:pt x="0" y="1906"/>
                    </a:moveTo>
                    <a:arcTo wR="21600" hR="21600" stAng="-6855218" swAng="6967285"/>
                  </a:path>
                  <a:path w="30473" h="22305" stroke="0">
                    <a:moveTo>
                      <a:pt x="0" y="1906"/>
                    </a:moveTo>
                    <a:arcTo wR="21600" hR="21600" stAng="-6855218" swAng="6967285"/>
                    <a:lnTo>
                      <a:pt x="8873"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56" name="Freeform 168055"/>
              <p:cNvSpPr/>
              <p:nvPr/>
            </p:nvSpPr>
            <p:spPr>
              <a:xfrm flipH="1">
                <a:off x="3197" y="458"/>
                <a:ext cx="932" cy="933"/>
              </a:xfrm>
              <a:custGeom>
                <a:avLst/>
                <a:gdLst>
                  <a:gd name="txL" fmla="*/ 0 w 34455"/>
                  <a:gd name="txT" fmla="*/ 0 h 22305"/>
                  <a:gd name="txR" fmla="*/ 34455 w 34455"/>
                  <a:gd name="txB" fmla="*/ 22305 h 22305"/>
                </a:gdLst>
                <a:ahLst/>
                <a:cxnLst>
                  <a:cxn ang="180">
                    <a:pos x="0" y="4241"/>
                  </a:cxn>
                  <a:cxn ang="0">
                    <a:pos x="34443" y="22304"/>
                  </a:cxn>
                  <a:cxn ang="90">
                    <a:pos x="12855" y="21600"/>
                  </a:cxn>
                </a:cxnLst>
                <a:rect l="txL" t="txT" r="txR" b="txB"/>
                <a:pathLst>
                  <a:path w="34455" h="22305" fill="none">
                    <a:moveTo>
                      <a:pt x="0" y="4241"/>
                    </a:moveTo>
                    <a:arcTo wR="21600" hR="21600" stAng="-7591281" swAng="7703349"/>
                  </a:path>
                  <a:path w="34455" h="22305" stroke="0">
                    <a:moveTo>
                      <a:pt x="0" y="4241"/>
                    </a:moveTo>
                    <a:arcTo wR="21600" hR="21600" stAng="-7591281" swAng="7703349"/>
                    <a:lnTo>
                      <a:pt x="12855"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57" name="Freeform 168056"/>
              <p:cNvSpPr/>
              <p:nvPr/>
            </p:nvSpPr>
            <p:spPr>
              <a:xfrm>
                <a:off x="4229" y="589"/>
                <a:ext cx="149"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58" name="Freeform 168057"/>
              <p:cNvSpPr/>
              <p:nvPr/>
            </p:nvSpPr>
            <p:spPr>
              <a:xfrm>
                <a:off x="4268" y="585"/>
                <a:ext cx="394"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59" name="Freeform 168058"/>
              <p:cNvSpPr/>
              <p:nvPr/>
            </p:nvSpPr>
            <p:spPr>
              <a:xfrm>
                <a:off x="4303" y="463"/>
                <a:ext cx="559" cy="933"/>
              </a:xfrm>
              <a:custGeom>
                <a:avLst/>
                <a:gdLst>
                  <a:gd name="txL" fmla="*/ 0 w 34812"/>
                  <a:gd name="txT" fmla="*/ 0 h 22305"/>
                  <a:gd name="txR" fmla="*/ 34812 w 34812"/>
                  <a:gd name="txB" fmla="*/ 22305 h 22305"/>
                </a:gdLst>
                <a:ahLst/>
                <a:cxnLst>
                  <a:cxn ang="180">
                    <a:pos x="0" y="4512"/>
                  </a:cxn>
                  <a:cxn ang="0">
                    <a:pos x="34800" y="22304"/>
                  </a:cxn>
                  <a:cxn ang="90">
                    <a:pos x="13212" y="21600"/>
                  </a:cxn>
                </a:cxnLst>
                <a:rect l="txL" t="txT" r="txR" b="txB"/>
                <a:pathLst>
                  <a:path w="34812" h="22305" fill="none">
                    <a:moveTo>
                      <a:pt x="0" y="4512"/>
                    </a:moveTo>
                    <a:arcTo wR="21600" hR="21600" stAng="-7662616" swAng="7774684"/>
                  </a:path>
                  <a:path w="34812" h="22305" stroke="0">
                    <a:moveTo>
                      <a:pt x="0" y="4512"/>
                    </a:moveTo>
                    <a:arcTo wR="21600" hR="21600" stAng="-7662616" swAng="7774684"/>
                    <a:lnTo>
                      <a:pt x="13212"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60" name="Freeform 168059"/>
              <p:cNvSpPr/>
              <p:nvPr/>
            </p:nvSpPr>
            <p:spPr>
              <a:xfrm>
                <a:off x="4410" y="1033"/>
                <a:ext cx="190" cy="580"/>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61" name="Freeform 168060"/>
              <p:cNvSpPr/>
              <p:nvPr/>
            </p:nvSpPr>
            <p:spPr>
              <a:xfrm rot="-1939245" flipV="1">
                <a:off x="4114" y="843"/>
                <a:ext cx="173" cy="328"/>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sp>
            <p:nvSpPr>
              <p:cNvPr id="168062" name="Freeform 168061"/>
              <p:cNvSpPr/>
              <p:nvPr/>
            </p:nvSpPr>
            <p:spPr>
              <a:xfrm flipH="1">
                <a:off x="3144" y="319"/>
                <a:ext cx="996" cy="933"/>
              </a:xfrm>
              <a:custGeom>
                <a:avLst/>
                <a:gdLst>
                  <a:gd name="txL" fmla="*/ 0 w 36830"/>
                  <a:gd name="txT" fmla="*/ 0 h 22305"/>
                  <a:gd name="txR" fmla="*/ 36830 w 36830"/>
                  <a:gd name="txB" fmla="*/ 22305 h 22305"/>
                </a:gdLst>
                <a:ahLst/>
                <a:cxnLst>
                  <a:cxn ang="180">
                    <a:pos x="0" y="6282"/>
                  </a:cxn>
                  <a:cxn ang="0">
                    <a:pos x="36818" y="22304"/>
                  </a:cxn>
                  <a:cxn ang="90">
                    <a:pos x="15230" y="21600"/>
                  </a:cxn>
                </a:cxnLst>
                <a:rect l="txL" t="txT" r="txR" b="txB"/>
                <a:pathLst>
                  <a:path w="36830" h="22305" fill="none">
                    <a:moveTo>
                      <a:pt x="0" y="6282"/>
                    </a:moveTo>
                    <a:arcTo wR="21600" hR="21600" stAng="-8090097" swAng="8202165"/>
                  </a:path>
                  <a:path w="36830" h="22305" stroke="0">
                    <a:moveTo>
                      <a:pt x="0" y="6282"/>
                    </a:moveTo>
                    <a:arcTo wR="21600" hR="21600" stAng="-8090097" swAng="8202165"/>
                    <a:lnTo>
                      <a:pt x="15230" y="21600"/>
                    </a:lnTo>
                    <a:close/>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63" name="Freeform 168062"/>
              <p:cNvSpPr/>
              <p:nvPr/>
            </p:nvSpPr>
            <p:spPr>
              <a:xfrm flipH="1">
                <a:off x="3425" y="123"/>
                <a:ext cx="725" cy="903"/>
              </a:xfrm>
              <a:custGeom>
                <a:avLst/>
                <a:gdLst>
                  <a:gd name="txL" fmla="*/ 0 w 31881"/>
                  <a:gd name="txT" fmla="*/ 0 h 21600"/>
                  <a:gd name="txR" fmla="*/ 31881 w 31881"/>
                  <a:gd name="txB" fmla="*/ 21600 h 21600"/>
                </a:gdLst>
                <a:ahLst/>
                <a:cxnLst>
                  <a:cxn ang="180">
                    <a:pos x="0" y="10015"/>
                  </a:cxn>
                  <a:cxn ang="0">
                    <a:pos x="31880" y="4859"/>
                  </a:cxn>
                  <a:cxn ang="90">
                    <a:pos x="18231" y="21600"/>
                  </a:cxn>
                </a:cxnLst>
                <a:rect l="txL" t="txT" r="txR" b="txB"/>
                <a:pathLst>
                  <a:path w="31881" h="21600" fill="none">
                    <a:moveTo>
                      <a:pt x="0" y="10015"/>
                    </a:moveTo>
                    <a:arcTo wR="21600" hR="21600" stAng="-8853950" swAng="5805379"/>
                  </a:path>
                  <a:path w="31881" h="21600" stroke="0">
                    <a:moveTo>
                      <a:pt x="0" y="10015"/>
                    </a:moveTo>
                    <a:arcTo wR="21600" hR="21600" stAng="-8853950" swAng="5805379"/>
                    <a:lnTo>
                      <a:pt x="18231" y="21600"/>
                    </a:lnTo>
                    <a:close/>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64" name="Freeform 168063"/>
              <p:cNvSpPr/>
              <p:nvPr/>
            </p:nvSpPr>
            <p:spPr>
              <a:xfrm>
                <a:off x="4199" y="502"/>
                <a:ext cx="299" cy="904"/>
              </a:xfrm>
              <a:custGeom>
                <a:avLst/>
                <a:gdLst>
                  <a:gd name="txL" fmla="*/ 0 w 31146"/>
                  <a:gd name="txT" fmla="*/ 0 h 21600"/>
                  <a:gd name="txR" fmla="*/ 31146 w 31146"/>
                  <a:gd name="txB" fmla="*/ 21600 h 21600"/>
                </a:gdLst>
                <a:ahLst/>
                <a:cxnLst>
                  <a:cxn ang="180">
                    <a:pos x="0" y="4512"/>
                  </a:cxn>
                  <a:cxn ang="0">
                    <a:pos x="31145" y="9560"/>
                  </a:cxn>
                  <a:cxn ang="90">
                    <a:pos x="13212" y="21600"/>
                  </a:cxn>
                </a:cxnLst>
                <a:rect l="txL" t="txT" r="txR" b="txB"/>
                <a:pathLst>
                  <a:path w="31146" h="21600" fill="none">
                    <a:moveTo>
                      <a:pt x="0" y="4512"/>
                    </a:moveTo>
                    <a:arcTo wR="21600" hR="21600" stAng="-7662616" swAng="5630000"/>
                  </a:path>
                  <a:path w="31146" h="21600" stroke="0">
                    <a:moveTo>
                      <a:pt x="0" y="4512"/>
                    </a:moveTo>
                    <a:arcTo wR="21600" hR="21600" stAng="-7662616" swAng="5630000"/>
                    <a:lnTo>
                      <a:pt x="13212" y="21600"/>
                    </a:lnTo>
                    <a:close/>
                  </a:path>
                </a:pathLst>
              </a:custGeom>
              <a:noFill/>
              <a:ln w="9525" cap="flat" cmpd="sng">
                <a:solidFill>
                  <a:schemeClr val="accent2"/>
                </a:solidFill>
                <a:prstDash val="solid"/>
                <a:headEnd type="none" w="med" len="med"/>
                <a:tailEnd type="none" w="med" len="med"/>
              </a:ln>
            </p:spPr>
            <p:txBody>
              <a:bodyPr/>
              <a:lstStyle/>
              <a:p>
                <a:endParaRPr lang="en-US" sz="1800"/>
              </a:p>
            </p:txBody>
          </p:sp>
          <p:sp>
            <p:nvSpPr>
              <p:cNvPr id="168065" name="Freeform 168064"/>
              <p:cNvSpPr/>
              <p:nvPr/>
            </p:nvSpPr>
            <p:spPr>
              <a:xfrm flipH="1">
                <a:off x="3307" y="982"/>
                <a:ext cx="425" cy="59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66" name="Freeform 168065"/>
              <p:cNvSpPr/>
              <p:nvPr/>
            </p:nvSpPr>
            <p:spPr>
              <a:xfrm flipH="1">
                <a:off x="3507" y="350"/>
                <a:ext cx="273" cy="598"/>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67" name="Freeform 168066"/>
              <p:cNvSpPr/>
              <p:nvPr/>
            </p:nvSpPr>
            <p:spPr>
              <a:xfrm flipH="1">
                <a:off x="3821" y="172"/>
                <a:ext cx="164" cy="597"/>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68" name="Freeform 168067"/>
              <p:cNvSpPr/>
              <p:nvPr/>
            </p:nvSpPr>
            <p:spPr>
              <a:xfrm>
                <a:off x="4841" y="894"/>
                <a:ext cx="395" cy="628"/>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1"/>
                </a:solidFill>
                <a:prstDash val="solid"/>
                <a:headEnd type="none" w="med" len="med"/>
                <a:tailEnd type="none" w="med" len="med"/>
              </a:ln>
            </p:spPr>
            <p:txBody>
              <a:bodyPr/>
              <a:lstStyle/>
              <a:p>
                <a:endParaRPr lang="en-US" sz="1800"/>
              </a:p>
            </p:txBody>
          </p:sp>
          <p:sp>
            <p:nvSpPr>
              <p:cNvPr id="168069" name="Freeform 168068"/>
              <p:cNvSpPr/>
              <p:nvPr/>
            </p:nvSpPr>
            <p:spPr>
              <a:xfrm>
                <a:off x="4636" y="576"/>
                <a:ext cx="595" cy="419"/>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70" name="Freeform 168069"/>
              <p:cNvSpPr/>
              <p:nvPr/>
            </p:nvSpPr>
            <p:spPr>
              <a:xfrm>
                <a:off x="4658" y="132"/>
                <a:ext cx="260" cy="562"/>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folHlink"/>
                </a:solidFill>
                <a:prstDash val="solid"/>
                <a:headEnd type="none" w="med" len="med"/>
                <a:tailEnd type="none" w="med" len="med"/>
              </a:ln>
            </p:spPr>
            <p:txBody>
              <a:bodyPr/>
              <a:lstStyle/>
              <a:p>
                <a:endParaRPr lang="en-US" sz="1800"/>
              </a:p>
            </p:txBody>
          </p:sp>
          <p:sp>
            <p:nvSpPr>
              <p:cNvPr id="168071" name="Freeform 168070"/>
              <p:cNvSpPr/>
              <p:nvPr/>
            </p:nvSpPr>
            <p:spPr>
              <a:xfrm rot="20253369">
                <a:off x="4401" y="599"/>
                <a:ext cx="174" cy="329"/>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sp>
            <p:nvSpPr>
              <p:cNvPr id="168072" name="Freeform 168071"/>
              <p:cNvSpPr/>
              <p:nvPr/>
            </p:nvSpPr>
            <p:spPr>
              <a:xfrm rot="-20253369" flipH="1">
                <a:off x="3783" y="590"/>
                <a:ext cx="173" cy="329"/>
              </a:xfrm>
              <a:custGeom>
                <a:avLst/>
                <a:gdLst/>
                <a:ahLst/>
                <a:cxnLst/>
                <a:rect l="0" t="0" r="0" b="0"/>
                <a:pathLst>
                  <a:path w="776" h="2368">
                    <a:moveTo>
                      <a:pt x="0" y="64"/>
                    </a:moveTo>
                    <a:cubicBezTo>
                      <a:pt x="112" y="32"/>
                      <a:pt x="224" y="0"/>
                      <a:pt x="240" y="16"/>
                    </a:cubicBezTo>
                    <a:cubicBezTo>
                      <a:pt x="256" y="32"/>
                      <a:pt x="80" y="136"/>
                      <a:pt x="96" y="160"/>
                    </a:cubicBezTo>
                    <a:cubicBezTo>
                      <a:pt x="112" y="184"/>
                      <a:pt x="320" y="136"/>
                      <a:pt x="336" y="160"/>
                    </a:cubicBezTo>
                    <a:cubicBezTo>
                      <a:pt x="352" y="184"/>
                      <a:pt x="184" y="272"/>
                      <a:pt x="192" y="304"/>
                    </a:cubicBezTo>
                    <a:cubicBezTo>
                      <a:pt x="200" y="336"/>
                      <a:pt x="368" y="328"/>
                      <a:pt x="384" y="352"/>
                    </a:cubicBezTo>
                    <a:cubicBezTo>
                      <a:pt x="400" y="376"/>
                      <a:pt x="272" y="424"/>
                      <a:pt x="288" y="448"/>
                    </a:cubicBezTo>
                    <a:cubicBezTo>
                      <a:pt x="304" y="472"/>
                      <a:pt x="464" y="472"/>
                      <a:pt x="480" y="496"/>
                    </a:cubicBezTo>
                    <a:cubicBezTo>
                      <a:pt x="496" y="520"/>
                      <a:pt x="376" y="568"/>
                      <a:pt x="384" y="592"/>
                    </a:cubicBezTo>
                    <a:cubicBezTo>
                      <a:pt x="392" y="616"/>
                      <a:pt x="512" y="616"/>
                      <a:pt x="528" y="640"/>
                    </a:cubicBezTo>
                    <a:cubicBezTo>
                      <a:pt x="544" y="664"/>
                      <a:pt x="472" y="704"/>
                      <a:pt x="480" y="736"/>
                    </a:cubicBezTo>
                    <a:cubicBezTo>
                      <a:pt x="488" y="768"/>
                      <a:pt x="560" y="800"/>
                      <a:pt x="576" y="832"/>
                    </a:cubicBezTo>
                    <a:cubicBezTo>
                      <a:pt x="592" y="864"/>
                      <a:pt x="560" y="888"/>
                      <a:pt x="576" y="928"/>
                    </a:cubicBezTo>
                    <a:cubicBezTo>
                      <a:pt x="592" y="968"/>
                      <a:pt x="664" y="1024"/>
                      <a:pt x="672" y="1072"/>
                    </a:cubicBezTo>
                    <a:cubicBezTo>
                      <a:pt x="680" y="1120"/>
                      <a:pt x="616" y="1176"/>
                      <a:pt x="624" y="1216"/>
                    </a:cubicBezTo>
                    <a:cubicBezTo>
                      <a:pt x="632" y="1256"/>
                      <a:pt x="712" y="1272"/>
                      <a:pt x="720" y="1312"/>
                    </a:cubicBezTo>
                    <a:cubicBezTo>
                      <a:pt x="728" y="1352"/>
                      <a:pt x="672" y="1408"/>
                      <a:pt x="672" y="1456"/>
                    </a:cubicBezTo>
                    <a:cubicBezTo>
                      <a:pt x="672" y="1504"/>
                      <a:pt x="720" y="1560"/>
                      <a:pt x="720" y="1600"/>
                    </a:cubicBezTo>
                    <a:cubicBezTo>
                      <a:pt x="720" y="1640"/>
                      <a:pt x="664" y="1656"/>
                      <a:pt x="672" y="1696"/>
                    </a:cubicBezTo>
                    <a:cubicBezTo>
                      <a:pt x="680" y="1736"/>
                      <a:pt x="760" y="1792"/>
                      <a:pt x="768" y="1840"/>
                    </a:cubicBezTo>
                    <a:cubicBezTo>
                      <a:pt x="776" y="1888"/>
                      <a:pt x="720" y="1928"/>
                      <a:pt x="720" y="1984"/>
                    </a:cubicBezTo>
                    <a:cubicBezTo>
                      <a:pt x="720" y="2040"/>
                      <a:pt x="768" y="2136"/>
                      <a:pt x="768" y="2176"/>
                    </a:cubicBezTo>
                    <a:cubicBezTo>
                      <a:pt x="768" y="2216"/>
                      <a:pt x="720" y="2192"/>
                      <a:pt x="720" y="2224"/>
                    </a:cubicBezTo>
                    <a:cubicBezTo>
                      <a:pt x="720" y="2256"/>
                      <a:pt x="744" y="2312"/>
                      <a:pt x="768" y="2368"/>
                    </a:cubicBezTo>
                  </a:path>
                </a:pathLst>
              </a:custGeom>
              <a:noFill/>
              <a:ln w="9525" cap="flat" cmpd="sng">
                <a:solidFill>
                  <a:schemeClr val="accent2"/>
                </a:solidFill>
                <a:prstDash val="solid"/>
                <a:headEnd type="none" w="med" len="med"/>
                <a:tailEnd type="none" w="med" len="med"/>
              </a:ln>
            </p:spPr>
            <p:txBody>
              <a:bodyPr/>
              <a:lstStyle/>
              <a:p>
                <a:endParaRPr lang="en-US" sz="1800"/>
              </a:p>
            </p:txBody>
          </p:sp>
        </p:grpSp>
      </p:grpSp>
      <p:sp>
        <p:nvSpPr>
          <p:cNvPr id="168073" name="Title 168072"/>
          <p:cNvSpPr>
            <a:spLocks noGrp="1"/>
          </p:cNvSpPr>
          <p:nvPr>
            <p:ph type="title"/>
          </p:nvPr>
        </p:nvSpPr>
        <p:spPr>
          <a:xfrm>
            <a:off x="914400" y="301625"/>
            <a:ext cx="10363200" cy="1462088"/>
          </a:xfrm>
          <a:prstGeom prst="rect">
            <a:avLst/>
          </a:prstGeom>
          <a:noFill/>
          <a:ln w="9525">
            <a:noFill/>
          </a:ln>
        </p:spPr>
        <p:txBody>
          <a:bodyPr anchor="ctr" anchorCtr="0"/>
          <a:lstStyle/>
          <a:p>
            <a:pPr lvl="0"/>
            <a:r>
              <a:rPr dirty="0"/>
              <a:t>Click to edit Master title style</a:t>
            </a:r>
          </a:p>
        </p:txBody>
      </p:sp>
      <p:sp>
        <p:nvSpPr>
          <p:cNvPr id="168074" name="Text Placeholder 168073"/>
          <p:cNvSpPr>
            <a:spLocks noGrp="1"/>
          </p:cNvSpPr>
          <p:nvPr>
            <p:ph type="body" idx="1"/>
          </p:nvPr>
        </p:nvSpPr>
        <p:spPr>
          <a:xfrm>
            <a:off x="914400" y="1981200"/>
            <a:ext cx="10363200" cy="4114800"/>
          </a:xfrm>
          <a:prstGeom prst="rect">
            <a:avLst/>
          </a:prstGeom>
          <a:noFill/>
          <a:ln w="9525">
            <a:noFill/>
          </a:ln>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168075" name="Date Placeholder 168074"/>
          <p:cNvSpPr>
            <a:spLocks noGrp="1"/>
          </p:cNvSpPr>
          <p:nvPr>
            <p:ph type="dt" sz="half" idx="2"/>
          </p:nvPr>
        </p:nvSpPr>
        <p:spPr>
          <a:xfrm>
            <a:off x="914400" y="6248400"/>
            <a:ext cx="2540000" cy="457200"/>
          </a:xfrm>
          <a:prstGeom prst="rect">
            <a:avLst/>
          </a:prstGeom>
          <a:noFill/>
          <a:ln w="9525">
            <a:noFill/>
          </a:ln>
        </p:spPr>
        <p:txBody>
          <a:bodyPr/>
          <a:lstStyle>
            <a:lvl1pPr>
              <a:defRPr sz="1400">
                <a:latin typeface="Arial Black" panose="020B0A04020102020204" pitchFamily="34" charset="0"/>
              </a:defRPr>
            </a:lvl1pPr>
          </a:lstStyle>
          <a:p>
            <a:pPr lvl="0" eaLnBrk="1" hangingPunct="1"/>
            <a:fld id="{BB962C8B-B14F-4D97-AF65-F5344CB8AC3E}" type="datetime1">
              <a:rPr lang="en-US" dirty="0"/>
              <a:t>1/10/22</a:t>
            </a:fld>
            <a:endParaRPr lang="en-US" dirty="0">
              <a:latin typeface="Arial" panose="020B0604020202020204" pitchFamily="34" charset="0"/>
            </a:endParaRPr>
          </a:p>
        </p:txBody>
      </p:sp>
      <p:sp>
        <p:nvSpPr>
          <p:cNvPr id="168076" name="Footer Placeholder 168075"/>
          <p:cNvSpPr>
            <a:spLocks noGrp="1"/>
          </p:cNvSpPr>
          <p:nvPr>
            <p:ph type="ftr" sz="quarter" idx="3"/>
          </p:nvPr>
        </p:nvSpPr>
        <p:spPr>
          <a:xfrm>
            <a:off x="4165600" y="6248400"/>
            <a:ext cx="3860800" cy="457200"/>
          </a:xfrm>
          <a:prstGeom prst="rect">
            <a:avLst/>
          </a:prstGeom>
          <a:noFill/>
          <a:ln w="9525">
            <a:noFill/>
          </a:ln>
        </p:spPr>
        <p:txBody>
          <a:bodyPr/>
          <a:lstStyle>
            <a:lvl1pPr algn="ctr">
              <a:defRPr sz="1400">
                <a:latin typeface="Arial Black" panose="020B0A04020102020204" pitchFamily="34" charset="0"/>
              </a:defRPr>
            </a:lvl1pPr>
          </a:lstStyle>
          <a:p>
            <a:pPr lvl="0" eaLnBrk="1" hangingPunct="1"/>
            <a:endParaRPr lang="en-US" dirty="0"/>
          </a:p>
        </p:txBody>
      </p:sp>
      <p:sp>
        <p:nvSpPr>
          <p:cNvPr id="168077" name="Slide Number Placeholder 168076"/>
          <p:cNvSpPr>
            <a:spLocks noGrp="1"/>
          </p:cNvSpPr>
          <p:nvPr>
            <p:ph type="sldNum" sz="quarter" idx="4"/>
          </p:nvPr>
        </p:nvSpPr>
        <p:spPr>
          <a:xfrm>
            <a:off x="8737600" y="6248400"/>
            <a:ext cx="2540000" cy="457200"/>
          </a:xfrm>
          <a:prstGeom prst="rect">
            <a:avLst/>
          </a:prstGeom>
          <a:noFill/>
          <a:ln w="9525">
            <a:noFill/>
          </a:ln>
        </p:spPr>
        <p:txBody>
          <a:bodyPr/>
          <a:lstStyle>
            <a:lvl1pPr algn="r">
              <a:defRPr sz="1400">
                <a:latin typeface="Arial Black" panose="020B0A04020102020204" pitchFamily="34" charset="0"/>
              </a:defRPr>
            </a:lvl1pPr>
          </a:lstStyle>
          <a:p>
            <a:pPr lvl="0" eaLnBrk="1" hangingPunct="1"/>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65783300"/>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Lst>
  <p:hf sldNum="0" hdr="0" ftr="0" dt="0"/>
  <p:txStyles>
    <p:titleStyle>
      <a:lvl1pPr marL="0" lvl="0" indent="0" algn="l"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lr>
          <a:schemeClr val="hlink"/>
        </a:buClr>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
          <a:schemeClr val="folHlink"/>
        </a:buClr>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Font typeface="Times New Roman" panose="02020603050405020304" pitchFamily="18" charset="0"/>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VnTime" panose="020B7200000000000000" pitchFamily="34" charset="0"/>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4000">
              <a:schemeClr val="bg2">
                <a:tint val="90000"/>
                <a:satMod val="92000"/>
                <a:lumMod val="120000"/>
              </a:schemeClr>
            </a:gs>
            <a:gs pos="96000">
              <a:schemeClr val="bg2">
                <a:shade val="98000"/>
                <a:satMod val="120000"/>
                <a:lumMod val="98000"/>
              </a:schemeClr>
            </a:gs>
          </a:gsLst>
          <a:path path="circle">
            <a:fillToRect l="50000" t="50000" r="100000" b="100000"/>
          </a:path>
          <a:tileRect/>
        </a:gradFill>
        <a:effectLst/>
      </p:bgPr>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1/10/22</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1809853319"/>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 id="2147483717" r:id="rId16"/>
    <p:sldLayoutId id="2147483718" r:id="rId17"/>
    <p:sldLayoutId id="2147483719" r:id="rId18"/>
    <p:sldLayoutId id="2147483720" r:id="rId19"/>
    <p:sldLayoutId id="2147483721" r:id="rId20"/>
    <p:sldLayoutId id="2147483722" r:id="rId21"/>
    <p:sldLayoutId id="2147483723" r:id="rId22"/>
    <p:sldLayoutId id="2147483724" r:id="rId23"/>
    <p:sldLayoutId id="2147483725" r:id="rId24"/>
    <p:sldLayoutId id="2147483726" r:id="rId25"/>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a:blip r:embed="rId3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Gloria Hallelujah"/>
              <a:buNone/>
              <a:defRPr sz="2800">
                <a:solidFill>
                  <a:schemeClr val="dk1"/>
                </a:solidFill>
                <a:latin typeface="Gloria Hallelujah"/>
                <a:ea typeface="Gloria Hallelujah"/>
                <a:cs typeface="Gloria Hallelujah"/>
                <a:sym typeface="Gloria Hallelujah"/>
              </a:defRPr>
            </a:lvl1pPr>
            <a:lvl2pPr lvl="1"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2pPr>
            <a:lvl3pPr lvl="2"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3pPr>
            <a:lvl4pPr lvl="3"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4pPr>
            <a:lvl5pPr lvl="4"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5pPr>
            <a:lvl6pPr lvl="5"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6pPr>
            <a:lvl7pPr lvl="6"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7pPr>
            <a:lvl8pPr lvl="7"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8pPr>
            <a:lvl9pPr lvl="8" rtl="0">
              <a:spcBef>
                <a:spcPts val="0"/>
              </a:spcBef>
              <a:spcAft>
                <a:spcPts val="0"/>
              </a:spcAft>
              <a:buClr>
                <a:schemeClr val="dk1"/>
              </a:buClr>
              <a:buSzPts val="2800"/>
              <a:buFont typeface="Fira Sans Extra Condensed"/>
              <a:buNone/>
              <a:defRPr sz="2800">
                <a:solidFill>
                  <a:schemeClr val="dk1"/>
                </a:solidFill>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1pPr>
            <a:lvl2pPr marL="914400" lvl="1"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2pPr>
            <a:lvl3pPr marL="1371600" lvl="2"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3pPr>
            <a:lvl4pPr marL="1828800" lvl="3"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4pPr>
            <a:lvl5pPr marL="2286000" lvl="4"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5pPr>
            <a:lvl6pPr marL="2743200" lvl="5"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6pPr>
            <a:lvl7pPr marL="3200400" lvl="6"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7pPr>
            <a:lvl8pPr marL="3657600" lvl="7"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8pPr>
            <a:lvl9pPr marL="4114800" lvl="8" indent="-304800" rtl="0">
              <a:lnSpc>
                <a:spcPct val="100000"/>
              </a:lnSpc>
              <a:spcBef>
                <a:spcPts val="0"/>
              </a:spcBef>
              <a:spcAft>
                <a:spcPts val="0"/>
              </a:spcAft>
              <a:buClr>
                <a:schemeClr val="dk1"/>
              </a:buClr>
              <a:buSzPts val="1200"/>
              <a:buFont typeface="Raleway SemiBold"/>
              <a:buChar char="■"/>
              <a:defRPr sz="1200">
                <a:solidFill>
                  <a:schemeClr val="dk1"/>
                </a:solidFill>
                <a:latin typeface="Raleway SemiBold"/>
                <a:ea typeface="Raleway SemiBold"/>
                <a:cs typeface="Raleway SemiBold"/>
                <a:sym typeface="Raleway SemiBold"/>
              </a:defRPr>
            </a:lvl9pPr>
          </a:lstStyle>
          <a:p>
            <a:endParaRPr/>
          </a:p>
        </p:txBody>
      </p:sp>
    </p:spTree>
    <p:extLst>
      <p:ext uri="{BB962C8B-B14F-4D97-AF65-F5344CB8AC3E}">
        <p14:creationId xmlns:p14="http://schemas.microsoft.com/office/powerpoint/2010/main" val="3624315239"/>
      </p:ext>
    </p:extLst>
  </p:cSld>
  <p:clrMap bg1="lt1" tx1="dk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 id="2147483756" r:id="rId29"/>
    <p:sldLayoutId id="2147483757"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2"/>
              </a:buClr>
              <a:buSzPts val="2800"/>
              <a:buFont typeface="Concert One"/>
              <a:buNone/>
              <a:defRPr sz="2800" b="1">
                <a:solidFill>
                  <a:schemeClr val="accent2"/>
                </a:solidFill>
                <a:latin typeface="Concert One"/>
                <a:ea typeface="Concert One"/>
                <a:cs typeface="Concert One"/>
                <a:sym typeface="Concert One"/>
              </a:defRPr>
            </a:lvl1pPr>
            <a:lvl2pPr lvl="1">
              <a:spcBef>
                <a:spcPts val="0"/>
              </a:spcBef>
              <a:spcAft>
                <a:spcPts val="0"/>
              </a:spcAft>
              <a:buClr>
                <a:schemeClr val="accent2"/>
              </a:buClr>
              <a:buSzPts val="2800"/>
              <a:buNone/>
              <a:defRPr sz="2800">
                <a:solidFill>
                  <a:schemeClr val="accent2"/>
                </a:solidFill>
              </a:defRPr>
            </a:lvl2pPr>
            <a:lvl3pPr lvl="2">
              <a:spcBef>
                <a:spcPts val="0"/>
              </a:spcBef>
              <a:spcAft>
                <a:spcPts val="0"/>
              </a:spcAft>
              <a:buClr>
                <a:schemeClr val="accent2"/>
              </a:buClr>
              <a:buSzPts val="2800"/>
              <a:buNone/>
              <a:defRPr sz="2800">
                <a:solidFill>
                  <a:schemeClr val="accent2"/>
                </a:solidFill>
              </a:defRPr>
            </a:lvl3pPr>
            <a:lvl4pPr lvl="3">
              <a:spcBef>
                <a:spcPts val="0"/>
              </a:spcBef>
              <a:spcAft>
                <a:spcPts val="0"/>
              </a:spcAft>
              <a:buClr>
                <a:schemeClr val="accent2"/>
              </a:buClr>
              <a:buSzPts val="2800"/>
              <a:buNone/>
              <a:defRPr sz="2800">
                <a:solidFill>
                  <a:schemeClr val="accent2"/>
                </a:solidFill>
              </a:defRPr>
            </a:lvl4pPr>
            <a:lvl5pPr lvl="4">
              <a:spcBef>
                <a:spcPts val="0"/>
              </a:spcBef>
              <a:spcAft>
                <a:spcPts val="0"/>
              </a:spcAft>
              <a:buClr>
                <a:schemeClr val="accent2"/>
              </a:buClr>
              <a:buSzPts val="2800"/>
              <a:buNone/>
              <a:defRPr sz="2800">
                <a:solidFill>
                  <a:schemeClr val="accent2"/>
                </a:solidFill>
              </a:defRPr>
            </a:lvl5pPr>
            <a:lvl6pPr lvl="5">
              <a:spcBef>
                <a:spcPts val="0"/>
              </a:spcBef>
              <a:spcAft>
                <a:spcPts val="0"/>
              </a:spcAft>
              <a:buClr>
                <a:schemeClr val="accent2"/>
              </a:buClr>
              <a:buSzPts val="2800"/>
              <a:buNone/>
              <a:defRPr sz="2800">
                <a:solidFill>
                  <a:schemeClr val="accent2"/>
                </a:solidFill>
              </a:defRPr>
            </a:lvl6pPr>
            <a:lvl7pPr lvl="6">
              <a:spcBef>
                <a:spcPts val="0"/>
              </a:spcBef>
              <a:spcAft>
                <a:spcPts val="0"/>
              </a:spcAft>
              <a:buClr>
                <a:schemeClr val="accent2"/>
              </a:buClr>
              <a:buSzPts val="2800"/>
              <a:buNone/>
              <a:defRPr sz="2800">
                <a:solidFill>
                  <a:schemeClr val="accent2"/>
                </a:solidFill>
              </a:defRPr>
            </a:lvl7pPr>
            <a:lvl8pPr lvl="7">
              <a:spcBef>
                <a:spcPts val="0"/>
              </a:spcBef>
              <a:spcAft>
                <a:spcPts val="0"/>
              </a:spcAft>
              <a:buClr>
                <a:schemeClr val="accent2"/>
              </a:buClr>
              <a:buSzPts val="2800"/>
              <a:buNone/>
              <a:defRPr sz="2800">
                <a:solidFill>
                  <a:schemeClr val="accent2"/>
                </a:solidFill>
              </a:defRPr>
            </a:lvl8pPr>
            <a:lvl9pPr lvl="8">
              <a:spcBef>
                <a:spcPts val="0"/>
              </a:spcBef>
              <a:spcAft>
                <a:spcPts val="0"/>
              </a:spcAft>
              <a:buClr>
                <a:schemeClr val="accent2"/>
              </a:buClr>
              <a:buSzPts val="2800"/>
              <a:buNone/>
              <a:defRPr sz="2800">
                <a:solidFill>
                  <a:schemeClr val="accent2"/>
                </a:solidFill>
              </a:defRPr>
            </a:lvl9pPr>
          </a:lstStyle>
          <a:p>
            <a:endParaRPr/>
          </a:p>
        </p:txBody>
      </p:sp>
      <p:sp>
        <p:nvSpPr>
          <p:cNvPr id="7" name="Google Shape;7;p1"/>
          <p:cNvSpPr txBox="1">
            <a:spLocks noGrp="1"/>
          </p:cNvSpPr>
          <p:nvPr>
            <p:ph type="body" idx="1"/>
          </p:nvPr>
        </p:nvSpPr>
        <p:spPr>
          <a:xfrm>
            <a:off x="415600" y="1499867"/>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accent2"/>
              </a:buClr>
              <a:buSzPts val="1800"/>
              <a:buFont typeface="Roboto Mono Medium"/>
              <a:buChar char="●"/>
              <a:defRPr sz="1800">
                <a:solidFill>
                  <a:schemeClr val="accent2"/>
                </a:solidFill>
                <a:latin typeface="Roboto Mono Medium"/>
                <a:ea typeface="Roboto Mono Medium"/>
                <a:cs typeface="Roboto Mono Medium"/>
                <a:sym typeface="Roboto Mono Medium"/>
              </a:defRPr>
            </a:lvl1pPr>
            <a:lvl2pPr marL="914400" lvl="1"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2pPr>
            <a:lvl3pPr marL="1371600" lvl="2"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3pPr>
            <a:lvl4pPr marL="1828800" lvl="3"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4pPr>
            <a:lvl5pPr marL="2286000" lvl="4"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5pPr>
            <a:lvl6pPr marL="2743200" lvl="5"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6pPr>
            <a:lvl7pPr marL="3200400" lvl="6"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7pPr>
            <a:lvl8pPr marL="3657600" lvl="7"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8pPr>
            <a:lvl9pPr marL="4114800" lvl="8" indent="-317500">
              <a:lnSpc>
                <a:spcPct val="100000"/>
              </a:lnSpc>
              <a:spcBef>
                <a:spcPts val="1600"/>
              </a:spcBef>
              <a:spcAft>
                <a:spcPts val="160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9pPr>
          </a:lstStyle>
          <a:p>
            <a:endParaRPr/>
          </a:p>
        </p:txBody>
      </p:sp>
    </p:spTree>
    <p:extLst>
      <p:ext uri="{BB962C8B-B14F-4D97-AF65-F5344CB8AC3E}">
        <p14:creationId xmlns:p14="http://schemas.microsoft.com/office/powerpoint/2010/main" val="1539772461"/>
      </p:ext>
    </p:extLst>
  </p:cSld>
  <p:clrMap bg1="lt1" tx1="dk1" bg2="dk2" tx2="lt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 id="2147483779" r:id="rId21"/>
    <p:sldLayoutId id="2147483780" r:id="rId22"/>
    <p:sldLayoutId id="2147483781" r:id="rId2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59F1F60D-2A9B-3E4F-B22F-6F337929706A}"/>
              </a:ext>
            </a:extLst>
          </p:cNvPr>
          <p:cNvGrpSpPr>
            <a:grpSpLocks/>
          </p:cNvGrpSpPr>
          <p:nvPr/>
        </p:nvGrpSpPr>
        <p:grpSpPr bwMode="auto">
          <a:xfrm>
            <a:off x="0" y="0"/>
            <a:ext cx="12192000" cy="6934200"/>
            <a:chOff x="0" y="0"/>
            <a:chExt cx="5760" cy="4368"/>
          </a:xfrm>
        </p:grpSpPr>
        <p:sp>
          <p:nvSpPr>
            <p:cNvPr id="1027" name="Freeform 3">
              <a:extLst>
                <a:ext uri="{FF2B5EF4-FFF2-40B4-BE49-F238E27FC236}">
                  <a16:creationId xmlns:a16="http://schemas.microsoft.com/office/drawing/2014/main" id="{08C34E81-2826-2F43-8A1D-053A4E80703D}"/>
                </a:ext>
              </a:extLst>
            </p:cNvPr>
            <p:cNvSpPr>
              <a:spLocks/>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28" name="Freeform 4">
              <a:extLst>
                <a:ext uri="{FF2B5EF4-FFF2-40B4-BE49-F238E27FC236}">
                  <a16:creationId xmlns:a16="http://schemas.microsoft.com/office/drawing/2014/main" id="{A7C01210-001A-E74E-A8B7-9D86BC010AEF}"/>
                </a:ext>
              </a:extLst>
            </p:cNvPr>
            <p:cNvSpPr>
              <a:spLocks/>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29" name="Freeform 5">
              <a:extLst>
                <a:ext uri="{FF2B5EF4-FFF2-40B4-BE49-F238E27FC236}">
                  <a16:creationId xmlns:a16="http://schemas.microsoft.com/office/drawing/2014/main" id="{6FC57416-843A-B848-B3D6-246FE7FC0DF2}"/>
                </a:ext>
              </a:extLst>
            </p:cNvPr>
            <p:cNvSpPr>
              <a:spLocks/>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0" name="Freeform 6">
              <a:extLst>
                <a:ext uri="{FF2B5EF4-FFF2-40B4-BE49-F238E27FC236}">
                  <a16:creationId xmlns:a16="http://schemas.microsoft.com/office/drawing/2014/main" id="{A3947F7E-BD20-BF4E-B2E9-A9AD794C161E}"/>
                </a:ext>
              </a:extLst>
            </p:cNvPr>
            <p:cNvSpPr>
              <a:spLocks/>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1" name="Freeform 7">
              <a:extLst>
                <a:ext uri="{FF2B5EF4-FFF2-40B4-BE49-F238E27FC236}">
                  <a16:creationId xmlns:a16="http://schemas.microsoft.com/office/drawing/2014/main" id="{1EA9FA01-3B0A-6D46-8FDC-6F49D5C55C65}"/>
                </a:ext>
              </a:extLst>
            </p:cNvPr>
            <p:cNvSpPr>
              <a:spLocks/>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2" name="Freeform 8">
              <a:extLst>
                <a:ext uri="{FF2B5EF4-FFF2-40B4-BE49-F238E27FC236}">
                  <a16:creationId xmlns:a16="http://schemas.microsoft.com/office/drawing/2014/main" id="{0ED53C91-484F-AA43-9755-9D89F2C360E1}"/>
                </a:ext>
              </a:extLst>
            </p:cNvPr>
            <p:cNvSpPr>
              <a:spLocks/>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3" name="Freeform 9">
              <a:extLst>
                <a:ext uri="{FF2B5EF4-FFF2-40B4-BE49-F238E27FC236}">
                  <a16:creationId xmlns:a16="http://schemas.microsoft.com/office/drawing/2014/main" id="{78975A36-6CC7-8B46-8B67-CF035D31A74D}"/>
                </a:ext>
              </a:extLst>
            </p:cNvPr>
            <p:cNvSpPr>
              <a:spLocks/>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4" name="Freeform 10">
              <a:extLst>
                <a:ext uri="{FF2B5EF4-FFF2-40B4-BE49-F238E27FC236}">
                  <a16:creationId xmlns:a16="http://schemas.microsoft.com/office/drawing/2014/main" id="{3DB4B920-39FC-054D-8064-3349587FBF13}"/>
                </a:ext>
              </a:extLst>
            </p:cNvPr>
            <p:cNvSpPr>
              <a:spLocks/>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5" name="Freeform 11">
              <a:extLst>
                <a:ext uri="{FF2B5EF4-FFF2-40B4-BE49-F238E27FC236}">
                  <a16:creationId xmlns:a16="http://schemas.microsoft.com/office/drawing/2014/main" id="{A132AE4B-B0AE-EE41-9BC2-E0F8488541E9}"/>
                </a:ext>
              </a:extLst>
            </p:cNvPr>
            <p:cNvSpPr>
              <a:spLocks/>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6" name="Rectangle 12">
              <a:extLst>
                <a:ext uri="{FF2B5EF4-FFF2-40B4-BE49-F238E27FC236}">
                  <a16:creationId xmlns:a16="http://schemas.microsoft.com/office/drawing/2014/main" id="{5000E07B-9DD9-4A44-8B5A-35B9858439EB}"/>
                </a:ext>
              </a:extLst>
            </p:cNvPr>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VN" sz="1800"/>
            </a:p>
          </p:txBody>
        </p:sp>
        <p:sp>
          <p:nvSpPr>
            <p:cNvPr id="1037" name="Rectangle 13">
              <a:extLst>
                <a:ext uri="{FF2B5EF4-FFF2-40B4-BE49-F238E27FC236}">
                  <a16:creationId xmlns:a16="http://schemas.microsoft.com/office/drawing/2014/main" id="{88633B3D-D179-BF4F-BA52-D297298A582C}"/>
                </a:ext>
              </a:extLst>
            </p:cNvPr>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VN" sz="1800"/>
            </a:p>
          </p:txBody>
        </p:sp>
        <p:sp>
          <p:nvSpPr>
            <p:cNvPr id="1038" name="Freeform 14">
              <a:extLst>
                <a:ext uri="{FF2B5EF4-FFF2-40B4-BE49-F238E27FC236}">
                  <a16:creationId xmlns:a16="http://schemas.microsoft.com/office/drawing/2014/main" id="{4BE02EBD-0664-D74B-BC16-6083E7351669}"/>
                </a:ext>
              </a:extLst>
            </p:cNvPr>
            <p:cNvSpPr>
              <a:spLocks/>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39" name="Freeform 15">
              <a:extLst>
                <a:ext uri="{FF2B5EF4-FFF2-40B4-BE49-F238E27FC236}">
                  <a16:creationId xmlns:a16="http://schemas.microsoft.com/office/drawing/2014/main" id="{562CFF4E-5C85-7A4B-B705-7782C3DD8F52}"/>
                </a:ext>
              </a:extLst>
            </p:cNvPr>
            <p:cNvSpPr>
              <a:spLocks/>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40" name="Freeform 16">
              <a:extLst>
                <a:ext uri="{FF2B5EF4-FFF2-40B4-BE49-F238E27FC236}">
                  <a16:creationId xmlns:a16="http://schemas.microsoft.com/office/drawing/2014/main" id="{35B203EE-9E48-994A-A735-C8FF1F006536}"/>
                </a:ext>
              </a:extLst>
            </p:cNvPr>
            <p:cNvSpPr>
              <a:spLocks/>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41" name="Freeform 17">
              <a:extLst>
                <a:ext uri="{FF2B5EF4-FFF2-40B4-BE49-F238E27FC236}">
                  <a16:creationId xmlns:a16="http://schemas.microsoft.com/office/drawing/2014/main" id="{49A16483-816D-5F4D-AEBD-9581B1E6DFA0}"/>
                </a:ext>
              </a:extLst>
            </p:cNvPr>
            <p:cNvSpPr>
              <a:spLocks/>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42" name="Freeform 18">
              <a:extLst>
                <a:ext uri="{FF2B5EF4-FFF2-40B4-BE49-F238E27FC236}">
                  <a16:creationId xmlns:a16="http://schemas.microsoft.com/office/drawing/2014/main" id="{672FF719-471C-094D-8A20-A710686AAA84}"/>
                </a:ext>
              </a:extLst>
            </p:cNvPr>
            <p:cNvSpPr>
              <a:spLocks/>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43" name="Freeform 19">
              <a:extLst>
                <a:ext uri="{FF2B5EF4-FFF2-40B4-BE49-F238E27FC236}">
                  <a16:creationId xmlns:a16="http://schemas.microsoft.com/office/drawing/2014/main" id="{00457F0A-9715-2E49-80D6-4EA4F72F1F92}"/>
                </a:ext>
              </a:extLst>
            </p:cNvPr>
            <p:cNvSpPr>
              <a:spLocks/>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sp>
          <p:nvSpPr>
            <p:cNvPr id="1044" name="Freeform 20">
              <a:extLst>
                <a:ext uri="{FF2B5EF4-FFF2-40B4-BE49-F238E27FC236}">
                  <a16:creationId xmlns:a16="http://schemas.microsoft.com/office/drawing/2014/main" id="{8655487A-CF4A-B348-A6C8-412D9F59EA47}"/>
                </a:ext>
              </a:extLst>
            </p:cNvPr>
            <p:cNvSpPr>
              <a:spLocks/>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sz="1800"/>
            </a:p>
          </p:txBody>
        </p:sp>
      </p:grpSp>
      <p:sp>
        <p:nvSpPr>
          <p:cNvPr id="1045" name="Rectangle 21">
            <a:extLst>
              <a:ext uri="{FF2B5EF4-FFF2-40B4-BE49-F238E27FC236}">
                <a16:creationId xmlns:a16="http://schemas.microsoft.com/office/drawing/2014/main" id="{5494CB7B-F76F-8141-8F64-A16D00967C62}"/>
              </a:ext>
            </a:extLst>
          </p:cNvPr>
          <p:cNvSpPr>
            <a:spLocks noGrp="1" noChangeArrowheads="1"/>
          </p:cNvSpPr>
          <p:nvPr>
            <p:ph type="title"/>
          </p:nvPr>
        </p:nvSpPr>
        <p:spPr bwMode="auto">
          <a:xfrm>
            <a:off x="609600" y="277813"/>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46" name="Rectangle 22">
            <a:extLst>
              <a:ext uri="{FF2B5EF4-FFF2-40B4-BE49-F238E27FC236}">
                <a16:creationId xmlns:a16="http://schemas.microsoft.com/office/drawing/2014/main" id="{EC30730A-A048-2047-9C13-AF963FB5CF15}"/>
              </a:ext>
            </a:extLst>
          </p:cNvPr>
          <p:cNvSpPr>
            <a:spLocks noGrp="1" noChangeArrowheads="1"/>
          </p:cNvSpPr>
          <p:nvPr>
            <p:ph type="body" idx="1"/>
          </p:nvPr>
        </p:nvSpPr>
        <p:spPr bwMode="auto">
          <a:xfrm>
            <a:off x="609600" y="1600201"/>
            <a:ext cx="109728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47" name="Rectangle 23">
            <a:extLst>
              <a:ext uri="{FF2B5EF4-FFF2-40B4-BE49-F238E27FC236}">
                <a16:creationId xmlns:a16="http://schemas.microsoft.com/office/drawing/2014/main" id="{E2AD8486-7ED8-9646-BA92-435DAD80B87C}"/>
              </a:ext>
            </a:extLst>
          </p:cNvPr>
          <p:cNvSpPr>
            <a:spLocks noGrp="1" noChangeArrowheads="1"/>
          </p:cNvSpPr>
          <p:nvPr>
            <p:ph type="dt" sz="half" idx="2"/>
          </p:nvPr>
        </p:nvSpPr>
        <p:spPr bwMode="auto">
          <a:xfrm>
            <a:off x="60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effectLst>
                  <a:outerShdw blurRad="38100" dist="38100" dir="2700000" algn="tl">
                    <a:srgbClr val="FFFFFF"/>
                  </a:outerShdw>
                </a:effectLst>
              </a:defRPr>
            </a:lvl1pPr>
          </a:lstStyle>
          <a:p>
            <a:endParaRPr lang="en-US" altLang="en-VN"/>
          </a:p>
        </p:txBody>
      </p:sp>
      <p:sp>
        <p:nvSpPr>
          <p:cNvPr id="1048" name="Rectangle 24">
            <a:extLst>
              <a:ext uri="{FF2B5EF4-FFF2-40B4-BE49-F238E27FC236}">
                <a16:creationId xmlns:a16="http://schemas.microsoft.com/office/drawing/2014/main" id="{869F3F12-3603-4046-BFF4-5CF194896F2D}"/>
              </a:ext>
            </a:extLst>
          </p:cNvPr>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effectLst>
                  <a:outerShdw blurRad="38100" dist="38100" dir="2700000" algn="tl">
                    <a:srgbClr val="FFFFFF"/>
                  </a:outerShdw>
                </a:effectLst>
              </a:defRPr>
            </a:lvl1pPr>
          </a:lstStyle>
          <a:p>
            <a:endParaRPr lang="en-US" altLang="en-VN"/>
          </a:p>
        </p:txBody>
      </p:sp>
      <p:sp>
        <p:nvSpPr>
          <p:cNvPr id="1049" name="Rectangle 25">
            <a:extLst>
              <a:ext uri="{FF2B5EF4-FFF2-40B4-BE49-F238E27FC236}">
                <a16:creationId xmlns:a16="http://schemas.microsoft.com/office/drawing/2014/main" id="{1EED778F-A882-4749-A886-8083D8C77C70}"/>
              </a:ext>
            </a:extLst>
          </p:cNvPr>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effectLst>
                  <a:outerShdw blurRad="38100" dist="38100" dir="2700000" algn="tl">
                    <a:srgbClr val="FFFFFF"/>
                  </a:outerShdw>
                </a:effectLst>
              </a:defRPr>
            </a:lvl1pPr>
          </a:lstStyle>
          <a:p>
            <a:fld id="{84A6BEA2-1FC5-3947-BBC1-AF5F1E1B05E3}" type="slidenum">
              <a:rPr lang="en-US" altLang="en-VN"/>
              <a:pPr/>
              <a:t>‹#›</a:t>
            </a:fld>
            <a:endParaRPr lang="en-US" altLang="en-VN"/>
          </a:p>
        </p:txBody>
      </p:sp>
    </p:spTree>
    <p:extLst>
      <p:ext uri="{BB962C8B-B14F-4D97-AF65-F5344CB8AC3E}">
        <p14:creationId xmlns:p14="http://schemas.microsoft.com/office/powerpoint/2010/main" val="2059997390"/>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 id="2147483795" r:id="rId12"/>
    <p:sldLayoutId id="2147483796" r:id="rId13"/>
  </p:sldLayoutIdLst>
  <p:txStyles>
    <p:titleStyle>
      <a:lvl1pPr algn="ctr" rtl="0" fontAlgn="base">
        <a:spcBef>
          <a:spcPct val="0"/>
        </a:spcBef>
        <a:spcAft>
          <a:spcPct val="0"/>
        </a:spcAft>
        <a:defRPr sz="4400" b="1"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2pPr>
      <a:lvl3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3pPr>
      <a:lvl4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4pPr>
      <a:lvl5pPr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Times New Roman" panose="02020603050405020304" pitchFamily="18" charset="0"/>
        </a:defRPr>
      </a:lvl9pPr>
    </p:titleStyle>
    <p:bodyStyle>
      <a:lvl1pPr marL="342900" indent="-342900" algn="l" rtl="0" fontAlgn="base">
        <a:spcBef>
          <a:spcPct val="20000"/>
        </a:spcBef>
        <a:spcAft>
          <a:spcPct val="0"/>
        </a:spcAft>
        <a:buClr>
          <a:schemeClr val="hlink"/>
        </a:buClr>
        <a:buSzPct val="60000"/>
        <a:buFont typeface="Wingdings" pitchFamily="2" charset="2"/>
        <a:buChar char="n"/>
        <a:defRPr sz="3200" kern="1200">
          <a:solidFill>
            <a:schemeClr val="tx1"/>
          </a:solidFill>
          <a:effectLst>
            <a:outerShdw blurRad="38100" dist="38100" dir="2700000" algn="tl">
              <a:srgbClr val="FFFFFF"/>
            </a:outerShdw>
          </a:effectLst>
          <a:latin typeface="+mn-lt"/>
          <a:ea typeface="+mn-ea"/>
          <a:cs typeface="+mn-cs"/>
        </a:defRPr>
      </a:lvl1pPr>
      <a:lvl2pPr marL="742950" indent="-285750" algn="l" rtl="0" fontAlgn="base">
        <a:spcBef>
          <a:spcPct val="20000"/>
        </a:spcBef>
        <a:spcAft>
          <a:spcPct val="0"/>
        </a:spcAft>
        <a:buClr>
          <a:schemeClr val="tx2"/>
        </a:buClr>
        <a:buSzPct val="60000"/>
        <a:buFont typeface="Wingdings" pitchFamily="2" charset="2"/>
        <a:buChar char="n"/>
        <a:defRPr sz="2800" kern="1200">
          <a:solidFill>
            <a:schemeClr val="tx1"/>
          </a:solidFill>
          <a:effectLst>
            <a:outerShdw blurRad="38100" dist="38100" dir="2700000" algn="tl">
              <a:srgbClr val="FFFFFF"/>
            </a:outerShdw>
          </a:effectLst>
          <a:latin typeface="+mn-lt"/>
          <a:ea typeface="+mn-ea"/>
          <a:cs typeface="+mn-cs"/>
        </a:defRPr>
      </a:lvl2pPr>
      <a:lvl3pPr marL="1143000" indent="-228600" algn="l" rtl="0" fontAlgn="base">
        <a:spcBef>
          <a:spcPct val="20000"/>
        </a:spcBef>
        <a:spcAft>
          <a:spcPct val="0"/>
        </a:spcAft>
        <a:buClr>
          <a:schemeClr val="folHlink"/>
        </a:buClr>
        <a:buSzPct val="60000"/>
        <a:buFont typeface="Wingdings" pitchFamily="2" charset="2"/>
        <a:buChar char="n"/>
        <a:defRPr sz="2400" kern="1200">
          <a:solidFill>
            <a:schemeClr val="tx1"/>
          </a:solidFill>
          <a:effectLst>
            <a:outerShdw blurRad="38100" dist="38100" dir="2700000" algn="tl">
              <a:srgbClr val="FFFFFF"/>
            </a:outerShdw>
          </a:effectLst>
          <a:latin typeface="+mn-lt"/>
          <a:ea typeface="+mn-ea"/>
          <a:cs typeface="+mn-cs"/>
        </a:defRPr>
      </a:lvl3pPr>
      <a:lvl4pPr marL="1600200" indent="-228600" algn="l" rtl="0" fontAlgn="base">
        <a:spcBef>
          <a:spcPct val="20000"/>
        </a:spcBef>
        <a:spcAft>
          <a:spcPct val="0"/>
        </a:spcAft>
        <a:buClr>
          <a:schemeClr val="tx1"/>
        </a:buClr>
        <a:buSzPct val="60000"/>
        <a:buFont typeface="Wingdings" pitchFamily="2" charset="2"/>
        <a:buChar char="n"/>
        <a:defRPr sz="2000" kern="1200">
          <a:solidFill>
            <a:schemeClr val="tx1"/>
          </a:solidFill>
          <a:effectLst>
            <a:outerShdw blurRad="38100" dist="38100" dir="2700000" algn="tl">
              <a:srgbClr val="FFFFFF"/>
            </a:outerShdw>
          </a:effectLst>
          <a:latin typeface="+mn-lt"/>
          <a:ea typeface="+mn-ea"/>
          <a:cs typeface="+mn-cs"/>
        </a:defRPr>
      </a:lvl4pPr>
      <a:lvl5pPr marL="2057400" indent="-228600" algn="l" rtl="0" fontAlgn="base">
        <a:spcBef>
          <a:spcPct val="20000"/>
        </a:spcBef>
        <a:spcAft>
          <a:spcPct val="0"/>
        </a:spcAft>
        <a:buClr>
          <a:schemeClr val="hlink"/>
        </a:buClr>
        <a:buSzPct val="60000"/>
        <a:buFont typeface="Wingdings" pitchFamily="2" charset="2"/>
        <a:buChar char="n"/>
        <a:defRPr sz="2000" kern="1200">
          <a:solidFill>
            <a:schemeClr val="tx1"/>
          </a:solidFill>
          <a:effectLst>
            <a:outerShdw blurRad="38100" dist="38100" dir="2700000" algn="tl">
              <a:srgbClr val="FFFFFF"/>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oboto Slab"/>
              <a:buNone/>
              <a:defRPr sz="2800">
                <a:solidFill>
                  <a:schemeClr val="dk1"/>
                </a:solidFill>
                <a:latin typeface="Roboto Slab"/>
                <a:ea typeface="Roboto Slab"/>
                <a:cs typeface="Roboto Slab"/>
                <a:sym typeface="Roboto Slab"/>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31036338"/>
      </p:ext>
    </p:extLst>
  </p:cSld>
  <p:clrMap bg1="lt1" tx1="dk1" bg2="dk2" tx2="lt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 id="2147483814" r:id="rId17"/>
    <p:sldLayoutId id="2147483815" r:id="rId18"/>
    <p:sldLayoutId id="2147483816" r:id="rId19"/>
    <p:sldLayoutId id="2147483817"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1407833" y="6101933"/>
            <a:ext cx="580800" cy="580800"/>
          </a:xfrm>
          <a:prstGeom prst="rect">
            <a:avLst/>
          </a:prstGeom>
          <a:noFill/>
          <a:ln>
            <a:noFill/>
          </a:ln>
        </p:spPr>
        <p:txBody>
          <a:bodyPr spcFirstLastPara="1" wrap="square" lIns="91425" tIns="91425" rIns="91425" bIns="91425" anchor="ctr" anchorCtr="0">
            <a:noAutofit/>
          </a:bodyPr>
          <a:lstStyle>
            <a:lvl1pPr lvl="0" algn="ctr">
              <a:buNone/>
              <a:defRPr sz="1333" b="1">
                <a:solidFill>
                  <a:srgbClr val="FFFFFF"/>
                </a:solidFill>
                <a:latin typeface="Poppins"/>
                <a:ea typeface="Poppins"/>
                <a:cs typeface="Poppins"/>
                <a:sym typeface="Poppins"/>
              </a:defRPr>
            </a:lvl1pPr>
            <a:lvl2pPr lvl="1" algn="ctr">
              <a:buNone/>
              <a:defRPr sz="1333" b="1">
                <a:solidFill>
                  <a:srgbClr val="FFFFFF"/>
                </a:solidFill>
                <a:latin typeface="Poppins"/>
                <a:ea typeface="Poppins"/>
                <a:cs typeface="Poppins"/>
                <a:sym typeface="Poppins"/>
              </a:defRPr>
            </a:lvl2pPr>
            <a:lvl3pPr lvl="2" algn="ctr">
              <a:buNone/>
              <a:defRPr sz="1333" b="1">
                <a:solidFill>
                  <a:srgbClr val="FFFFFF"/>
                </a:solidFill>
                <a:latin typeface="Poppins"/>
                <a:ea typeface="Poppins"/>
                <a:cs typeface="Poppins"/>
                <a:sym typeface="Poppins"/>
              </a:defRPr>
            </a:lvl3pPr>
            <a:lvl4pPr lvl="3" algn="ctr">
              <a:buNone/>
              <a:defRPr sz="1333" b="1">
                <a:solidFill>
                  <a:srgbClr val="FFFFFF"/>
                </a:solidFill>
                <a:latin typeface="Poppins"/>
                <a:ea typeface="Poppins"/>
                <a:cs typeface="Poppins"/>
                <a:sym typeface="Poppins"/>
              </a:defRPr>
            </a:lvl4pPr>
            <a:lvl5pPr lvl="4" algn="ctr">
              <a:buNone/>
              <a:defRPr sz="1333" b="1">
                <a:solidFill>
                  <a:srgbClr val="FFFFFF"/>
                </a:solidFill>
                <a:latin typeface="Poppins"/>
                <a:ea typeface="Poppins"/>
                <a:cs typeface="Poppins"/>
                <a:sym typeface="Poppins"/>
              </a:defRPr>
            </a:lvl5pPr>
            <a:lvl6pPr lvl="5" algn="ctr">
              <a:buNone/>
              <a:defRPr sz="1333" b="1">
                <a:solidFill>
                  <a:srgbClr val="FFFFFF"/>
                </a:solidFill>
                <a:latin typeface="Poppins"/>
                <a:ea typeface="Poppins"/>
                <a:cs typeface="Poppins"/>
                <a:sym typeface="Poppins"/>
              </a:defRPr>
            </a:lvl6pPr>
            <a:lvl7pPr lvl="6" algn="ctr">
              <a:buNone/>
              <a:defRPr sz="1333" b="1">
                <a:solidFill>
                  <a:srgbClr val="FFFFFF"/>
                </a:solidFill>
                <a:latin typeface="Poppins"/>
                <a:ea typeface="Poppins"/>
                <a:cs typeface="Poppins"/>
                <a:sym typeface="Poppins"/>
              </a:defRPr>
            </a:lvl7pPr>
            <a:lvl8pPr lvl="7" algn="ctr">
              <a:buNone/>
              <a:defRPr sz="1333" b="1">
                <a:solidFill>
                  <a:srgbClr val="FFFFFF"/>
                </a:solidFill>
                <a:latin typeface="Poppins"/>
                <a:ea typeface="Poppins"/>
                <a:cs typeface="Poppins"/>
                <a:sym typeface="Poppins"/>
              </a:defRPr>
            </a:lvl8pPr>
            <a:lvl9pPr lvl="8" algn="ctr">
              <a:buNone/>
              <a:defRPr sz="1333" b="1">
                <a:solidFill>
                  <a:srgbClr val="FFFFFF"/>
                </a:solidFill>
                <a:latin typeface="Poppins"/>
                <a:ea typeface="Poppins"/>
                <a:cs typeface="Poppins"/>
                <a:sym typeface="Poppins"/>
              </a:defRPr>
            </a:lvl9pPr>
          </a:lstStyle>
          <a:p>
            <a:fld id="{00000000-1234-1234-1234-123412341234}" type="slidenum">
              <a:rPr lang="en" smtClean="0"/>
              <a:pPr/>
              <a:t>‹#›</a:t>
            </a:fld>
            <a:endParaRPr lang="en"/>
          </a:p>
        </p:txBody>
      </p:sp>
      <p:sp>
        <p:nvSpPr>
          <p:cNvPr id="7" name="Google Shape;7;p1"/>
          <p:cNvSpPr txBox="1">
            <a:spLocks noGrp="1"/>
          </p:cNvSpPr>
          <p:nvPr>
            <p:ph type="title"/>
          </p:nvPr>
        </p:nvSpPr>
        <p:spPr>
          <a:xfrm>
            <a:off x="609600" y="1554833"/>
            <a:ext cx="6960400" cy="9108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1pPr>
            <a:lvl2pPr lvl="1">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2pPr>
            <a:lvl3pPr lvl="2">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3pPr>
            <a:lvl4pPr lvl="3">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4pPr>
            <a:lvl5pPr lvl="4">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5pPr>
            <a:lvl6pPr lvl="5">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6pPr>
            <a:lvl7pPr lvl="6">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7pPr>
            <a:lvl8pPr lvl="7">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8pPr>
            <a:lvl9pPr lvl="8">
              <a:spcBef>
                <a:spcPts val="0"/>
              </a:spcBef>
              <a:spcAft>
                <a:spcPts val="0"/>
              </a:spcAft>
              <a:buClr>
                <a:schemeClr val="dk1"/>
              </a:buClr>
              <a:buSzPts val="3600"/>
              <a:buFont typeface="Poppins"/>
              <a:buNone/>
              <a:defRPr sz="3600" b="1">
                <a:solidFill>
                  <a:schemeClr val="dk1"/>
                </a:solidFill>
                <a:latin typeface="Poppins"/>
                <a:ea typeface="Poppins"/>
                <a:cs typeface="Poppins"/>
                <a:sym typeface="Poppins"/>
              </a:defRPr>
            </a:lvl9pPr>
          </a:lstStyle>
          <a:p>
            <a:endParaRPr/>
          </a:p>
        </p:txBody>
      </p:sp>
      <p:sp>
        <p:nvSpPr>
          <p:cNvPr id="8" name="Google Shape;8;p1"/>
          <p:cNvSpPr txBox="1">
            <a:spLocks noGrp="1"/>
          </p:cNvSpPr>
          <p:nvPr>
            <p:ph type="body" idx="1"/>
          </p:nvPr>
        </p:nvSpPr>
        <p:spPr>
          <a:xfrm>
            <a:off x="1426167" y="2610733"/>
            <a:ext cx="6144400" cy="3491200"/>
          </a:xfrm>
          <a:prstGeom prst="rect">
            <a:avLst/>
          </a:prstGeom>
          <a:noFill/>
          <a:ln>
            <a:noFill/>
          </a:ln>
        </p:spPr>
        <p:txBody>
          <a:bodyPr spcFirstLastPara="1" wrap="square" lIns="91425" tIns="91425" rIns="91425" bIns="91425" anchor="t" anchorCtr="0">
            <a:noAutofit/>
          </a:bodyPr>
          <a:lstStyle>
            <a:lvl1pPr marL="457200" lvl="0" indent="-330200">
              <a:spcBef>
                <a:spcPts val="60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1pPr>
            <a:lvl2pPr marL="914400" lvl="1" indent="-330200">
              <a:spcBef>
                <a:spcPts val="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2pPr>
            <a:lvl3pPr marL="1371600" lvl="2" indent="-330200">
              <a:spcBef>
                <a:spcPts val="0"/>
              </a:spcBef>
              <a:spcAft>
                <a:spcPts val="0"/>
              </a:spcAft>
              <a:buClr>
                <a:schemeClr val="lt2"/>
              </a:buClr>
              <a:buSzPts val="1600"/>
              <a:buFont typeface="Poppins Light"/>
              <a:buChar char="￮"/>
              <a:defRPr sz="1600">
                <a:solidFill>
                  <a:schemeClr val="dk1"/>
                </a:solidFill>
                <a:latin typeface="Poppins Light"/>
                <a:ea typeface="Poppins Light"/>
                <a:cs typeface="Poppins Light"/>
                <a:sym typeface="Poppins Light"/>
              </a:defRPr>
            </a:lvl3pPr>
            <a:lvl4pPr marL="1828800" lvl="3"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4pPr>
            <a:lvl5pPr marL="2286000" lvl="4"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5pPr>
            <a:lvl6pPr marL="2743200" lvl="5"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6pPr>
            <a:lvl7pPr marL="3200400" lvl="6"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7pPr>
            <a:lvl8pPr marL="3657600" lvl="7"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8pPr>
            <a:lvl9pPr marL="4114800" lvl="8" indent="-330200">
              <a:spcBef>
                <a:spcPts val="0"/>
              </a:spcBef>
              <a:spcAft>
                <a:spcPts val="0"/>
              </a:spcAft>
              <a:buClr>
                <a:srgbClr val="CCCCCC"/>
              </a:buClr>
              <a:buSzPts val="1600"/>
              <a:buFont typeface="Poppins Light"/>
              <a:buChar char="■"/>
              <a:defRPr sz="1600">
                <a:solidFill>
                  <a:schemeClr val="dk1"/>
                </a:solidFill>
                <a:latin typeface="Poppins Light"/>
                <a:ea typeface="Poppins Light"/>
                <a:cs typeface="Poppins Light"/>
                <a:sym typeface="Poppins Light"/>
              </a:defRPr>
            </a:lvl9pPr>
          </a:lstStyle>
          <a:p>
            <a:endParaRPr/>
          </a:p>
        </p:txBody>
      </p:sp>
    </p:spTree>
    <p:extLst>
      <p:ext uri="{BB962C8B-B14F-4D97-AF65-F5344CB8AC3E}">
        <p14:creationId xmlns:p14="http://schemas.microsoft.com/office/powerpoint/2010/main" val="2472149583"/>
      </p:ext>
    </p:extLst>
  </p:cSld>
  <p:clrMap bg1="lt1" tx1="dk1" bg2="dk2" tx2="lt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8.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5.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34.xml"/><Relationship Id="rId5" Type="http://schemas.openxmlformats.org/officeDocument/2006/relationships/image" Target="../media/image25.jpe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32.png"/><Relationship Id="rId2" Type="http://schemas.openxmlformats.org/officeDocument/2006/relationships/slideLayout" Target="../slideLayouts/slideLayout30.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1.png"/><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hyperlink" Target="file:///D:/d&#7841;y%20h&#7885;c/s&#7917;/l&#7899;p%209/ls9%20b23%20ho&#224;n%20c&#7843;nh%20th&#7871;%20gi&#7899;i%20v&#224;%20trong%20n&#432;&#7899;c%201945.mp4" TargetMode="External"/><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file:///D:/d&#7841;y%20h&#7885;c/s&#7917;/l&#7899;p%209/ls9%20b23%20ho&#224;n%20c&#7843;nh%20th&#7871;%20gi&#7899;i%20v&#224;%20trong%20n&#432;&#7899;c%201945.mp4" TargetMode="External"/><Relationship Id="rId2" Type="http://schemas.openxmlformats.org/officeDocument/2006/relationships/image" Target="../media/image1.jpg"/><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1.jpg"/><Relationship Id="rId1" Type="http://schemas.openxmlformats.org/officeDocument/2006/relationships/slideLayout" Target="../slideLayouts/slideLayout25.xml"/><Relationship Id="rId5" Type="http://schemas.openxmlformats.org/officeDocument/2006/relationships/image" Target="../media/image35.jp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79.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25.xml"/><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hyperlink" Target="file:///D:/d&#7841;y%20h&#7885;c/s&#7917;/l&#7899;p%209/ls9%20b23%20ho&#224;n%20c&#7843;nh%20th&#7871;%20gi&#7899;i%20v&#224;%20trong%20n&#432;&#7899;c%201945.mp4" TargetMode="External"/><Relationship Id="rId2" Type="http://schemas.openxmlformats.org/officeDocument/2006/relationships/image" Target="../media/image1.jp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g"/><Relationship Id="rId1" Type="http://schemas.openxmlformats.org/officeDocument/2006/relationships/slideLayout" Target="../slideLayouts/slideLayout25.xml"/><Relationship Id="rId5" Type="http://schemas.openxmlformats.org/officeDocument/2006/relationships/image" Target="../media/image42.jpeg"/><Relationship Id="rId4" Type="http://schemas.openxmlformats.org/officeDocument/2006/relationships/image" Target="../media/image41.jpeg"/></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hyperlink" Target="file:///D:/d&#7841;y%20h&#7885;c/s&#7917;/l&#7899;p%209/ls9%20b23%20ho&#224;n%20c&#7843;nh%20th&#7871;%20gi&#7899;i%20v&#224;%20trong%20n&#432;&#7899;c%201945.mp4" TargetMode="Externa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5.xml"/><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1.jpg"/><Relationship Id="rId1" Type="http://schemas.openxmlformats.org/officeDocument/2006/relationships/slideLayout" Target="../slideLayouts/slideLayout25.xml"/><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0.xml"/><Relationship Id="rId1" Type="http://schemas.openxmlformats.org/officeDocument/2006/relationships/slideLayout" Target="../slideLayouts/slideLayout1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2" Type="http://schemas.openxmlformats.org/officeDocument/2006/relationships/hyperlink" Target="file:///D:/d&#7841;y%20h&#7885;c/s&#7917;/l&#7899;p%209/ls9%20b23%20ho&#224;n%20c&#7843;nh%20th&#7871;%20gi&#7899;i%20v&#224;%20trong%20n&#432;&#7899;c%201945.mp4" TargetMode="Externa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g"/><Relationship Id="rId1" Type="http://schemas.openxmlformats.org/officeDocument/2006/relationships/slideLayout" Target="../slideLayouts/slideLayout25.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g"/><Relationship Id="rId1" Type="http://schemas.openxmlformats.org/officeDocument/2006/relationships/slideLayout" Target="../slideLayouts/slideLayout20.xml"/><Relationship Id="rId4" Type="http://schemas.openxmlformats.org/officeDocument/2006/relationships/image" Target="../media/image58.jp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9.pn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1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3.xml"/><Relationship Id="rId1" Type="http://schemas.openxmlformats.org/officeDocument/2006/relationships/slideLayout" Target="../slideLayouts/slideLayout8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5.xml"/><Relationship Id="rId7" Type="http://schemas.openxmlformats.org/officeDocument/2006/relationships/image" Target="../media/image64.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3.jpeg"/><Relationship Id="rId5" Type="http://schemas.openxmlformats.org/officeDocument/2006/relationships/image" Target="../media/image62.gif"/><Relationship Id="rId4" Type="http://schemas.openxmlformats.org/officeDocument/2006/relationships/image" Target="../media/image61.jpg"/></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50.x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3.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hyperlink" Target="file:///D:/d&#7841;y%20h&#7885;c/s&#7917;/l&#7899;p%209/ls9%20b23%20ho&#224;n%20c&#7843;nh%20th&#7871;%20gi&#7899;i%20v&#224;%20trong%20n&#432;&#7899;c%201945.mp4" TargetMode="External"/><Relationship Id="rId2" Type="http://schemas.openxmlformats.org/officeDocument/2006/relationships/notesSlide" Target="../notesSlides/notesSlide4.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01C8F97-BD2A-4C47-A5A3-F8A0AA5A7CB1}"/>
              </a:ext>
            </a:extLst>
          </p:cNvPr>
          <p:cNvSpPr>
            <a:spLocks noGrp="1"/>
          </p:cNvSpPr>
          <p:nvPr>
            <p:ph type="sldNum" idx="12"/>
          </p:nvPr>
        </p:nvSpPr>
        <p:spPr/>
        <p:txBody>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333" b="1" i="0" u="none" strike="noStrike" kern="0" cap="none" spc="0" normalizeH="0" baseline="0" noProof="0">
                <a:ln>
                  <a:noFill/>
                </a:ln>
                <a:solidFill>
                  <a:srgbClr val="FFFFFF"/>
                </a:solidFill>
                <a:effectLst/>
                <a:uLnTx/>
                <a:uFillTx/>
                <a:latin typeface="Poppins"/>
                <a:cs typeface="Poppins"/>
                <a:sym typeface="Poppins"/>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1</a:t>
            </a:fld>
            <a:endParaRPr kumimoji="0" lang="en" sz="1333" b="1" i="0" u="none" strike="noStrike" kern="0" cap="none" spc="0" normalizeH="0" baseline="0" noProof="0">
              <a:ln>
                <a:noFill/>
              </a:ln>
              <a:solidFill>
                <a:srgbClr val="FFFFFF"/>
              </a:solidFill>
              <a:effectLst/>
              <a:uLnTx/>
              <a:uFillTx/>
              <a:latin typeface="Poppins"/>
              <a:cs typeface="Poppins"/>
              <a:sym typeface="Poppins"/>
            </a:endParaRPr>
          </a:p>
        </p:txBody>
      </p:sp>
      <p:sp>
        <p:nvSpPr>
          <p:cNvPr id="5" name="Rectangle 4">
            <a:extLst>
              <a:ext uri="{FF2B5EF4-FFF2-40B4-BE49-F238E27FC236}">
                <a16:creationId xmlns:a16="http://schemas.microsoft.com/office/drawing/2014/main" id="{2CE96B4E-1679-4646-8E18-8AF929523095}"/>
              </a:ext>
            </a:extLst>
          </p:cNvPr>
          <p:cNvSpPr/>
          <p:nvPr/>
        </p:nvSpPr>
        <p:spPr>
          <a:xfrm>
            <a:off x="618248" y="1073566"/>
            <a:ext cx="7597594" cy="160043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9600" b="1" i="0" u="none" strike="noStrike" kern="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pic>
        <p:nvPicPr>
          <p:cNvPr id="1026" name="Picture 2">
            <a:extLst>
              <a:ext uri="{FF2B5EF4-FFF2-40B4-BE49-F238E27FC236}">
                <a16:creationId xmlns:a16="http://schemas.microsoft.com/office/drawing/2014/main" id="{F2DE5559-9D7A-4442-86E9-BA2C8A41E9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697" y="3429000"/>
            <a:ext cx="7122695" cy="3318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07265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5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5"/>
                                        </p:tgtEl>
                                        <p:attrNameLst>
                                          <p:attrName>ppt_x</p:attrName>
                                          <p:attrName>ppt_y</p:attrName>
                                        </p:attrNameLst>
                                      </p:cBhvr>
                                    </p:animMotion>
                                    <p:animRot by="1500000">
                                      <p:cBhvr>
                                        <p:cTn id="7" dur="125" fill="hold">
                                          <p:stCondLst>
                                            <p:cond delay="0"/>
                                          </p:stCondLst>
                                        </p:cTn>
                                        <p:tgtEl>
                                          <p:spTgt spid="5"/>
                                        </p:tgtEl>
                                        <p:attrNameLst>
                                          <p:attrName>r</p:attrName>
                                        </p:attrNameLst>
                                      </p:cBhvr>
                                    </p:animRot>
                                    <p:animRot by="-1500000">
                                      <p:cBhvr>
                                        <p:cTn id="8" dur="125" fill="hold">
                                          <p:stCondLst>
                                            <p:cond delay="125"/>
                                          </p:stCondLst>
                                        </p:cTn>
                                        <p:tgtEl>
                                          <p:spTgt spid="5"/>
                                        </p:tgtEl>
                                        <p:attrNameLst>
                                          <p:attrName>r</p:attrName>
                                        </p:attrNameLst>
                                      </p:cBhvr>
                                    </p:animRot>
                                    <p:animRot by="-1500000">
                                      <p:cBhvr>
                                        <p:cTn id="9" dur="125" fill="hold">
                                          <p:stCondLst>
                                            <p:cond delay="250"/>
                                          </p:stCondLst>
                                        </p:cTn>
                                        <p:tgtEl>
                                          <p:spTgt spid="5"/>
                                        </p:tgtEl>
                                        <p:attrNameLst>
                                          <p:attrName>r</p:attrName>
                                        </p:attrNameLst>
                                      </p:cBhvr>
                                    </p:animRot>
                                    <p:animRot by="1500000">
                                      <p:cBhvr>
                                        <p:cTn id="10"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AC3CBBB7-EFCA-9A47-9295-207D5EFCEE4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7396" r="2993"/>
          <a:stretch/>
        </p:blipFill>
        <p:spPr bwMode="auto">
          <a:xfrm>
            <a:off x="-1" y="0"/>
            <a:ext cx="6095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4DE5D196-76EE-9142-BF13-C9A1D30E22EE}"/>
              </a:ext>
            </a:extLst>
          </p:cNvPr>
          <p:cNvGrpSpPr/>
          <p:nvPr/>
        </p:nvGrpSpPr>
        <p:grpSpPr>
          <a:xfrm>
            <a:off x="6096000" y="0"/>
            <a:ext cx="6096000" cy="3392488"/>
            <a:chOff x="6096000" y="0"/>
            <a:chExt cx="6096000" cy="3392488"/>
          </a:xfrm>
        </p:grpSpPr>
        <p:pic>
          <p:nvPicPr>
            <p:cNvPr id="3076" name="Picture 4" descr="Tưởng Giới Thạch">
              <a:extLst>
                <a:ext uri="{FF2B5EF4-FFF2-40B4-BE49-F238E27FC236}">
                  <a16:creationId xmlns:a16="http://schemas.microsoft.com/office/drawing/2014/main" id="{C415C6C1-6CD1-4B41-84A6-72ABBD4FE3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33924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9819924-FF15-D645-8EA7-9378100F393B}"/>
                </a:ext>
              </a:extLst>
            </p:cNvPr>
            <p:cNvSpPr txBox="1"/>
            <p:nvPr/>
          </p:nvSpPr>
          <p:spPr>
            <a:xfrm>
              <a:off x="6096000" y="2992378"/>
              <a:ext cx="2790825"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Tưởng Giới Thạch</a:t>
              </a:r>
            </a:p>
          </p:txBody>
        </p:sp>
      </p:grpSp>
      <p:grpSp>
        <p:nvGrpSpPr>
          <p:cNvPr id="6" name="Group 5">
            <a:extLst>
              <a:ext uri="{FF2B5EF4-FFF2-40B4-BE49-F238E27FC236}">
                <a16:creationId xmlns:a16="http://schemas.microsoft.com/office/drawing/2014/main" id="{8493DA95-9B25-FF4C-BA34-50764DB07329}"/>
              </a:ext>
            </a:extLst>
          </p:cNvPr>
          <p:cNvGrpSpPr/>
          <p:nvPr/>
        </p:nvGrpSpPr>
        <p:grpSpPr>
          <a:xfrm>
            <a:off x="6095998" y="3392488"/>
            <a:ext cx="6096002" cy="3465511"/>
            <a:chOff x="6095998" y="3392488"/>
            <a:chExt cx="6096002" cy="3465511"/>
          </a:xfrm>
        </p:grpSpPr>
        <p:pic>
          <p:nvPicPr>
            <p:cNvPr id="3078" name="Picture 6" descr="Đô đốc Georges Thierry D'Argenlieu và Cao ủy Pháp tại Đông Dương Leon Pignon duyệt binh năm 1946">
              <a:extLst>
                <a:ext uri="{FF2B5EF4-FFF2-40B4-BE49-F238E27FC236}">
                  <a16:creationId xmlns:a16="http://schemas.microsoft.com/office/drawing/2014/main" id="{71C4CE1C-7349-4C46-96BC-C4AA522132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998" y="3392488"/>
              <a:ext cx="6096002" cy="346551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0369323F-B462-0E40-977F-82B13726DAF8}"/>
                </a:ext>
              </a:extLst>
            </p:cNvPr>
            <p:cNvSpPr txBox="1"/>
            <p:nvPr/>
          </p:nvSpPr>
          <p:spPr>
            <a:xfrm>
              <a:off x="6096000" y="6457889"/>
              <a:ext cx="2790825"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Anh vào miền Nam</a:t>
              </a:r>
            </a:p>
          </p:txBody>
        </p:sp>
      </p:grpSp>
      <p:cxnSp>
        <p:nvCxnSpPr>
          <p:cNvPr id="10" name="Straight Connector 9">
            <a:extLst>
              <a:ext uri="{FF2B5EF4-FFF2-40B4-BE49-F238E27FC236}">
                <a16:creationId xmlns:a16="http://schemas.microsoft.com/office/drawing/2014/main" id="{7CC2BD17-70F0-FA46-9362-05E89FA51D56}"/>
              </a:ext>
            </a:extLst>
          </p:cNvPr>
          <p:cNvCxnSpPr>
            <a:cxnSpLocks/>
          </p:cNvCxnSpPr>
          <p:nvPr/>
        </p:nvCxnSpPr>
        <p:spPr>
          <a:xfrm>
            <a:off x="1780674" y="3287798"/>
            <a:ext cx="3850105"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8547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outHorizontal)">
                                      <p:cBhvr>
                                        <p:cTn id="7" dur="500"/>
                                        <p:tgtEl>
                                          <p:spTgt spid="3074"/>
                                        </p:tgtEl>
                                      </p:cBhvr>
                                    </p:animEffect>
                                  </p:childTnLst>
                                </p:cTn>
                              </p:par>
                              <p:par>
                                <p:cTn id="8" presetID="16" presetClass="entr" presetSubtype="4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Horizontal)">
                                      <p:cBhvr>
                                        <p:cTn id="10" dur="500"/>
                                        <p:tgtEl>
                                          <p:spTgt spid="7"/>
                                        </p:tgtEl>
                                      </p:cBhvr>
                                    </p:animEffect>
                                  </p:childTnLst>
                                </p:cTn>
                              </p:par>
                              <p:par>
                                <p:cTn id="11" presetID="16" presetClass="entr" presetSubtype="4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outHorizontal)">
                                      <p:cBhvr>
                                        <p:cTn id="13" dur="500"/>
                                        <p:tgtEl>
                                          <p:spTgt spid="6"/>
                                        </p:tgtEl>
                                      </p:cBhvr>
                                    </p:animEffect>
                                  </p:childTnLst>
                                </p:cTn>
                              </p:par>
                              <p:par>
                                <p:cTn id="14" presetID="22" presetClass="entr" presetSubtype="8" repeatCount="indefinite" fill="hold" nodeType="withEffect">
                                  <p:stCondLst>
                                    <p:cond delay="0"/>
                                  </p:stCondLst>
                                  <p:endCondLst>
                                    <p:cond evt="onNext" delay="0">
                                      <p:tgtEl>
                                        <p:sldTgt/>
                                      </p:tgtEl>
                                    </p:cond>
                                  </p:end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2"/>
        </a:solidFill>
        <a:effectLst/>
      </p:bgPr>
    </p:bg>
    <p:spTree>
      <p:nvGrpSpPr>
        <p:cNvPr id="1" name=""/>
        <p:cNvGrpSpPr/>
        <p:nvPr/>
      </p:nvGrpSpPr>
      <p:grpSpPr>
        <a:xfrm>
          <a:off x="0" y="0"/>
          <a:ext cx="0" cy="0"/>
          <a:chOff x="0" y="0"/>
          <a:chExt cx="0" cy="0"/>
        </a:xfrm>
      </p:grpSpPr>
      <p:pic>
        <p:nvPicPr>
          <p:cNvPr id="2054" name="Picture 6" descr="Những bài học từ cuộc chiến Đông Dương | Đàn Chim Việt Online - Thông tin -  Chính trị - Nghị luận">
            <a:extLst>
              <a:ext uri="{FF2B5EF4-FFF2-40B4-BE49-F238E27FC236}">
                <a16:creationId xmlns:a16="http://schemas.microsoft.com/office/drawing/2014/main" id="{6D434938-AC5F-CC41-8225-D0331F4D1B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62" y="3407774"/>
            <a:ext cx="6162786" cy="346551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Lưỡi kiếm đêm trăng tháng 03/1945: Nhật lật Pháp - BBC News Tiếng Việt">
            <a:extLst>
              <a:ext uri="{FF2B5EF4-FFF2-40B4-BE49-F238E27FC236}">
                <a16:creationId xmlns:a16="http://schemas.microsoft.com/office/drawing/2014/main" id="{A3F4A224-DC51-F34B-990B-5A1CAC97D7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6" y="0"/>
            <a:ext cx="6084772" cy="3377202"/>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Group 21">
            <a:extLst>
              <a:ext uri="{FF2B5EF4-FFF2-40B4-BE49-F238E27FC236}">
                <a16:creationId xmlns:a16="http://schemas.microsoft.com/office/drawing/2014/main" id="{BE0222E1-C8B7-644E-A936-42E7AEC389E4}"/>
              </a:ext>
            </a:extLst>
          </p:cNvPr>
          <p:cNvGrpSpPr/>
          <p:nvPr/>
        </p:nvGrpSpPr>
        <p:grpSpPr>
          <a:xfrm>
            <a:off x="6096000" y="0"/>
            <a:ext cx="6096000" cy="3392488"/>
            <a:chOff x="6096000" y="0"/>
            <a:chExt cx="6096000" cy="3392488"/>
          </a:xfrm>
        </p:grpSpPr>
        <p:pic>
          <p:nvPicPr>
            <p:cNvPr id="23" name="Picture 4" descr="Tưởng Giới Thạch">
              <a:extLst>
                <a:ext uri="{FF2B5EF4-FFF2-40B4-BE49-F238E27FC236}">
                  <a16:creationId xmlns:a16="http://schemas.microsoft.com/office/drawing/2014/main" id="{FC316C23-7D9E-4C4C-89AF-0903D7DAF6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0"/>
              <a:ext cx="6096000" cy="3392488"/>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6898D08F-30CA-484E-B328-D93B11771334}"/>
                </a:ext>
              </a:extLst>
            </p:cNvPr>
            <p:cNvSpPr txBox="1"/>
            <p:nvPr/>
          </p:nvSpPr>
          <p:spPr>
            <a:xfrm>
              <a:off x="6107224" y="2953660"/>
              <a:ext cx="2790825"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Tưởng Giới Thạch</a:t>
              </a:r>
            </a:p>
          </p:txBody>
        </p:sp>
      </p:grpSp>
      <p:grpSp>
        <p:nvGrpSpPr>
          <p:cNvPr id="25" name="Group 24">
            <a:extLst>
              <a:ext uri="{FF2B5EF4-FFF2-40B4-BE49-F238E27FC236}">
                <a16:creationId xmlns:a16="http://schemas.microsoft.com/office/drawing/2014/main" id="{0B2DE2E0-FA3A-7D46-A08D-2567F05F40E8}"/>
              </a:ext>
            </a:extLst>
          </p:cNvPr>
          <p:cNvGrpSpPr/>
          <p:nvPr/>
        </p:nvGrpSpPr>
        <p:grpSpPr>
          <a:xfrm>
            <a:off x="6095998" y="3392488"/>
            <a:ext cx="6096002" cy="3480797"/>
            <a:chOff x="6095998" y="3392488"/>
            <a:chExt cx="6096002" cy="3480797"/>
          </a:xfrm>
        </p:grpSpPr>
        <p:pic>
          <p:nvPicPr>
            <p:cNvPr id="26" name="Picture 6" descr="Đô đốc Georges Thierry D'Argenlieu và Cao ủy Pháp tại Đông Dương Leon Pignon duyệt binh năm 1946">
              <a:extLst>
                <a:ext uri="{FF2B5EF4-FFF2-40B4-BE49-F238E27FC236}">
                  <a16:creationId xmlns:a16="http://schemas.microsoft.com/office/drawing/2014/main" id="{E87EEBA0-29D2-2A48-8223-A94D011B658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998" y="3392488"/>
              <a:ext cx="6096002" cy="3465511"/>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6EF90C50-0C35-934A-9E32-9A7E61F9525C}"/>
                </a:ext>
              </a:extLst>
            </p:cNvPr>
            <p:cNvSpPr txBox="1"/>
            <p:nvPr/>
          </p:nvSpPr>
          <p:spPr>
            <a:xfrm>
              <a:off x="6154851" y="6473175"/>
              <a:ext cx="1752600"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Anh</a:t>
              </a:r>
            </a:p>
          </p:txBody>
        </p:sp>
      </p:grpSp>
      <p:sp>
        <p:nvSpPr>
          <p:cNvPr id="30" name="TextBox 29">
            <a:extLst>
              <a:ext uri="{FF2B5EF4-FFF2-40B4-BE49-F238E27FC236}">
                <a16:creationId xmlns:a16="http://schemas.microsoft.com/office/drawing/2014/main" id="{E3F929E0-4BE1-6A49-B3ED-EE847CC7709A}"/>
              </a:ext>
            </a:extLst>
          </p:cNvPr>
          <p:cNvSpPr txBox="1"/>
          <p:nvPr/>
        </p:nvSpPr>
        <p:spPr>
          <a:xfrm>
            <a:off x="-55562" y="6440775"/>
            <a:ext cx="1752600"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Pháp</a:t>
            </a:r>
          </a:p>
        </p:txBody>
      </p:sp>
      <p:sp>
        <p:nvSpPr>
          <p:cNvPr id="31" name="TextBox 30">
            <a:extLst>
              <a:ext uri="{FF2B5EF4-FFF2-40B4-BE49-F238E27FC236}">
                <a16:creationId xmlns:a16="http://schemas.microsoft.com/office/drawing/2014/main" id="{DAFB41D8-B971-514E-B6C1-0ECC6149EBD4}"/>
              </a:ext>
            </a:extLst>
          </p:cNvPr>
          <p:cNvSpPr txBox="1"/>
          <p:nvPr/>
        </p:nvSpPr>
        <p:spPr>
          <a:xfrm>
            <a:off x="11224" y="2953660"/>
            <a:ext cx="1752600" cy="400110"/>
          </a:xfrm>
          <a:prstGeom prst="rect">
            <a:avLst/>
          </a:prstGeom>
          <a:solidFill>
            <a:srgbClr val="868686"/>
          </a:solidFill>
        </p:spPr>
        <p:txBody>
          <a:bodyPr wrap="square" rtlCol="0">
            <a:spAutoFit/>
          </a:bodyPr>
          <a:lstStyle/>
          <a:p>
            <a:r>
              <a:rPr lang="en-VN" sz="2000" dirty="0">
                <a:solidFill>
                  <a:srgbClr val="FFFF00"/>
                </a:solidFill>
                <a:latin typeface="Times New Roman" panose="02020603050405020304" pitchFamily="18" charset="0"/>
                <a:cs typeface="Times New Roman" panose="02020603050405020304" pitchFamily="18" charset="0"/>
              </a:rPr>
              <a:t>Quân Nhật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54"/>
                                        </p:tgtEl>
                                        <p:attrNameLst>
                                          <p:attrName>style.visibility</p:attrName>
                                        </p:attrNameLst>
                                      </p:cBhvr>
                                      <p:to>
                                        <p:strVal val="visible"/>
                                      </p:to>
                                    </p:set>
                                    <p:anim calcmode="lin" valueType="num">
                                      <p:cBhvr>
                                        <p:cTn id="7" dur="1000" fill="hold"/>
                                        <p:tgtEl>
                                          <p:spTgt spid="2054"/>
                                        </p:tgtEl>
                                        <p:attrNameLst>
                                          <p:attrName>ppt_w</p:attrName>
                                        </p:attrNameLst>
                                      </p:cBhvr>
                                      <p:tavLst>
                                        <p:tav tm="0">
                                          <p:val>
                                            <p:fltVal val="0"/>
                                          </p:val>
                                        </p:tav>
                                        <p:tav tm="100000">
                                          <p:val>
                                            <p:strVal val="#ppt_w"/>
                                          </p:val>
                                        </p:tav>
                                      </p:tavLst>
                                    </p:anim>
                                    <p:anim calcmode="lin" valueType="num">
                                      <p:cBhvr>
                                        <p:cTn id="8" dur="1000" fill="hold"/>
                                        <p:tgtEl>
                                          <p:spTgt spid="2054"/>
                                        </p:tgtEl>
                                        <p:attrNameLst>
                                          <p:attrName>ppt_h</p:attrName>
                                        </p:attrNameLst>
                                      </p:cBhvr>
                                      <p:tavLst>
                                        <p:tav tm="0">
                                          <p:val>
                                            <p:fltVal val="0"/>
                                          </p:val>
                                        </p:tav>
                                        <p:tav tm="100000">
                                          <p:val>
                                            <p:strVal val="#ppt_h"/>
                                          </p:val>
                                        </p:tav>
                                      </p:tavLst>
                                    </p:anim>
                                    <p:anim calcmode="lin" valueType="num">
                                      <p:cBhvr>
                                        <p:cTn id="9" dur="1000" fill="hold"/>
                                        <p:tgtEl>
                                          <p:spTgt spid="2054"/>
                                        </p:tgtEl>
                                        <p:attrNameLst>
                                          <p:attrName>style.rotation</p:attrName>
                                        </p:attrNameLst>
                                      </p:cBhvr>
                                      <p:tavLst>
                                        <p:tav tm="0">
                                          <p:val>
                                            <p:fltVal val="90"/>
                                          </p:val>
                                        </p:tav>
                                        <p:tav tm="100000">
                                          <p:val>
                                            <p:fltVal val="0"/>
                                          </p:val>
                                        </p:tav>
                                      </p:tavLst>
                                    </p:anim>
                                    <p:animEffect transition="in" filter="fade">
                                      <p:cBhvr>
                                        <p:cTn id="10" dur="1000"/>
                                        <p:tgtEl>
                                          <p:spTgt spid="2054"/>
                                        </p:tgtEl>
                                      </p:cBhvr>
                                    </p:animEffect>
                                  </p:childTnLst>
                                </p:cTn>
                              </p:par>
                              <p:par>
                                <p:cTn id="11" presetID="31" presetClass="entr" presetSubtype="0" fill="hold" nodeType="withEffect">
                                  <p:stCondLst>
                                    <p:cond delay="0"/>
                                  </p:stCondLst>
                                  <p:childTnLst>
                                    <p:set>
                                      <p:cBhvr>
                                        <p:cTn id="12" dur="1" fill="hold">
                                          <p:stCondLst>
                                            <p:cond delay="0"/>
                                          </p:stCondLst>
                                        </p:cTn>
                                        <p:tgtEl>
                                          <p:spTgt spid="2052"/>
                                        </p:tgtEl>
                                        <p:attrNameLst>
                                          <p:attrName>style.visibility</p:attrName>
                                        </p:attrNameLst>
                                      </p:cBhvr>
                                      <p:to>
                                        <p:strVal val="visible"/>
                                      </p:to>
                                    </p:set>
                                    <p:anim calcmode="lin" valueType="num">
                                      <p:cBhvr>
                                        <p:cTn id="13" dur="1000" fill="hold"/>
                                        <p:tgtEl>
                                          <p:spTgt spid="2052"/>
                                        </p:tgtEl>
                                        <p:attrNameLst>
                                          <p:attrName>ppt_w</p:attrName>
                                        </p:attrNameLst>
                                      </p:cBhvr>
                                      <p:tavLst>
                                        <p:tav tm="0">
                                          <p:val>
                                            <p:fltVal val="0"/>
                                          </p:val>
                                        </p:tav>
                                        <p:tav tm="100000">
                                          <p:val>
                                            <p:strVal val="#ppt_w"/>
                                          </p:val>
                                        </p:tav>
                                      </p:tavLst>
                                    </p:anim>
                                    <p:anim calcmode="lin" valueType="num">
                                      <p:cBhvr>
                                        <p:cTn id="14" dur="1000" fill="hold"/>
                                        <p:tgtEl>
                                          <p:spTgt spid="2052"/>
                                        </p:tgtEl>
                                        <p:attrNameLst>
                                          <p:attrName>ppt_h</p:attrName>
                                        </p:attrNameLst>
                                      </p:cBhvr>
                                      <p:tavLst>
                                        <p:tav tm="0">
                                          <p:val>
                                            <p:fltVal val="0"/>
                                          </p:val>
                                        </p:tav>
                                        <p:tav tm="100000">
                                          <p:val>
                                            <p:strVal val="#ppt_h"/>
                                          </p:val>
                                        </p:tav>
                                      </p:tavLst>
                                    </p:anim>
                                    <p:anim calcmode="lin" valueType="num">
                                      <p:cBhvr>
                                        <p:cTn id="15" dur="1000" fill="hold"/>
                                        <p:tgtEl>
                                          <p:spTgt spid="2052"/>
                                        </p:tgtEl>
                                        <p:attrNameLst>
                                          <p:attrName>style.rotation</p:attrName>
                                        </p:attrNameLst>
                                      </p:cBhvr>
                                      <p:tavLst>
                                        <p:tav tm="0">
                                          <p:val>
                                            <p:fltVal val="90"/>
                                          </p:val>
                                        </p:tav>
                                        <p:tav tm="100000">
                                          <p:val>
                                            <p:fltVal val="0"/>
                                          </p:val>
                                        </p:tav>
                                      </p:tavLst>
                                    </p:anim>
                                    <p:animEffect transition="in" filter="fade">
                                      <p:cBhvr>
                                        <p:cTn id="16" dur="1000"/>
                                        <p:tgtEl>
                                          <p:spTgt spid="2052"/>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000" fill="hold"/>
                                        <p:tgtEl>
                                          <p:spTgt spid="22"/>
                                        </p:tgtEl>
                                        <p:attrNameLst>
                                          <p:attrName>ppt_w</p:attrName>
                                        </p:attrNameLst>
                                      </p:cBhvr>
                                      <p:tavLst>
                                        <p:tav tm="0">
                                          <p:val>
                                            <p:fltVal val="0"/>
                                          </p:val>
                                        </p:tav>
                                        <p:tav tm="100000">
                                          <p:val>
                                            <p:strVal val="#ppt_w"/>
                                          </p:val>
                                        </p:tav>
                                      </p:tavLst>
                                    </p:anim>
                                    <p:anim calcmode="lin" valueType="num">
                                      <p:cBhvr>
                                        <p:cTn id="20" dur="1000" fill="hold"/>
                                        <p:tgtEl>
                                          <p:spTgt spid="22"/>
                                        </p:tgtEl>
                                        <p:attrNameLst>
                                          <p:attrName>ppt_h</p:attrName>
                                        </p:attrNameLst>
                                      </p:cBhvr>
                                      <p:tavLst>
                                        <p:tav tm="0">
                                          <p:val>
                                            <p:fltVal val="0"/>
                                          </p:val>
                                        </p:tav>
                                        <p:tav tm="100000">
                                          <p:val>
                                            <p:strVal val="#ppt_h"/>
                                          </p:val>
                                        </p:tav>
                                      </p:tavLst>
                                    </p:anim>
                                    <p:anim calcmode="lin" valueType="num">
                                      <p:cBhvr>
                                        <p:cTn id="21" dur="1000" fill="hold"/>
                                        <p:tgtEl>
                                          <p:spTgt spid="22"/>
                                        </p:tgtEl>
                                        <p:attrNameLst>
                                          <p:attrName>style.rotation</p:attrName>
                                        </p:attrNameLst>
                                      </p:cBhvr>
                                      <p:tavLst>
                                        <p:tav tm="0">
                                          <p:val>
                                            <p:fltVal val="90"/>
                                          </p:val>
                                        </p:tav>
                                        <p:tav tm="100000">
                                          <p:val>
                                            <p:fltVal val="0"/>
                                          </p:val>
                                        </p:tav>
                                      </p:tavLst>
                                    </p:anim>
                                    <p:animEffect transition="in" filter="fade">
                                      <p:cBhvr>
                                        <p:cTn id="22" dur="1000"/>
                                        <p:tgtEl>
                                          <p:spTgt spid="22"/>
                                        </p:tgtEl>
                                      </p:cBhvr>
                                    </p:animEffect>
                                  </p:childTnLst>
                                </p:cTn>
                              </p:par>
                              <p:par>
                                <p:cTn id="23" presetID="31" presetClass="entr" presetSubtype="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1000" fill="hold"/>
                                        <p:tgtEl>
                                          <p:spTgt spid="25"/>
                                        </p:tgtEl>
                                        <p:attrNameLst>
                                          <p:attrName>ppt_w</p:attrName>
                                        </p:attrNameLst>
                                      </p:cBhvr>
                                      <p:tavLst>
                                        <p:tav tm="0">
                                          <p:val>
                                            <p:fltVal val="0"/>
                                          </p:val>
                                        </p:tav>
                                        <p:tav tm="100000">
                                          <p:val>
                                            <p:strVal val="#ppt_w"/>
                                          </p:val>
                                        </p:tav>
                                      </p:tavLst>
                                    </p:anim>
                                    <p:anim calcmode="lin" valueType="num">
                                      <p:cBhvr>
                                        <p:cTn id="26" dur="1000" fill="hold"/>
                                        <p:tgtEl>
                                          <p:spTgt spid="25"/>
                                        </p:tgtEl>
                                        <p:attrNameLst>
                                          <p:attrName>ppt_h</p:attrName>
                                        </p:attrNameLst>
                                      </p:cBhvr>
                                      <p:tavLst>
                                        <p:tav tm="0">
                                          <p:val>
                                            <p:fltVal val="0"/>
                                          </p:val>
                                        </p:tav>
                                        <p:tav tm="100000">
                                          <p:val>
                                            <p:strVal val="#ppt_h"/>
                                          </p:val>
                                        </p:tav>
                                      </p:tavLst>
                                    </p:anim>
                                    <p:anim calcmode="lin" valueType="num">
                                      <p:cBhvr>
                                        <p:cTn id="27" dur="1000" fill="hold"/>
                                        <p:tgtEl>
                                          <p:spTgt spid="25"/>
                                        </p:tgtEl>
                                        <p:attrNameLst>
                                          <p:attrName>style.rotation</p:attrName>
                                        </p:attrNameLst>
                                      </p:cBhvr>
                                      <p:tavLst>
                                        <p:tav tm="0">
                                          <p:val>
                                            <p:fltVal val="90"/>
                                          </p:val>
                                        </p:tav>
                                        <p:tav tm="100000">
                                          <p:val>
                                            <p:fltVal val="0"/>
                                          </p:val>
                                        </p:tav>
                                      </p:tavLst>
                                    </p:anim>
                                    <p:animEffect transition="in" filter="fade">
                                      <p:cBhvr>
                                        <p:cTn id="28" dur="1000"/>
                                        <p:tgtEl>
                                          <p:spTgt spid="25"/>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1000" fill="hold"/>
                                        <p:tgtEl>
                                          <p:spTgt spid="30"/>
                                        </p:tgtEl>
                                        <p:attrNameLst>
                                          <p:attrName>ppt_w</p:attrName>
                                        </p:attrNameLst>
                                      </p:cBhvr>
                                      <p:tavLst>
                                        <p:tav tm="0">
                                          <p:val>
                                            <p:fltVal val="0"/>
                                          </p:val>
                                        </p:tav>
                                        <p:tav tm="100000">
                                          <p:val>
                                            <p:strVal val="#ppt_w"/>
                                          </p:val>
                                        </p:tav>
                                      </p:tavLst>
                                    </p:anim>
                                    <p:anim calcmode="lin" valueType="num">
                                      <p:cBhvr>
                                        <p:cTn id="32" dur="1000" fill="hold"/>
                                        <p:tgtEl>
                                          <p:spTgt spid="30"/>
                                        </p:tgtEl>
                                        <p:attrNameLst>
                                          <p:attrName>ppt_h</p:attrName>
                                        </p:attrNameLst>
                                      </p:cBhvr>
                                      <p:tavLst>
                                        <p:tav tm="0">
                                          <p:val>
                                            <p:fltVal val="0"/>
                                          </p:val>
                                        </p:tav>
                                        <p:tav tm="100000">
                                          <p:val>
                                            <p:strVal val="#ppt_h"/>
                                          </p:val>
                                        </p:tav>
                                      </p:tavLst>
                                    </p:anim>
                                    <p:anim calcmode="lin" valueType="num">
                                      <p:cBhvr>
                                        <p:cTn id="33" dur="1000" fill="hold"/>
                                        <p:tgtEl>
                                          <p:spTgt spid="30"/>
                                        </p:tgtEl>
                                        <p:attrNameLst>
                                          <p:attrName>style.rotation</p:attrName>
                                        </p:attrNameLst>
                                      </p:cBhvr>
                                      <p:tavLst>
                                        <p:tav tm="0">
                                          <p:val>
                                            <p:fltVal val="90"/>
                                          </p:val>
                                        </p:tav>
                                        <p:tav tm="100000">
                                          <p:val>
                                            <p:fltVal val="0"/>
                                          </p:val>
                                        </p:tav>
                                      </p:tavLst>
                                    </p:anim>
                                    <p:animEffect transition="in" filter="fade">
                                      <p:cBhvr>
                                        <p:cTn id="34" dur="1000"/>
                                        <p:tgtEl>
                                          <p:spTgt spid="3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1000" fill="hold"/>
                                        <p:tgtEl>
                                          <p:spTgt spid="31"/>
                                        </p:tgtEl>
                                        <p:attrNameLst>
                                          <p:attrName>ppt_w</p:attrName>
                                        </p:attrNameLst>
                                      </p:cBhvr>
                                      <p:tavLst>
                                        <p:tav tm="0">
                                          <p:val>
                                            <p:fltVal val="0"/>
                                          </p:val>
                                        </p:tav>
                                        <p:tav tm="100000">
                                          <p:val>
                                            <p:strVal val="#ppt_w"/>
                                          </p:val>
                                        </p:tav>
                                      </p:tavLst>
                                    </p:anim>
                                    <p:anim calcmode="lin" valueType="num">
                                      <p:cBhvr>
                                        <p:cTn id="38" dur="1000" fill="hold"/>
                                        <p:tgtEl>
                                          <p:spTgt spid="31"/>
                                        </p:tgtEl>
                                        <p:attrNameLst>
                                          <p:attrName>ppt_h</p:attrName>
                                        </p:attrNameLst>
                                      </p:cBhvr>
                                      <p:tavLst>
                                        <p:tav tm="0">
                                          <p:val>
                                            <p:fltVal val="0"/>
                                          </p:val>
                                        </p:tav>
                                        <p:tav tm="100000">
                                          <p:val>
                                            <p:strVal val="#ppt_h"/>
                                          </p:val>
                                        </p:tav>
                                      </p:tavLst>
                                    </p:anim>
                                    <p:anim calcmode="lin" valueType="num">
                                      <p:cBhvr>
                                        <p:cTn id="39" dur="1000" fill="hold"/>
                                        <p:tgtEl>
                                          <p:spTgt spid="31"/>
                                        </p:tgtEl>
                                        <p:attrNameLst>
                                          <p:attrName>style.rotation</p:attrName>
                                        </p:attrNameLst>
                                      </p:cBhvr>
                                      <p:tavLst>
                                        <p:tav tm="0">
                                          <p:val>
                                            <p:fltVal val="90"/>
                                          </p:val>
                                        </p:tav>
                                        <p:tav tm="100000">
                                          <p:val>
                                            <p:fltVal val="0"/>
                                          </p:val>
                                        </p:tav>
                                      </p:tavLst>
                                    </p:anim>
                                    <p:animEffect transition="in" filter="fade">
                                      <p:cBhvr>
                                        <p:cTn id="40"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ạn đói lịch sử năm Ất Dậu - VnExpress">
            <a:extLst>
              <a:ext uri="{FF2B5EF4-FFF2-40B4-BE49-F238E27FC236}">
                <a16:creationId xmlns:a16="http://schemas.microsoft.com/office/drawing/2014/main" id="{D76125AA-31D6-554F-B07D-016941A9F0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12933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Nạn đói lịch sử năm Ất Dậu - VnExpress">
            <a:extLst>
              <a:ext uri="{FF2B5EF4-FFF2-40B4-BE49-F238E27FC236}">
                <a16:creationId xmlns:a16="http://schemas.microsoft.com/office/drawing/2014/main" id="{C39DEEE7-20CE-C746-A3C7-BCB5B56C09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9F42B0E-7C0C-784A-928F-7BECD46102C2}"/>
              </a:ext>
            </a:extLst>
          </p:cNvPr>
          <p:cNvSpPr txBox="1"/>
          <p:nvPr/>
        </p:nvSpPr>
        <p:spPr>
          <a:xfrm>
            <a:off x="1371600" y="6201281"/>
            <a:ext cx="3724275" cy="584775"/>
          </a:xfrm>
          <a:prstGeom prst="rect">
            <a:avLst/>
          </a:prstGeom>
          <a:noFill/>
        </p:spPr>
        <p:txBody>
          <a:bodyPr wrap="square" rtlCol="0">
            <a:spAutoFit/>
          </a:bodyPr>
          <a:lstStyle/>
          <a:p>
            <a:r>
              <a:rPr lang="en-VN" sz="3200" dirty="0">
                <a:latin typeface="Times New Roman" panose="02020603050405020304" pitchFamily="18" charset="0"/>
                <a:cs typeface="Times New Roman" panose="02020603050405020304" pitchFamily="18" charset="0"/>
              </a:rPr>
              <a:t>Nạn đói năm 1945</a:t>
            </a:r>
          </a:p>
        </p:txBody>
      </p:sp>
    </p:spTree>
    <p:extLst>
      <p:ext uri="{BB962C8B-B14F-4D97-AF65-F5344CB8AC3E}">
        <p14:creationId xmlns:p14="http://schemas.microsoft.com/office/powerpoint/2010/main" val="24225602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p:cTn id="7" dur="500" fill="hold"/>
                                        <p:tgtEl>
                                          <p:spTgt spid="4098"/>
                                        </p:tgtEl>
                                        <p:attrNameLst>
                                          <p:attrName>ppt_w</p:attrName>
                                        </p:attrNameLst>
                                      </p:cBhvr>
                                      <p:tavLst>
                                        <p:tav tm="0">
                                          <p:val>
                                            <p:fltVal val="0"/>
                                          </p:val>
                                        </p:tav>
                                        <p:tav tm="100000">
                                          <p:val>
                                            <p:strVal val="#ppt_w"/>
                                          </p:val>
                                        </p:tav>
                                      </p:tavLst>
                                    </p:anim>
                                    <p:anim calcmode="lin" valueType="num">
                                      <p:cBhvr>
                                        <p:cTn id="8" dur="500" fill="hold"/>
                                        <p:tgtEl>
                                          <p:spTgt spid="4098"/>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p:cTn id="11" dur="500" fill="hold"/>
                                        <p:tgtEl>
                                          <p:spTgt spid="4100"/>
                                        </p:tgtEl>
                                        <p:attrNameLst>
                                          <p:attrName>ppt_w</p:attrName>
                                        </p:attrNameLst>
                                      </p:cBhvr>
                                      <p:tavLst>
                                        <p:tav tm="0">
                                          <p:val>
                                            <p:fltVal val="0"/>
                                          </p:val>
                                        </p:tav>
                                        <p:tav tm="100000">
                                          <p:val>
                                            <p:strVal val="#ppt_w"/>
                                          </p:val>
                                        </p:tav>
                                      </p:tavLst>
                                    </p:anim>
                                    <p:anim calcmode="lin" valueType="num">
                                      <p:cBhvr>
                                        <p:cTn id="12" dur="500" fill="hold"/>
                                        <p:tgtEl>
                                          <p:spTgt spid="4100"/>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07E3441-595D-0C4D-B239-079937796F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318376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2531" name="Object 3">
            <a:extLst>
              <a:ext uri="{FF2B5EF4-FFF2-40B4-BE49-F238E27FC236}">
                <a16:creationId xmlns:a16="http://schemas.microsoft.com/office/drawing/2014/main" id="{CD6BCECC-0016-6D4E-BC64-7CB4030C647F}"/>
              </a:ext>
            </a:extLst>
          </p:cNvPr>
          <p:cNvGraphicFramePr>
            <a:graphicFrameLocks noChangeAspect="1"/>
          </p:cNvGraphicFramePr>
          <p:nvPr>
            <p:extLst>
              <p:ext uri="{D42A27DB-BD31-4B8C-83A1-F6EECF244321}">
                <p14:modId xmlns:p14="http://schemas.microsoft.com/office/powerpoint/2010/main" val="4044338649"/>
              </p:ext>
            </p:extLst>
          </p:nvPr>
        </p:nvGraphicFramePr>
        <p:xfrm>
          <a:off x="0" y="25361"/>
          <a:ext cx="5988050" cy="6375439"/>
        </p:xfrm>
        <a:graphic>
          <a:graphicData uri="http://schemas.openxmlformats.org/presentationml/2006/ole">
            <mc:AlternateContent xmlns:mc="http://schemas.openxmlformats.org/markup-compatibility/2006">
              <mc:Choice xmlns:v="urn:schemas-microsoft-com:vml" Requires="v">
                <p:oleObj spid="_x0000_s8223" r:id="rId4" imgW="5956300" imgH="6108700" progId="">
                  <p:embed/>
                </p:oleObj>
              </mc:Choice>
              <mc:Fallback>
                <p:oleObj r:id="rId4" imgW="5956300" imgH="6108700" progId="">
                  <p:embed/>
                  <p:pic>
                    <p:nvPicPr>
                      <p:cNvPr id="22531" name="Object 3">
                        <a:extLst>
                          <a:ext uri="{FF2B5EF4-FFF2-40B4-BE49-F238E27FC236}">
                            <a16:creationId xmlns:a16="http://schemas.microsoft.com/office/drawing/2014/main" id="{CD6BCECC-0016-6D4E-BC64-7CB4030C64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5361"/>
                        <a:ext cx="5988050" cy="6375439"/>
                      </a:xfrm>
                      <a:prstGeom prst="rect">
                        <a:avLst/>
                      </a:prstGeom>
                      <a:noFill/>
                      <a:effectLst/>
                    </p:spPr>
                  </p:pic>
                </p:oleObj>
              </mc:Fallback>
            </mc:AlternateContent>
          </a:graphicData>
        </a:graphic>
      </p:graphicFrame>
      <p:graphicFrame>
        <p:nvGraphicFramePr>
          <p:cNvPr id="22532" name="Object 4">
            <a:extLst>
              <a:ext uri="{FF2B5EF4-FFF2-40B4-BE49-F238E27FC236}">
                <a16:creationId xmlns:a16="http://schemas.microsoft.com/office/drawing/2014/main" id="{2B4322EE-283D-F94D-B31C-FE08F8A73475}"/>
              </a:ext>
            </a:extLst>
          </p:cNvPr>
          <p:cNvGraphicFramePr>
            <a:graphicFrameLocks noChangeAspect="1"/>
          </p:cNvGraphicFramePr>
          <p:nvPr>
            <p:extLst>
              <p:ext uri="{D42A27DB-BD31-4B8C-83A1-F6EECF244321}">
                <p14:modId xmlns:p14="http://schemas.microsoft.com/office/powerpoint/2010/main" val="87815372"/>
              </p:ext>
            </p:extLst>
          </p:nvPr>
        </p:nvGraphicFramePr>
        <p:xfrm>
          <a:off x="6096000" y="25360"/>
          <a:ext cx="6096000" cy="6172239"/>
        </p:xfrm>
        <a:graphic>
          <a:graphicData uri="http://schemas.openxmlformats.org/presentationml/2006/ole">
            <mc:AlternateContent xmlns:mc="http://schemas.openxmlformats.org/markup-compatibility/2006">
              <mc:Choice xmlns:v="urn:schemas-microsoft-com:vml" Requires="v">
                <p:oleObj spid="_x0000_s8224" r:id="rId6" imgW="4432300" imgH="3644900" progId="">
                  <p:embed/>
                </p:oleObj>
              </mc:Choice>
              <mc:Fallback>
                <p:oleObj r:id="rId6" imgW="4432300" imgH="3644900" progId="">
                  <p:embed/>
                  <p:pic>
                    <p:nvPicPr>
                      <p:cNvPr id="22532" name="Object 4">
                        <a:extLst>
                          <a:ext uri="{FF2B5EF4-FFF2-40B4-BE49-F238E27FC236}">
                            <a16:creationId xmlns:a16="http://schemas.microsoft.com/office/drawing/2014/main" id="{2B4322EE-283D-F94D-B31C-FE08F8A7347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0" y="25360"/>
                        <a:ext cx="6096000" cy="6172239"/>
                      </a:xfrm>
                      <a:prstGeom prst="rect">
                        <a:avLst/>
                      </a:prstGeom>
                      <a:noFill/>
                      <a:effectLst/>
                    </p:spPr>
                  </p:pic>
                </p:oleObj>
              </mc:Fallback>
            </mc:AlternateContent>
          </a:graphicData>
        </a:graphic>
      </p:graphicFrame>
      <p:sp>
        <p:nvSpPr>
          <p:cNvPr id="22533" name="Text Box 5">
            <a:extLst>
              <a:ext uri="{FF2B5EF4-FFF2-40B4-BE49-F238E27FC236}">
                <a16:creationId xmlns:a16="http://schemas.microsoft.com/office/drawing/2014/main" id="{EFA11AD7-335F-A447-A104-356AAD2D163A}"/>
              </a:ext>
            </a:extLst>
          </p:cNvPr>
          <p:cNvSpPr txBox="1">
            <a:spLocks noChangeArrowheads="1"/>
          </p:cNvSpPr>
          <p:nvPr/>
        </p:nvSpPr>
        <p:spPr bwMode="auto">
          <a:xfrm>
            <a:off x="684487" y="6400800"/>
            <a:ext cx="5181600"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spcBef>
                <a:spcPts val="1250"/>
              </a:spcBef>
              <a:buSzPct val="100000"/>
            </a:pPr>
            <a:r>
              <a:rPr lang="en-US" altLang="en-VN" sz="2400" dirty="0" err="1">
                <a:solidFill>
                  <a:srgbClr val="0000FF"/>
                </a:solidFill>
                <a:latin typeface="Times New Roman" panose="02020603050405020304" pitchFamily="18" charset="0"/>
                <a:cs typeface="Times New Roman" panose="02020603050405020304" pitchFamily="18" charset="0"/>
              </a:rPr>
              <a:t>Ngân</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khố</a:t>
            </a:r>
            <a:r>
              <a:rPr lang="en-US" altLang="en-VN" sz="2400" dirty="0">
                <a:solidFill>
                  <a:srgbClr val="0000FF"/>
                </a:solidFill>
                <a:latin typeface="Times New Roman" panose="02020603050405020304" pitchFamily="18" charset="0"/>
                <a:cs typeface="Times New Roman" panose="02020603050405020304" pitchFamily="18" charset="0"/>
              </a:rPr>
              <a:t>: 1.230.000 </a:t>
            </a:r>
            <a:r>
              <a:rPr lang="en-US" altLang="en-VN" sz="2400" dirty="0" err="1">
                <a:solidFill>
                  <a:srgbClr val="0000FF"/>
                </a:solidFill>
                <a:latin typeface="Times New Roman" panose="02020603050405020304" pitchFamily="18" charset="0"/>
                <a:cs typeface="Times New Roman" panose="02020603050405020304" pitchFamily="18" charset="0"/>
              </a:rPr>
              <a:t>đồng</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tiền</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rách</a:t>
            </a:r>
            <a:r>
              <a:rPr lang="en-US" altLang="en-VN" sz="2400" dirty="0">
                <a:solidFill>
                  <a:srgbClr val="0000FF"/>
                </a:solidFill>
                <a:latin typeface="Times New Roman" panose="02020603050405020304" pitchFamily="18" charset="0"/>
                <a:cs typeface="Times New Roman" panose="02020603050405020304" pitchFamily="18" charset="0"/>
              </a:rPr>
              <a:t>)</a:t>
            </a:r>
          </a:p>
        </p:txBody>
      </p:sp>
      <p:sp>
        <p:nvSpPr>
          <p:cNvPr id="22534" name="Text Box 6">
            <a:extLst>
              <a:ext uri="{FF2B5EF4-FFF2-40B4-BE49-F238E27FC236}">
                <a16:creationId xmlns:a16="http://schemas.microsoft.com/office/drawing/2014/main" id="{3CB9C1CB-297A-6143-A041-3EEA6E6AD5BC}"/>
              </a:ext>
            </a:extLst>
          </p:cNvPr>
          <p:cNvSpPr txBox="1">
            <a:spLocks noChangeArrowheads="1"/>
          </p:cNvSpPr>
          <p:nvPr/>
        </p:nvSpPr>
        <p:spPr bwMode="auto">
          <a:xfrm>
            <a:off x="6687207" y="6317994"/>
            <a:ext cx="4913586" cy="4638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spcBef>
                <a:spcPts val="1250"/>
              </a:spcBef>
              <a:buSzPct val="100000"/>
            </a:pPr>
            <a:r>
              <a:rPr lang="en-US" altLang="en-VN" sz="2400" dirty="0" err="1">
                <a:solidFill>
                  <a:srgbClr val="0000FF"/>
                </a:solidFill>
                <a:latin typeface="Times New Roman" panose="02020603050405020304" pitchFamily="18" charset="0"/>
                <a:cs typeface="Times New Roman" panose="02020603050405020304" pitchFamily="18" charset="0"/>
              </a:rPr>
              <a:t>Đồng</a:t>
            </a:r>
            <a:r>
              <a:rPr lang="en-US" altLang="en-VN" sz="2400" dirty="0">
                <a:solidFill>
                  <a:srgbClr val="0000FF"/>
                </a:solidFill>
                <a:latin typeface="Times New Roman" panose="02020603050405020304" pitchFamily="18" charset="0"/>
                <a:cs typeface="Times New Roman" panose="02020603050405020304" pitchFamily="18" charset="0"/>
              </a:rPr>
              <a:t> Quan </a:t>
            </a:r>
            <a:r>
              <a:rPr lang="en-US" altLang="en-VN" sz="2400" dirty="0" err="1">
                <a:solidFill>
                  <a:srgbClr val="0000FF"/>
                </a:solidFill>
                <a:latin typeface="Times New Roman" panose="02020603050405020304" pitchFamily="18" charset="0"/>
                <a:cs typeface="Times New Roman" panose="02020603050405020304" pitchFamily="18" charset="0"/>
              </a:rPr>
              <a:t>kim</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của</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Tưởng</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mất</a:t>
            </a:r>
            <a:r>
              <a:rPr lang="en-US" altLang="en-VN" sz="2400" dirty="0">
                <a:solidFill>
                  <a:srgbClr val="0000FF"/>
                </a:solidFill>
                <a:latin typeface="Times New Roman" panose="02020603050405020304" pitchFamily="18" charset="0"/>
                <a:cs typeface="Times New Roman" panose="02020603050405020304" pitchFamily="18" charset="0"/>
              </a:rPr>
              <a:t> </a:t>
            </a:r>
            <a:r>
              <a:rPr lang="en-US" altLang="en-VN" sz="2400" dirty="0" err="1">
                <a:solidFill>
                  <a:srgbClr val="0000FF"/>
                </a:solidFill>
                <a:latin typeface="Times New Roman" panose="02020603050405020304" pitchFamily="18" charset="0"/>
                <a:cs typeface="Times New Roman" panose="02020603050405020304" pitchFamily="18" charset="0"/>
              </a:rPr>
              <a:t>giá</a:t>
            </a:r>
            <a:endParaRPr lang="en-US" altLang="en-VN" sz="2400"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additive="repl">
                                        <p:cTn id="6" dur="1" fill="hold">
                                          <p:stCondLst>
                                            <p:cond delay="0"/>
                                          </p:stCondLst>
                                        </p:cTn>
                                        <p:tgtEl>
                                          <p:spTgt spid="22531"/>
                                        </p:tgtEl>
                                        <p:attrNameLst>
                                          <p:attrName>style.visibility</p:attrName>
                                        </p:attrNameLst>
                                      </p:cBhvr>
                                      <p:to>
                                        <p:strVal val="visible"/>
                                      </p:to>
                                    </p:set>
                                    <p:animEffect transition="in" filter="checkerboard(across)">
                                      <p:cBhvr additive="repl">
                                        <p:cTn id="7" dur="500"/>
                                        <p:tgtEl>
                                          <p:spTgt spid="22531"/>
                                        </p:tgtEl>
                                      </p:cBhvr>
                                    </p:animEffect>
                                  </p:childTnLst>
                                </p:cTn>
                              </p:par>
                              <p:par>
                                <p:cTn id="8" presetID="5" presetClass="entr" presetSubtype="10" fill="hold" nodeType="withEffect">
                                  <p:stCondLst>
                                    <p:cond delay="0"/>
                                  </p:stCondLst>
                                  <p:iterate type="lt">
                                    <p:tmPct val="0"/>
                                  </p:iterate>
                                  <p:childTnLst>
                                    <p:set>
                                      <p:cBhvr additive="repl">
                                        <p:cTn id="9" dur="1" fill="hold">
                                          <p:stCondLst>
                                            <p:cond delay="0"/>
                                          </p:stCondLst>
                                        </p:cTn>
                                        <p:tgtEl>
                                          <p:spTgt spid="22533"/>
                                        </p:tgtEl>
                                        <p:attrNameLst>
                                          <p:attrName>style.visibility</p:attrName>
                                        </p:attrNameLst>
                                      </p:cBhvr>
                                      <p:to>
                                        <p:strVal val="visible"/>
                                      </p:to>
                                    </p:set>
                                    <p:animEffect transition="in" filter="checkerboard(across)">
                                      <p:cBhvr additive="repl">
                                        <p:cTn id="10" dur="500"/>
                                        <p:tgtEl>
                                          <p:spTgt spid="22533"/>
                                        </p:tgtEl>
                                      </p:cBhvr>
                                    </p:animEffect>
                                  </p:childTnLst>
                                </p:cTn>
                              </p:par>
                            </p:childTnLst>
                          </p:cTn>
                        </p:par>
                        <p:par>
                          <p:cTn id="11" fill="hold" nodeType="afterGroup">
                            <p:stCondLst>
                              <p:cond delay="500"/>
                            </p:stCondLst>
                            <p:childTnLst>
                              <p:par>
                                <p:cTn id="12" presetID="5" presetClass="entr" presetSubtype="10" fill="hold" nodeType="afterEffect">
                                  <p:stCondLst>
                                    <p:cond delay="0"/>
                                  </p:stCondLst>
                                  <p:childTnLst>
                                    <p:set>
                                      <p:cBhvr additive="repl">
                                        <p:cTn id="13" dur="1" fill="hold">
                                          <p:stCondLst>
                                            <p:cond delay="0"/>
                                          </p:stCondLst>
                                        </p:cTn>
                                        <p:tgtEl>
                                          <p:spTgt spid="22532"/>
                                        </p:tgtEl>
                                        <p:attrNameLst>
                                          <p:attrName>style.visibility</p:attrName>
                                        </p:attrNameLst>
                                      </p:cBhvr>
                                      <p:to>
                                        <p:strVal val="visible"/>
                                      </p:to>
                                    </p:set>
                                    <p:animEffect transition="in" filter="checkerboard(across)">
                                      <p:cBhvr additive="repl">
                                        <p:cTn id="14" dur="500"/>
                                        <p:tgtEl>
                                          <p:spTgt spid="22532"/>
                                        </p:tgtEl>
                                      </p:cBhvr>
                                    </p:animEffect>
                                  </p:childTnLst>
                                </p:cTn>
                              </p:par>
                              <p:par>
                                <p:cTn id="15" presetID="5" presetClass="entr" presetSubtype="10" fill="hold" nodeType="withEffect">
                                  <p:stCondLst>
                                    <p:cond delay="0"/>
                                  </p:stCondLst>
                                  <p:childTnLst>
                                    <p:set>
                                      <p:cBhvr additive="repl">
                                        <p:cTn id="16" dur="1" fill="hold">
                                          <p:stCondLst>
                                            <p:cond delay="0"/>
                                          </p:stCondLst>
                                        </p:cTn>
                                        <p:tgtEl>
                                          <p:spTgt spid="22534"/>
                                        </p:tgtEl>
                                        <p:attrNameLst>
                                          <p:attrName>style.visibility</p:attrName>
                                        </p:attrNameLst>
                                      </p:cBhvr>
                                      <p:to>
                                        <p:strVal val="visible"/>
                                      </p:to>
                                    </p:set>
                                    <p:animEffect transition="in" filter="checkerboard(across)">
                                      <p:cBhvr additive="repl">
                                        <p:cTn id="17"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52" name="Text Box 178179">
            <a:extLst>
              <a:ext uri="{FF2B5EF4-FFF2-40B4-BE49-F238E27FC236}">
                <a16:creationId xmlns:a16="http://schemas.microsoft.com/office/drawing/2014/main" id="{82FE3545-B7AF-984B-A321-5009101F63F2}"/>
              </a:ext>
            </a:extLst>
          </p:cNvPr>
          <p:cNvSpPr txBox="1"/>
          <p:nvPr/>
        </p:nvSpPr>
        <p:spPr>
          <a:xfrm>
            <a:off x="525155" y="3177339"/>
            <a:ext cx="1743749"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NẠN ĐÓI</a:t>
            </a:r>
            <a:endParaRPr kumimoji="0" sz="2200" b="1" i="0"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3" name="Text Box 178180">
            <a:extLst>
              <a:ext uri="{FF2B5EF4-FFF2-40B4-BE49-F238E27FC236}">
                <a16:creationId xmlns:a16="http://schemas.microsoft.com/office/drawing/2014/main" id="{9944DBC8-4FCC-D442-985A-6DB850E34627}"/>
              </a:ext>
            </a:extLst>
          </p:cNvPr>
          <p:cNvSpPr txBox="1"/>
          <p:nvPr/>
        </p:nvSpPr>
        <p:spPr>
          <a:xfrm>
            <a:off x="3038206" y="3177339"/>
            <a:ext cx="1538602"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rPr>
              <a:t>NẠN DỐT</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4" name="Text Box 178181">
            <a:extLst>
              <a:ext uri="{FF2B5EF4-FFF2-40B4-BE49-F238E27FC236}">
                <a16:creationId xmlns:a16="http://schemas.microsoft.com/office/drawing/2014/main" id="{8B62F597-F5CE-844F-970F-F4A61B1D1AD7}"/>
              </a:ext>
            </a:extLst>
          </p:cNvPr>
          <p:cNvSpPr txBox="1"/>
          <p:nvPr/>
        </p:nvSpPr>
        <p:spPr>
          <a:xfrm>
            <a:off x="5294823" y="3177339"/>
            <a:ext cx="1538602"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rPr>
              <a:t>TÀI CHÍNH</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5" name="Text Box 178182">
            <a:extLst>
              <a:ext uri="{FF2B5EF4-FFF2-40B4-BE49-F238E27FC236}">
                <a16:creationId xmlns:a16="http://schemas.microsoft.com/office/drawing/2014/main" id="{AC5032F2-C670-BD4B-BC35-EC8E753589D1}"/>
              </a:ext>
            </a:extLst>
          </p:cNvPr>
          <p:cNvSpPr txBox="1"/>
          <p:nvPr/>
        </p:nvSpPr>
        <p:spPr>
          <a:xfrm>
            <a:off x="7243718" y="3177339"/>
            <a:ext cx="1641176"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rPr>
              <a:t>CHÍNH QUYỀN</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6" name="Text Box 178183">
            <a:extLst>
              <a:ext uri="{FF2B5EF4-FFF2-40B4-BE49-F238E27FC236}">
                <a16:creationId xmlns:a16="http://schemas.microsoft.com/office/drawing/2014/main" id="{069A7EBB-4497-B848-AD4A-DF7EA6870793}"/>
              </a:ext>
            </a:extLst>
          </p:cNvPr>
          <p:cNvSpPr txBox="1"/>
          <p:nvPr/>
        </p:nvSpPr>
        <p:spPr>
          <a:xfrm>
            <a:off x="9705481" y="3177339"/>
            <a:ext cx="1641176"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cs typeface="Times New Roman" panose="02020603050405020304" pitchFamily="18" charset="0"/>
              </a:rPr>
              <a:t>NGOẠI XÂM</a:t>
            </a: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a:t>
            </a:r>
          </a:p>
        </p:txBody>
      </p:sp>
      <p:sp>
        <p:nvSpPr>
          <p:cNvPr id="57" name="Text Box 178184">
            <a:extLst>
              <a:ext uri="{FF2B5EF4-FFF2-40B4-BE49-F238E27FC236}">
                <a16:creationId xmlns:a16="http://schemas.microsoft.com/office/drawing/2014/main" id="{7E5E9B98-CAD8-DB4C-8260-41B3FEF45CB4}"/>
              </a:ext>
            </a:extLst>
          </p:cNvPr>
          <p:cNvSpPr txBox="1"/>
          <p:nvPr/>
        </p:nvSpPr>
        <p:spPr>
          <a:xfrm>
            <a:off x="1200515" y="200984"/>
            <a:ext cx="9829789" cy="1169551"/>
          </a:xfrm>
          <a:prstGeom prst="rect">
            <a:avLst/>
          </a:prstGeom>
          <a:solidFill>
            <a:schemeClr val="accent5">
              <a:lumMod val="20000"/>
              <a:lumOff val="80000"/>
            </a:schemeClr>
          </a:solidFill>
          <a:ln w="9525" cap="flat" cmpd="sng">
            <a:solidFill>
              <a:srgbClr val="000066"/>
            </a:solidFill>
            <a:prstDash val="solid"/>
            <a:miter/>
            <a:headEnd type="none" w="med" len="med"/>
            <a:tailEnd type="none" w="med" len="med"/>
          </a:ln>
        </p:spPr>
        <p:txBody>
          <a:bodyPr wrap="square">
            <a:spAutoFit/>
          </a:bodyPr>
          <a:lstStyle/>
          <a:p>
            <a:pPr marL="0" marR="0" lvl="0" indent="0" algn="ctr" defTabSz="914400" eaLnBrk="1" fontAlgn="base" latinLnBrk="0" hangingPunct="1">
              <a:lnSpc>
                <a:spcPct val="100000"/>
              </a:lnSpc>
              <a:spcBef>
                <a:spcPct val="50000"/>
              </a:spcBef>
              <a:spcAft>
                <a:spcPct val="0"/>
              </a:spcAft>
              <a:buClrTx/>
              <a:buSzTx/>
              <a:buFontTx/>
              <a:buNone/>
              <a:tabLst/>
              <a:defRPr/>
            </a:pPr>
            <a:r>
              <a:rPr kumimoji="0" sz="28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NHỮNG KHÓ KHĂN CỦA NƯỚC VNDCCH </a:t>
            </a:r>
          </a:p>
          <a:p>
            <a:pPr marL="0" marR="0" lvl="0" indent="0" algn="ctr" defTabSz="914400" eaLnBrk="1" fontAlgn="base" latinLnBrk="0" hangingPunct="1">
              <a:lnSpc>
                <a:spcPct val="100000"/>
              </a:lnSpc>
              <a:spcBef>
                <a:spcPct val="50000"/>
              </a:spcBef>
              <a:spcAft>
                <a:spcPct val="0"/>
              </a:spcAft>
              <a:buClrTx/>
              <a:buSzTx/>
              <a:buFontTx/>
              <a:buNone/>
              <a:tabLst/>
              <a:defRPr/>
            </a:pPr>
            <a:r>
              <a:rPr kumimoji="0" sz="2800" b="1" i="0" u="none" strike="noStrike" kern="0" cap="none" spc="0" normalizeH="0" baseline="0" noProof="0" dirty="0">
                <a:ln>
                  <a:noFill/>
                </a:ln>
                <a:solidFill>
                  <a:srgbClr val="000000"/>
                </a:solidFill>
                <a:effectLst/>
                <a:uLnTx/>
                <a:uFillTx/>
                <a:latin typeface="Times New Roman" panose="02020603050405020304" pitchFamily="18" charset="0"/>
                <a:cs typeface="Times New Roman" panose="02020603050405020304" pitchFamily="18" charset="0"/>
              </a:rPr>
              <a:t>SAU CÁCH MẠNG THÁNG TÁM</a:t>
            </a:r>
            <a:endParaRPr kumimoji="0" sz="2800" b="1" i="0"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grpSp>
        <p:nvGrpSpPr>
          <p:cNvPr id="25" name="Group 24">
            <a:extLst>
              <a:ext uri="{FF2B5EF4-FFF2-40B4-BE49-F238E27FC236}">
                <a16:creationId xmlns:a16="http://schemas.microsoft.com/office/drawing/2014/main" id="{F69573FD-E420-4E40-8685-1B23BAEEE61A}"/>
              </a:ext>
            </a:extLst>
          </p:cNvPr>
          <p:cNvGrpSpPr/>
          <p:nvPr/>
        </p:nvGrpSpPr>
        <p:grpSpPr>
          <a:xfrm>
            <a:off x="1397030" y="1416863"/>
            <a:ext cx="8821319" cy="1667819"/>
            <a:chOff x="1397030" y="1416863"/>
            <a:chExt cx="8821319" cy="1667819"/>
          </a:xfrm>
        </p:grpSpPr>
        <p:sp>
          <p:nvSpPr>
            <p:cNvPr id="58" name="Straight Connector 57">
              <a:extLst>
                <a:ext uri="{FF2B5EF4-FFF2-40B4-BE49-F238E27FC236}">
                  <a16:creationId xmlns:a16="http://schemas.microsoft.com/office/drawing/2014/main" id="{3DA48C0C-C64D-B643-B290-3C0F0A2EE63C}"/>
                </a:ext>
              </a:extLst>
            </p:cNvPr>
            <p:cNvSpPr/>
            <p:nvPr/>
          </p:nvSpPr>
          <p:spPr>
            <a:xfrm>
              <a:off x="1397030" y="2158116"/>
              <a:ext cx="8821319" cy="0"/>
            </a:xfrm>
            <a:prstGeom prst="line">
              <a:avLst/>
            </a:prstGeom>
            <a:ln w="76200" cap="flat" cmpd="sng">
              <a:solidFill>
                <a:srgbClr val="FFCC00"/>
              </a:solidFill>
              <a:prstDash val="solid"/>
              <a:headEnd type="none" w="med" len="med"/>
              <a:tailEnd type="none" w="med" len="med"/>
            </a:ln>
          </p:spPr>
        </p:sp>
        <p:sp>
          <p:nvSpPr>
            <p:cNvPr id="59" name="Straight Connector 58">
              <a:extLst>
                <a:ext uri="{FF2B5EF4-FFF2-40B4-BE49-F238E27FC236}">
                  <a16:creationId xmlns:a16="http://schemas.microsoft.com/office/drawing/2014/main" id="{99EF1BDA-7F80-0C4C-87A1-35B43D2CE1D5}"/>
                </a:ext>
              </a:extLst>
            </p:cNvPr>
            <p:cNvSpPr/>
            <p:nvPr/>
          </p:nvSpPr>
          <p:spPr>
            <a:xfrm>
              <a:off x="1397030" y="2158116"/>
              <a:ext cx="0" cy="926566"/>
            </a:xfrm>
            <a:prstGeom prst="line">
              <a:avLst/>
            </a:prstGeom>
            <a:ln w="76200" cap="flat" cmpd="sng">
              <a:solidFill>
                <a:srgbClr val="FFCC00"/>
              </a:solidFill>
              <a:prstDash val="solid"/>
              <a:headEnd type="none" w="med" len="med"/>
              <a:tailEnd type="triangle" w="med" len="med"/>
            </a:ln>
          </p:spPr>
        </p:sp>
        <p:sp>
          <p:nvSpPr>
            <p:cNvPr id="60" name="Straight Connector 59">
              <a:extLst>
                <a:ext uri="{FF2B5EF4-FFF2-40B4-BE49-F238E27FC236}">
                  <a16:creationId xmlns:a16="http://schemas.microsoft.com/office/drawing/2014/main" id="{6CC541C8-8610-5244-8E81-9AB0EBCA1EAF}"/>
                </a:ext>
              </a:extLst>
            </p:cNvPr>
            <p:cNvSpPr/>
            <p:nvPr/>
          </p:nvSpPr>
          <p:spPr>
            <a:xfrm>
              <a:off x="6115410" y="1416863"/>
              <a:ext cx="0" cy="741253"/>
            </a:xfrm>
            <a:prstGeom prst="line">
              <a:avLst/>
            </a:prstGeom>
            <a:ln w="76200" cap="flat" cmpd="sng">
              <a:solidFill>
                <a:srgbClr val="FFCC00"/>
              </a:solidFill>
              <a:prstDash val="solid"/>
              <a:headEnd type="none" w="med" len="med"/>
              <a:tailEnd type="triangle" w="med" len="med"/>
            </a:ln>
          </p:spPr>
        </p:sp>
        <p:sp>
          <p:nvSpPr>
            <p:cNvPr id="61" name="Straight Connector 60">
              <a:extLst>
                <a:ext uri="{FF2B5EF4-FFF2-40B4-BE49-F238E27FC236}">
                  <a16:creationId xmlns:a16="http://schemas.microsoft.com/office/drawing/2014/main" id="{CB5B5E82-633B-CE4A-8B24-F4105A0D10CB}"/>
                </a:ext>
              </a:extLst>
            </p:cNvPr>
            <p:cNvSpPr/>
            <p:nvPr/>
          </p:nvSpPr>
          <p:spPr>
            <a:xfrm>
              <a:off x="6115410" y="2158116"/>
              <a:ext cx="0" cy="926566"/>
            </a:xfrm>
            <a:prstGeom prst="line">
              <a:avLst/>
            </a:prstGeom>
            <a:ln w="76200" cap="flat" cmpd="sng">
              <a:solidFill>
                <a:srgbClr val="FFCC00"/>
              </a:solidFill>
              <a:prstDash val="solid"/>
              <a:headEnd type="none" w="med" len="med"/>
              <a:tailEnd type="triangle" w="med" len="med"/>
            </a:ln>
          </p:spPr>
        </p:sp>
        <p:sp>
          <p:nvSpPr>
            <p:cNvPr id="62" name="Straight Connector 61">
              <a:extLst>
                <a:ext uri="{FF2B5EF4-FFF2-40B4-BE49-F238E27FC236}">
                  <a16:creationId xmlns:a16="http://schemas.microsoft.com/office/drawing/2014/main" id="{F1045275-4AB1-6F48-BA99-6B744C34AFB9}"/>
                </a:ext>
              </a:extLst>
            </p:cNvPr>
            <p:cNvSpPr/>
            <p:nvPr/>
          </p:nvSpPr>
          <p:spPr>
            <a:xfrm>
              <a:off x="8166879" y="2158116"/>
              <a:ext cx="0" cy="926566"/>
            </a:xfrm>
            <a:prstGeom prst="line">
              <a:avLst/>
            </a:prstGeom>
            <a:ln w="76200" cap="flat" cmpd="sng">
              <a:solidFill>
                <a:srgbClr val="FFCC00"/>
              </a:solidFill>
              <a:prstDash val="solid"/>
              <a:headEnd type="none" w="med" len="med"/>
              <a:tailEnd type="triangle" w="med" len="med"/>
            </a:ln>
          </p:spPr>
        </p:sp>
        <p:sp>
          <p:nvSpPr>
            <p:cNvPr id="63" name="Straight Connector 62">
              <a:extLst>
                <a:ext uri="{FF2B5EF4-FFF2-40B4-BE49-F238E27FC236}">
                  <a16:creationId xmlns:a16="http://schemas.microsoft.com/office/drawing/2014/main" id="{799559AB-1560-D546-BF5A-EEE7384C6CAC}"/>
                </a:ext>
              </a:extLst>
            </p:cNvPr>
            <p:cNvSpPr/>
            <p:nvPr/>
          </p:nvSpPr>
          <p:spPr>
            <a:xfrm>
              <a:off x="3858794" y="2158116"/>
              <a:ext cx="0" cy="926566"/>
            </a:xfrm>
            <a:prstGeom prst="line">
              <a:avLst/>
            </a:prstGeom>
            <a:ln w="76200" cap="flat" cmpd="sng">
              <a:solidFill>
                <a:srgbClr val="FFCC00"/>
              </a:solidFill>
              <a:prstDash val="solid"/>
              <a:headEnd type="none" w="med" len="med"/>
              <a:tailEnd type="triangle" w="med" len="med"/>
            </a:ln>
          </p:spPr>
        </p:sp>
        <p:sp>
          <p:nvSpPr>
            <p:cNvPr id="64" name="Straight Connector 63">
              <a:extLst>
                <a:ext uri="{FF2B5EF4-FFF2-40B4-BE49-F238E27FC236}">
                  <a16:creationId xmlns:a16="http://schemas.microsoft.com/office/drawing/2014/main" id="{3246DE11-5E07-B544-B74D-E88FEA7C58D3}"/>
                </a:ext>
              </a:extLst>
            </p:cNvPr>
            <p:cNvSpPr/>
            <p:nvPr/>
          </p:nvSpPr>
          <p:spPr>
            <a:xfrm>
              <a:off x="10115775" y="2158116"/>
              <a:ext cx="0" cy="833909"/>
            </a:xfrm>
            <a:prstGeom prst="line">
              <a:avLst/>
            </a:prstGeom>
            <a:ln w="76200" cap="flat" cmpd="sng">
              <a:solidFill>
                <a:srgbClr val="FFCC00"/>
              </a:solidFill>
              <a:prstDash val="solid"/>
              <a:headEnd type="none" w="med" len="med"/>
              <a:tailEnd type="triangle" w="med" len="med"/>
            </a:ln>
          </p:spPr>
        </p:sp>
      </p:grpSp>
      <p:grpSp>
        <p:nvGrpSpPr>
          <p:cNvPr id="24" name="Group 23">
            <a:extLst>
              <a:ext uri="{FF2B5EF4-FFF2-40B4-BE49-F238E27FC236}">
                <a16:creationId xmlns:a16="http://schemas.microsoft.com/office/drawing/2014/main" id="{3C3019D2-4D30-6F4B-B212-8D4C0E05F6DB}"/>
              </a:ext>
            </a:extLst>
          </p:cNvPr>
          <p:cNvGrpSpPr/>
          <p:nvPr/>
        </p:nvGrpSpPr>
        <p:grpSpPr>
          <a:xfrm>
            <a:off x="2357438" y="5000628"/>
            <a:ext cx="7860911" cy="1157285"/>
            <a:chOff x="2357438" y="5000628"/>
            <a:chExt cx="7860911" cy="1157285"/>
          </a:xfrm>
        </p:grpSpPr>
        <p:sp>
          <p:nvSpPr>
            <p:cNvPr id="23" name="Terminator 22">
              <a:extLst>
                <a:ext uri="{FF2B5EF4-FFF2-40B4-BE49-F238E27FC236}">
                  <a16:creationId xmlns:a16="http://schemas.microsoft.com/office/drawing/2014/main" id="{3FF3BD6D-637D-B143-AA55-B92086F513E1}"/>
                </a:ext>
              </a:extLst>
            </p:cNvPr>
            <p:cNvSpPr/>
            <p:nvPr/>
          </p:nvSpPr>
          <p:spPr>
            <a:xfrm>
              <a:off x="2357438" y="5000628"/>
              <a:ext cx="7860911" cy="1157285"/>
            </a:xfrm>
            <a:prstGeom prst="flowChartTerminator">
              <a:avLst/>
            </a:prstGeom>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22" name="Rectangle 21">
              <a:extLst>
                <a:ext uri="{FF2B5EF4-FFF2-40B4-BE49-F238E27FC236}">
                  <a16:creationId xmlns:a16="http://schemas.microsoft.com/office/drawing/2014/main" id="{30014139-0AD3-674C-9110-5AA0871030F9}"/>
                </a:ext>
              </a:extLst>
            </p:cNvPr>
            <p:cNvSpPr/>
            <p:nvPr/>
          </p:nvSpPr>
          <p:spPr>
            <a:xfrm>
              <a:off x="3474484" y="5257364"/>
              <a:ext cx="5978496" cy="584775"/>
            </a:xfrm>
            <a:prstGeom prst="rect">
              <a:avLst/>
            </a:prstGeom>
          </p:spPr>
          <p:txBody>
            <a:bodyPr wrap="none">
              <a:spAutoFit/>
            </a:bodyPr>
            <a:lstStyle/>
            <a:p>
              <a:r>
                <a:rPr lang="en-US" sz="3200" b="1" dirty="0" err="1">
                  <a:solidFill>
                    <a:srgbClr val="C00000"/>
                  </a:solidFill>
                  <a:latin typeface="Times New Roman" panose="02020603050405020304" pitchFamily="18" charset="0"/>
                  <a:cs typeface="Times New Roman" panose="02020603050405020304" pitchFamily="18" charset="0"/>
                  <a:sym typeface="Symbol"/>
                </a:rPr>
                <a:t>Tình</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thế</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Ngàn</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cân</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treo</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sợi</a:t>
              </a:r>
              <a:r>
                <a:rPr lang="en-US" sz="3200" b="1" dirty="0">
                  <a:solidFill>
                    <a:srgbClr val="C00000"/>
                  </a:solidFill>
                  <a:latin typeface="Times New Roman" panose="02020603050405020304" pitchFamily="18" charset="0"/>
                  <a:cs typeface="Times New Roman" panose="02020603050405020304" pitchFamily="18" charset="0"/>
                  <a:sym typeface="Symbol"/>
                </a:rPr>
                <a:t> </a:t>
              </a:r>
              <a:r>
                <a:rPr lang="en-US" sz="3200" b="1" dirty="0" err="1">
                  <a:solidFill>
                    <a:srgbClr val="C00000"/>
                  </a:solidFill>
                  <a:latin typeface="Times New Roman" panose="02020603050405020304" pitchFamily="18" charset="0"/>
                  <a:cs typeface="Times New Roman" panose="02020603050405020304" pitchFamily="18" charset="0"/>
                  <a:sym typeface="Symbol"/>
                </a:rPr>
                <a:t>tóc</a:t>
              </a:r>
              <a:r>
                <a:rPr lang="en-US" sz="3200" b="1" dirty="0">
                  <a:solidFill>
                    <a:srgbClr val="C00000"/>
                  </a:solidFill>
                  <a:latin typeface="Times New Roman" panose="02020603050405020304" pitchFamily="18" charset="0"/>
                  <a:cs typeface="Times New Roman" panose="02020603050405020304" pitchFamily="18" charset="0"/>
                  <a:sym typeface="Symbol"/>
                </a:rPr>
                <a:t>”.</a:t>
              </a:r>
              <a:endParaRPr lang="en-VN" sz="2400" dirty="0"/>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outVertical)">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up)">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barn(outVertical)">
                                      <p:cBhvr>
                                        <p:cTn id="17" dur="500"/>
                                        <p:tgtEl>
                                          <p:spTgt spid="52"/>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barn(outVertical)">
                                      <p:cBhvr>
                                        <p:cTn id="20" dur="500"/>
                                        <p:tgtEl>
                                          <p:spTgt spid="53"/>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barn(outVertical)">
                                      <p:cBhvr>
                                        <p:cTn id="23" dur="500"/>
                                        <p:tgtEl>
                                          <p:spTgt spid="54"/>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barn(outVertical)">
                                      <p:cBhvr>
                                        <p:cTn id="26" dur="500"/>
                                        <p:tgtEl>
                                          <p:spTgt spid="55"/>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barn(outVertical)">
                                      <p:cBhvr>
                                        <p:cTn id="29" dur="500"/>
                                        <p:tgtEl>
                                          <p:spTgt spid="56"/>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37"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barn(outVertical)">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74000">
              <a:schemeClr val="bg2">
                <a:tint val="90000"/>
                <a:satMod val="92000"/>
                <a:lumMod val="120000"/>
              </a:schemeClr>
            </a:gs>
            <a:gs pos="96000">
              <a:schemeClr val="bg2">
                <a:shade val="98000"/>
                <a:satMod val="120000"/>
                <a:lumMod val="98000"/>
              </a:schemeClr>
            </a:gs>
          </a:gsLst>
          <a:path path="circle">
            <a:fillToRect l="50000" t="50000" r="100000" b="100000"/>
          </a:path>
          <a:tileRect/>
        </a:gradFill>
        <a:effectLst/>
      </p:bgPr>
    </p:bg>
    <p:spTree>
      <p:nvGrpSpPr>
        <p:cNvPr id="1" name="Shape 617"/>
        <p:cNvGrpSpPr/>
        <p:nvPr/>
      </p:nvGrpSpPr>
      <p:grpSpPr>
        <a:xfrm>
          <a:off x="0" y="0"/>
          <a:ext cx="0" cy="0"/>
          <a:chOff x="0" y="0"/>
          <a:chExt cx="0" cy="0"/>
        </a:xfrm>
      </p:grpSpPr>
      <p:sp>
        <p:nvSpPr>
          <p:cNvPr id="15" name="Title 1">
            <a:extLst>
              <a:ext uri="{FF2B5EF4-FFF2-40B4-BE49-F238E27FC236}">
                <a16:creationId xmlns:a16="http://schemas.microsoft.com/office/drawing/2014/main" id="{ED284763-11F4-8C40-8F65-F87EA00792A0}"/>
              </a:ext>
            </a:extLst>
          </p:cNvPr>
          <p:cNvSpPr txBox="1">
            <a:spLocks/>
          </p:cNvSpPr>
          <p:nvPr/>
        </p:nvSpPr>
        <p:spPr>
          <a:xfrm>
            <a:off x="420985" y="1128930"/>
            <a:ext cx="8465840" cy="7084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Light" panose="020F0302020204030204"/>
              <a:ea typeface="+mj-ea"/>
              <a:cs typeface="+mj-cs"/>
            </a:endParaRPr>
          </a:p>
        </p:txBody>
      </p:sp>
      <p:sp>
        <p:nvSpPr>
          <p:cNvPr id="16" name="Rectangle 15">
            <a:extLst>
              <a:ext uri="{FF2B5EF4-FFF2-40B4-BE49-F238E27FC236}">
                <a16:creationId xmlns:a16="http://schemas.microsoft.com/office/drawing/2014/main" id="{A56F950D-DB23-4D44-8132-A0E5A1F5FD96}"/>
              </a:ext>
            </a:extLst>
          </p:cNvPr>
          <p:cNvSpPr/>
          <p:nvPr/>
        </p:nvSpPr>
        <p:spPr>
          <a:xfrm>
            <a:off x="1028702" y="174823"/>
            <a:ext cx="10086974" cy="954107"/>
          </a:xfrm>
          <a:prstGeom prst="rect">
            <a:avLst/>
          </a:prstGeom>
        </p:spPr>
        <p:txBody>
          <a:bodyPr wrap="square">
            <a:spAutoFit/>
          </a:bodyPr>
          <a:lstStyle/>
          <a:p>
            <a:pPr algn="ctr"/>
            <a:r>
              <a:rPr lang="en-US" sz="2800" b="1" dirty="0">
                <a:solidFill>
                  <a:srgbClr val="70AD47">
                    <a:lumMod val="75000"/>
                  </a:srgbClr>
                </a:solidFill>
                <a:latin typeface="Times New Roman" panose="02020603050405020304" pitchFamily="18" charset="0"/>
                <a:cs typeface="Times New Roman" panose="02020603050405020304" pitchFamily="18" charset="0"/>
              </a:rPr>
              <a:t>BÀI 24: CUỘC ĐẤU TRANH BẢO VỆ VÀ XÂY DỰNG CHÍNH QUYỀN DÂN CHỦ NHÂN DÂN (1945 – 1946)</a:t>
            </a:r>
            <a:endParaRPr lang="en-VN" sz="2800" dirty="0"/>
          </a:p>
        </p:txBody>
      </p:sp>
      <p:sp>
        <p:nvSpPr>
          <p:cNvPr id="18" name="Rectangle 17">
            <a:hlinkClick r:id="rId3" action="ppaction://hlinkfile"/>
            <a:extLst>
              <a:ext uri="{FF2B5EF4-FFF2-40B4-BE49-F238E27FC236}">
                <a16:creationId xmlns:a16="http://schemas.microsoft.com/office/drawing/2014/main" id="{B3445221-3CE8-D841-84C8-118A6FCEA240}"/>
              </a:ext>
            </a:extLst>
          </p:cNvPr>
          <p:cNvSpPr/>
          <p:nvPr/>
        </p:nvSpPr>
        <p:spPr>
          <a:xfrm>
            <a:off x="420986" y="1735413"/>
            <a:ext cx="2136478" cy="461665"/>
          </a:xfrm>
          <a:prstGeom prst="rect">
            <a:avLst/>
          </a:prstGeom>
        </p:spPr>
        <p:txBody>
          <a:bodyPr wrap="square">
            <a:spAutoFit/>
          </a:bodyPr>
          <a:lstStyle/>
          <a:p>
            <a:pPr algn="just" defTabSz="914400"/>
            <a:r>
              <a:rPr lang="en-US" sz="2400" b="1" dirty="0">
                <a:solidFill>
                  <a:srgbClr val="C00000"/>
                </a:solidFill>
                <a:latin typeface="Times New Roman" panose="02020603050405020304" pitchFamily="18" charset="0"/>
                <a:cs typeface="Times New Roman" panose="02020603050405020304" pitchFamily="18" charset="0"/>
              </a:rPr>
              <a:t> 1. </a:t>
            </a:r>
            <a:r>
              <a:rPr lang="en-US" sz="2400" b="1" u="sng" dirty="0" err="1">
                <a:solidFill>
                  <a:srgbClr val="C00000"/>
                </a:solidFill>
                <a:latin typeface="Times New Roman" panose="02020603050405020304" pitchFamily="18" charset="0"/>
                <a:cs typeface="Times New Roman" panose="02020603050405020304" pitchFamily="18" charset="0"/>
              </a:rPr>
              <a:t>Khó</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khăn</a:t>
            </a:r>
            <a:r>
              <a:rPr lang="en-US" sz="2400" b="1" dirty="0">
                <a:solidFill>
                  <a:srgbClr val="C00000"/>
                </a:solidFill>
                <a:latin typeface="Times New Roman" panose="02020603050405020304" pitchFamily="18" charset="0"/>
                <a:cs typeface="Times New Roman" panose="02020603050405020304" pitchFamily="18" charset="0"/>
              </a:rPr>
              <a:t>: </a:t>
            </a:r>
            <a:endParaRPr lang="en-US" sz="2400" dirty="0">
              <a:solidFill>
                <a:srgbClr val="C00000"/>
              </a:solidFill>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5A585DAE-53A6-004D-82E0-DC2C56D2D310}"/>
              </a:ext>
            </a:extLst>
          </p:cNvPr>
          <p:cNvSpPr/>
          <p:nvPr/>
        </p:nvSpPr>
        <p:spPr>
          <a:xfrm>
            <a:off x="2076449" y="2826702"/>
            <a:ext cx="9553575" cy="1339662"/>
          </a:xfrm>
          <a:prstGeom prst="rect">
            <a:avLst/>
          </a:prstGeom>
        </p:spPr>
        <p:txBody>
          <a:bodyPr wrap="square">
            <a:spAutoFit/>
          </a:bodyPr>
          <a:lstStyle/>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Miền Bắc: 20 vạn quân Tưởng vào giải giáp quân Nhật và bọn “Việt Quốc”, “ Việt Cách” âm mưu lật đổ chính quyền CM.</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Miền Nam: 1 vạn quân Anh mở đường cho Pháp trở lại xâm lược nước ta.</a:t>
            </a:r>
            <a:endParaRPr lang="en-VN"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82219F58-CC8B-2D4C-8CB2-3163490A994E}"/>
              </a:ext>
            </a:extLst>
          </p:cNvPr>
          <p:cNvSpPr/>
          <p:nvPr/>
        </p:nvSpPr>
        <p:spPr>
          <a:xfrm>
            <a:off x="2076449" y="4846873"/>
            <a:ext cx="8653463" cy="1764394"/>
          </a:xfrm>
          <a:prstGeom prst="rect">
            <a:avLst/>
          </a:prstGeom>
        </p:spPr>
        <p:txBody>
          <a:bodyPr wrap="square">
            <a:spAutoFit/>
          </a:bodyPr>
          <a:lstStyle/>
          <a:p>
            <a:pPr>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Chính trị: Chính quyền mới thành lập còn nan trẻ</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Kinh tế: Bị tàn phá nặng nề</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Tài chính: trống rỗng, rối loạn</a:t>
            </a:r>
            <a:endParaRPr lang="en-VN" sz="2400"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pPr>
            <a:r>
              <a:rPr lang="en-VN" sz="2400" dirty="0">
                <a:latin typeface="Times New Roman" panose="02020603050405020304" pitchFamily="18" charset="0"/>
                <a:ea typeface="Calibri" panose="020F0502020204030204" pitchFamily="34" charset="0"/>
                <a:cs typeface="Times New Roman" panose="02020603050405020304" pitchFamily="18" charset="0"/>
              </a:rPr>
              <a:t>+ VH-XH: Trên 90% dân số mù chữ, tệ nạn XH tràn lan.</a:t>
            </a:r>
            <a:endParaRPr lang="en-VN" sz="24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angle 7">
            <a:extLst>
              <a:ext uri="{FF2B5EF4-FFF2-40B4-BE49-F238E27FC236}">
                <a16:creationId xmlns:a16="http://schemas.microsoft.com/office/drawing/2014/main" id="{A42B1914-39E7-0749-A7DF-FF545883EEB9}"/>
              </a:ext>
            </a:extLst>
          </p:cNvPr>
          <p:cNvSpPr/>
          <p:nvPr/>
        </p:nvSpPr>
        <p:spPr>
          <a:xfrm>
            <a:off x="2076449" y="4335317"/>
            <a:ext cx="1778051" cy="490199"/>
          </a:xfrm>
          <a:prstGeom prst="rect">
            <a:avLst/>
          </a:prstGeom>
        </p:spPr>
        <p:txBody>
          <a:bodyPr wrap="none">
            <a:spAutoFit/>
          </a:bodyPr>
          <a:lstStyle/>
          <a:p>
            <a:pPr lvl="0">
              <a:lnSpc>
                <a:spcPct val="115000"/>
              </a:lnSpc>
            </a:pPr>
            <a:r>
              <a:rPr lang="en-VN"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Chủ quan:</a:t>
            </a:r>
            <a:endParaRPr lang="en-VN"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64DBC88A-C3D9-F54E-B502-CD63568D2153}"/>
              </a:ext>
            </a:extLst>
          </p:cNvPr>
          <p:cNvSpPr/>
          <p:nvPr/>
        </p:nvSpPr>
        <p:spPr>
          <a:xfrm>
            <a:off x="2076449" y="2257087"/>
            <a:ext cx="2084225" cy="490199"/>
          </a:xfrm>
          <a:prstGeom prst="rect">
            <a:avLst/>
          </a:prstGeom>
        </p:spPr>
        <p:txBody>
          <a:bodyPr wrap="none">
            <a:spAutoFit/>
          </a:bodyPr>
          <a:lstStyle/>
          <a:p>
            <a:pPr lvl="0">
              <a:lnSpc>
                <a:spcPct val="115000"/>
              </a:lnSpc>
            </a:pPr>
            <a:r>
              <a:rPr lang="en-VN"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Khách quan:</a:t>
            </a:r>
            <a:endParaRPr lang="en-VN" sz="2400"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129" name="Title 1">
            <a:extLst>
              <a:ext uri="{FF2B5EF4-FFF2-40B4-BE49-F238E27FC236}">
                <a16:creationId xmlns:a16="http://schemas.microsoft.com/office/drawing/2014/main" id="{277C6299-F595-B04A-BD2B-497074ABF4C3}"/>
              </a:ext>
            </a:extLst>
          </p:cNvPr>
          <p:cNvSpPr txBox="1">
            <a:spLocks/>
          </p:cNvSpPr>
          <p:nvPr/>
        </p:nvSpPr>
        <p:spPr>
          <a:xfrm>
            <a:off x="606723" y="1128930"/>
            <a:ext cx="8465840" cy="7084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Light" panose="020F0302020204030204"/>
              <a:ea typeface="+mj-ea"/>
              <a:cs typeface="+mj-cs"/>
            </a:endParaRPr>
          </a:p>
        </p:txBody>
      </p:sp>
      <p:sp>
        <p:nvSpPr>
          <p:cNvPr id="130" name="Rectangle 129">
            <a:extLst>
              <a:ext uri="{FF2B5EF4-FFF2-40B4-BE49-F238E27FC236}">
                <a16:creationId xmlns:a16="http://schemas.microsoft.com/office/drawing/2014/main" id="{A66B020D-1B98-E64C-A0D0-607D219F30EB}"/>
              </a:ext>
            </a:extLst>
          </p:cNvPr>
          <p:cNvSpPr/>
          <p:nvPr/>
        </p:nvSpPr>
        <p:spPr>
          <a:xfrm>
            <a:off x="1028702" y="174823"/>
            <a:ext cx="10086974" cy="954107"/>
          </a:xfrm>
          <a:prstGeom prst="rect">
            <a:avLst/>
          </a:prstGeom>
        </p:spPr>
        <p:txBody>
          <a:bodyPr wrap="square">
            <a:spAutoFit/>
          </a:bodyPr>
          <a:lstStyle/>
          <a:p>
            <a:pPr algn="ctr"/>
            <a:r>
              <a:rPr lang="en-US" sz="2800" b="1" dirty="0">
                <a:solidFill>
                  <a:srgbClr val="70AD47">
                    <a:lumMod val="75000"/>
                  </a:srgbClr>
                </a:solidFill>
                <a:latin typeface="Times New Roman" panose="02020603050405020304" pitchFamily="18" charset="0"/>
                <a:cs typeface="Times New Roman" panose="02020603050405020304" pitchFamily="18" charset="0"/>
              </a:rPr>
              <a:t>BÀI 24: CUỘC ĐẤU TRANH BẢO VỆ VÀ XÂY DỰNG CHÍNH QUYỀN DÂN CHỦ NHÂN DÂN (1945 – 1946)</a:t>
            </a:r>
            <a:endParaRPr lang="en-VN" sz="2800" dirty="0"/>
          </a:p>
        </p:txBody>
      </p:sp>
      <p:sp>
        <p:nvSpPr>
          <p:cNvPr id="131" name="Title 1">
            <a:extLst>
              <a:ext uri="{FF2B5EF4-FFF2-40B4-BE49-F238E27FC236}">
                <a16:creationId xmlns:a16="http://schemas.microsoft.com/office/drawing/2014/main" id="{1C4684FF-27C7-AD45-973C-E350388A4377}"/>
              </a:ext>
            </a:extLst>
          </p:cNvPr>
          <p:cNvSpPr txBox="1">
            <a:spLocks/>
          </p:cNvSpPr>
          <p:nvPr/>
        </p:nvSpPr>
        <p:spPr>
          <a:xfrm>
            <a:off x="528862" y="1695666"/>
            <a:ext cx="11220003" cy="4730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en-US" sz="2400" b="1" dirty="0">
                <a:solidFill>
                  <a:srgbClr val="C00000"/>
                </a:solidFill>
                <a:latin typeface="Times New Roman" panose="02020603050405020304" pitchFamily="18" charset="0"/>
                <a:cs typeface="Times New Roman" panose="02020603050405020304" pitchFamily="18" charset="0"/>
              </a:rPr>
              <a:t>II. CỦNG CỐ CHÍNH QUYỀN CÁCH MẠNG VÀ BẢO VỆ ĐỘC LẬP DÂN TỘC</a:t>
            </a:r>
          </a:p>
        </p:txBody>
      </p:sp>
      <p:graphicFrame>
        <p:nvGraphicFramePr>
          <p:cNvPr id="133" name="Table 132">
            <a:extLst>
              <a:ext uri="{FF2B5EF4-FFF2-40B4-BE49-F238E27FC236}">
                <a16:creationId xmlns:a16="http://schemas.microsoft.com/office/drawing/2014/main" id="{1E45309E-FB05-CD4C-A0D5-1C1FB50A4C91}"/>
              </a:ext>
            </a:extLst>
          </p:cNvPr>
          <p:cNvGraphicFramePr>
            <a:graphicFrameLocks noGrp="1"/>
          </p:cNvGraphicFramePr>
          <p:nvPr>
            <p:extLst>
              <p:ext uri="{D42A27DB-BD31-4B8C-83A1-F6EECF244321}">
                <p14:modId xmlns:p14="http://schemas.microsoft.com/office/powerpoint/2010/main" val="191898170"/>
              </p:ext>
            </p:extLst>
          </p:nvPr>
        </p:nvGraphicFramePr>
        <p:xfrm>
          <a:off x="203200" y="2404149"/>
          <a:ext cx="11865272" cy="4487206"/>
        </p:xfrm>
        <a:graphic>
          <a:graphicData uri="http://schemas.openxmlformats.org/drawingml/2006/table">
            <a:tbl>
              <a:tblPr firstRow="1" bandRow="1">
                <a:tableStyleId>{E8B1032C-EA38-4F05-BA0D-38AFFFC7BED3}</a:tableStyleId>
              </a:tblPr>
              <a:tblGrid>
                <a:gridCol w="2340852">
                  <a:extLst>
                    <a:ext uri="{9D8B030D-6E8A-4147-A177-3AD203B41FA5}">
                      <a16:colId xmlns:a16="http://schemas.microsoft.com/office/drawing/2014/main" val="20000"/>
                    </a:ext>
                  </a:extLst>
                </a:gridCol>
                <a:gridCol w="7819148">
                  <a:extLst>
                    <a:ext uri="{9D8B030D-6E8A-4147-A177-3AD203B41FA5}">
                      <a16:colId xmlns:a16="http://schemas.microsoft.com/office/drawing/2014/main" val="20001"/>
                    </a:ext>
                  </a:extLst>
                </a:gridCol>
                <a:gridCol w="1705272">
                  <a:extLst>
                    <a:ext uri="{9D8B030D-6E8A-4147-A177-3AD203B41FA5}">
                      <a16:colId xmlns:a16="http://schemas.microsoft.com/office/drawing/2014/main" val="1167579696"/>
                    </a:ext>
                  </a:extLst>
                </a:gridCol>
              </a:tblGrid>
              <a:tr h="789605">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Những</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khó</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khăn</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pháp</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giải</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quyết</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quả</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78960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quyền</a:t>
                      </a:r>
                      <a:r>
                        <a:rPr lang="en-US" sz="2400" b="1" baseline="0" dirty="0">
                          <a:solidFill>
                            <a:srgbClr val="0070C0"/>
                          </a:solidFill>
                          <a:latin typeface="Times New Roman" panose="02020603050405020304" pitchFamily="18" charset="0"/>
                          <a:cs typeface="Times New Roman" panose="02020603050405020304" pitchFamily="18" charset="0"/>
                        </a:rPr>
                        <a:t> </a:t>
                      </a: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2400" b="1" dirty="0">
                          <a:solidFill>
                            <a:schemeClr val="tx1"/>
                          </a:solidFill>
                          <a:latin typeface="Times New Roman" panose="02020603050405020304" pitchFamily="18" charset="0"/>
                          <a:cs typeface="Times New Roman" panose="02020603050405020304" pitchFamily="18" charset="0"/>
                        </a:rPr>
                        <a:t> </a:t>
                      </a:r>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020909">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đói</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71547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dốt</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13825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Tài</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chính</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grpSp>
        <p:nvGrpSpPr>
          <p:cNvPr id="4" name="Group 3">
            <a:extLst>
              <a:ext uri="{FF2B5EF4-FFF2-40B4-BE49-F238E27FC236}">
                <a16:creationId xmlns:a16="http://schemas.microsoft.com/office/drawing/2014/main" id="{20E0B551-229C-6349-A353-88C59EBC5605}"/>
              </a:ext>
            </a:extLst>
          </p:cNvPr>
          <p:cNvGrpSpPr/>
          <p:nvPr/>
        </p:nvGrpSpPr>
        <p:grpSpPr>
          <a:xfrm>
            <a:off x="2529444" y="3206338"/>
            <a:ext cx="9539028" cy="807522"/>
            <a:chOff x="2529444" y="3206338"/>
            <a:chExt cx="9539028" cy="807522"/>
          </a:xfrm>
        </p:grpSpPr>
        <p:sp>
          <p:nvSpPr>
            <p:cNvPr id="2" name="Rectangle 1">
              <a:extLst>
                <a:ext uri="{FF2B5EF4-FFF2-40B4-BE49-F238E27FC236}">
                  <a16:creationId xmlns:a16="http://schemas.microsoft.com/office/drawing/2014/main" id="{3C7D72DB-5DAA-A74B-92EE-17B8F3B94E95}"/>
                </a:ext>
              </a:extLst>
            </p:cNvPr>
            <p:cNvSpPr/>
            <p:nvPr/>
          </p:nvSpPr>
          <p:spPr>
            <a:xfrm>
              <a:off x="2529444" y="3206338"/>
              <a:ext cx="9539028" cy="807522"/>
            </a:xfrm>
            <a:prstGeom prst="rect">
              <a:avLst/>
            </a:prstGeom>
            <a:solidFill>
              <a:srgbClr val="CDF2D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3" name="TextBox 2">
              <a:extLst>
                <a:ext uri="{FF2B5EF4-FFF2-40B4-BE49-F238E27FC236}">
                  <a16:creationId xmlns:a16="http://schemas.microsoft.com/office/drawing/2014/main" id="{7784ECE9-137C-784B-B0B9-9BA457A3F1D5}"/>
                </a:ext>
              </a:extLst>
            </p:cNvPr>
            <p:cNvSpPr txBox="1"/>
            <p:nvPr/>
          </p:nvSpPr>
          <p:spPr>
            <a:xfrm>
              <a:off x="5988050" y="3315121"/>
              <a:ext cx="2431555" cy="584775"/>
            </a:xfrm>
            <a:prstGeom prst="rect">
              <a:avLst/>
            </a:prstGeom>
            <a:noFill/>
          </p:spPr>
          <p:txBody>
            <a:bodyPr wrap="square" rtlCol="0">
              <a:spAutoFit/>
            </a:bodyPr>
            <a:lstStyle/>
            <a:p>
              <a:pPr algn="ctr"/>
              <a:r>
                <a:rPr lang="en-VN" sz="3200" b="1" dirty="0">
                  <a:solidFill>
                    <a:srgbClr val="FF0000"/>
                  </a:solidFill>
                  <a:latin typeface="Times New Roman" panose="02020603050405020304" pitchFamily="18" charset="0"/>
                  <a:cs typeface="Times New Roman" panose="02020603050405020304" pitchFamily="18" charset="0"/>
                </a:rPr>
                <a:t>NHÓM 1</a:t>
              </a:r>
            </a:p>
          </p:txBody>
        </p:sp>
      </p:grpSp>
      <p:grpSp>
        <p:nvGrpSpPr>
          <p:cNvPr id="9" name="Group 8">
            <a:extLst>
              <a:ext uri="{FF2B5EF4-FFF2-40B4-BE49-F238E27FC236}">
                <a16:creationId xmlns:a16="http://schemas.microsoft.com/office/drawing/2014/main" id="{3DF7976D-D8CD-6A4E-82BD-9BC54A65F6D6}"/>
              </a:ext>
            </a:extLst>
          </p:cNvPr>
          <p:cNvGrpSpPr/>
          <p:nvPr/>
        </p:nvGrpSpPr>
        <p:grpSpPr>
          <a:xfrm>
            <a:off x="2529444" y="4008679"/>
            <a:ext cx="9539028" cy="997455"/>
            <a:chOff x="2529444" y="3016405"/>
            <a:chExt cx="9539028" cy="997455"/>
          </a:xfrm>
        </p:grpSpPr>
        <p:sp>
          <p:nvSpPr>
            <p:cNvPr id="10" name="Rectangle 9">
              <a:extLst>
                <a:ext uri="{FF2B5EF4-FFF2-40B4-BE49-F238E27FC236}">
                  <a16:creationId xmlns:a16="http://schemas.microsoft.com/office/drawing/2014/main" id="{942CAEBE-AE7B-794A-A851-E4326A213064}"/>
                </a:ext>
              </a:extLst>
            </p:cNvPr>
            <p:cNvSpPr/>
            <p:nvPr/>
          </p:nvSpPr>
          <p:spPr>
            <a:xfrm>
              <a:off x="2529444" y="3016405"/>
              <a:ext cx="9539028" cy="997455"/>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TextBox 10">
              <a:extLst>
                <a:ext uri="{FF2B5EF4-FFF2-40B4-BE49-F238E27FC236}">
                  <a16:creationId xmlns:a16="http://schemas.microsoft.com/office/drawing/2014/main" id="{ED2190F0-1251-D144-90B0-ADE64ED39DB6}"/>
                </a:ext>
              </a:extLst>
            </p:cNvPr>
            <p:cNvSpPr txBox="1"/>
            <p:nvPr/>
          </p:nvSpPr>
          <p:spPr>
            <a:xfrm>
              <a:off x="5988050" y="3195479"/>
              <a:ext cx="2431555" cy="584775"/>
            </a:xfrm>
            <a:prstGeom prst="rect">
              <a:avLst/>
            </a:prstGeom>
            <a:noFill/>
          </p:spPr>
          <p:txBody>
            <a:bodyPr wrap="square" rtlCol="0">
              <a:spAutoFit/>
            </a:bodyPr>
            <a:lstStyle/>
            <a:p>
              <a:pPr algn="ctr"/>
              <a:r>
                <a:rPr lang="en-VN" sz="3200" b="1" dirty="0">
                  <a:solidFill>
                    <a:srgbClr val="FFFF00"/>
                  </a:solidFill>
                  <a:latin typeface="Times New Roman" panose="02020603050405020304" pitchFamily="18" charset="0"/>
                  <a:cs typeface="Times New Roman" panose="02020603050405020304" pitchFamily="18" charset="0"/>
                </a:rPr>
                <a:t>NHÓM 2</a:t>
              </a:r>
            </a:p>
          </p:txBody>
        </p:sp>
      </p:grpSp>
      <p:grpSp>
        <p:nvGrpSpPr>
          <p:cNvPr id="12" name="Group 11">
            <a:extLst>
              <a:ext uri="{FF2B5EF4-FFF2-40B4-BE49-F238E27FC236}">
                <a16:creationId xmlns:a16="http://schemas.microsoft.com/office/drawing/2014/main" id="{12DE728C-CC90-E244-99E8-4DC7EA531FA1}"/>
              </a:ext>
            </a:extLst>
          </p:cNvPr>
          <p:cNvGrpSpPr/>
          <p:nvPr/>
        </p:nvGrpSpPr>
        <p:grpSpPr>
          <a:xfrm>
            <a:off x="2529444" y="5006135"/>
            <a:ext cx="9539028" cy="722936"/>
            <a:chOff x="2529444" y="3016406"/>
            <a:chExt cx="9539028" cy="722936"/>
          </a:xfrm>
        </p:grpSpPr>
        <p:sp>
          <p:nvSpPr>
            <p:cNvPr id="13" name="Rectangle 12">
              <a:extLst>
                <a:ext uri="{FF2B5EF4-FFF2-40B4-BE49-F238E27FC236}">
                  <a16:creationId xmlns:a16="http://schemas.microsoft.com/office/drawing/2014/main" id="{4B049959-D7DE-B04C-9A0F-09B0F063EA1E}"/>
                </a:ext>
              </a:extLst>
            </p:cNvPr>
            <p:cNvSpPr/>
            <p:nvPr/>
          </p:nvSpPr>
          <p:spPr>
            <a:xfrm>
              <a:off x="2529444" y="3016406"/>
              <a:ext cx="9539028" cy="722936"/>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4" name="TextBox 13">
              <a:extLst>
                <a:ext uri="{FF2B5EF4-FFF2-40B4-BE49-F238E27FC236}">
                  <a16:creationId xmlns:a16="http://schemas.microsoft.com/office/drawing/2014/main" id="{ECB104E4-CEE7-B54D-B065-439D094D1840}"/>
                </a:ext>
              </a:extLst>
            </p:cNvPr>
            <p:cNvSpPr txBox="1"/>
            <p:nvPr/>
          </p:nvSpPr>
          <p:spPr>
            <a:xfrm>
              <a:off x="5988050" y="3085486"/>
              <a:ext cx="2431555" cy="584775"/>
            </a:xfrm>
            <a:prstGeom prst="rect">
              <a:avLst/>
            </a:prstGeom>
            <a:noFill/>
          </p:spPr>
          <p:txBody>
            <a:bodyPr wrap="square" rtlCol="0">
              <a:spAutoFit/>
            </a:bodyPr>
            <a:lstStyle/>
            <a:p>
              <a:pPr algn="ctr"/>
              <a:r>
                <a:rPr lang="en-VN" sz="3200" b="1" dirty="0">
                  <a:solidFill>
                    <a:srgbClr val="FF0000"/>
                  </a:solidFill>
                  <a:latin typeface="Times New Roman" panose="02020603050405020304" pitchFamily="18" charset="0"/>
                  <a:cs typeface="Times New Roman" panose="02020603050405020304" pitchFamily="18" charset="0"/>
                </a:rPr>
                <a:t>NHÓM 3</a:t>
              </a:r>
            </a:p>
          </p:txBody>
        </p:sp>
      </p:grpSp>
      <p:grpSp>
        <p:nvGrpSpPr>
          <p:cNvPr id="15" name="Group 14">
            <a:extLst>
              <a:ext uri="{FF2B5EF4-FFF2-40B4-BE49-F238E27FC236}">
                <a16:creationId xmlns:a16="http://schemas.microsoft.com/office/drawing/2014/main" id="{B36E6051-7E81-6D4E-8330-900051CD509E}"/>
              </a:ext>
            </a:extLst>
          </p:cNvPr>
          <p:cNvGrpSpPr/>
          <p:nvPr/>
        </p:nvGrpSpPr>
        <p:grpSpPr>
          <a:xfrm>
            <a:off x="2529444" y="5735019"/>
            <a:ext cx="9539028" cy="1122981"/>
            <a:chOff x="2529444" y="3016405"/>
            <a:chExt cx="9539028" cy="1122981"/>
          </a:xfrm>
        </p:grpSpPr>
        <p:sp>
          <p:nvSpPr>
            <p:cNvPr id="16" name="Rectangle 15">
              <a:extLst>
                <a:ext uri="{FF2B5EF4-FFF2-40B4-BE49-F238E27FC236}">
                  <a16:creationId xmlns:a16="http://schemas.microsoft.com/office/drawing/2014/main" id="{5BE1E6C1-61C5-9141-B2F9-BB25C8C9FF05}"/>
                </a:ext>
              </a:extLst>
            </p:cNvPr>
            <p:cNvSpPr/>
            <p:nvPr/>
          </p:nvSpPr>
          <p:spPr>
            <a:xfrm>
              <a:off x="2529444" y="3016405"/>
              <a:ext cx="9539028" cy="1122981"/>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7" name="TextBox 16">
              <a:extLst>
                <a:ext uri="{FF2B5EF4-FFF2-40B4-BE49-F238E27FC236}">
                  <a16:creationId xmlns:a16="http://schemas.microsoft.com/office/drawing/2014/main" id="{3C0346B0-B1AB-C245-82CD-0CCF3BC3F3E6}"/>
                </a:ext>
              </a:extLst>
            </p:cNvPr>
            <p:cNvSpPr txBox="1"/>
            <p:nvPr/>
          </p:nvSpPr>
          <p:spPr>
            <a:xfrm>
              <a:off x="5988049" y="3265170"/>
              <a:ext cx="2431555" cy="584775"/>
            </a:xfrm>
            <a:prstGeom prst="rect">
              <a:avLst/>
            </a:prstGeom>
            <a:noFill/>
          </p:spPr>
          <p:txBody>
            <a:bodyPr wrap="square" rtlCol="0">
              <a:spAutoFit/>
            </a:bodyPr>
            <a:lstStyle/>
            <a:p>
              <a:pPr algn="ctr"/>
              <a:r>
                <a:rPr lang="en-VN" sz="3200" b="1" dirty="0">
                  <a:solidFill>
                    <a:srgbClr val="FFFF00"/>
                  </a:solidFill>
                  <a:latin typeface="Times New Roman" panose="02020603050405020304" pitchFamily="18" charset="0"/>
                  <a:cs typeface="Times New Roman" panose="02020603050405020304" pitchFamily="18" charset="0"/>
                </a:rPr>
                <a:t>NHÓM 4</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4E9F0886-CA5F-334B-A225-A81C1AC99925}"/>
              </a:ext>
            </a:extLst>
          </p:cNvPr>
          <p:cNvGraphicFramePr>
            <a:graphicFrameLocks noGrp="1"/>
          </p:cNvGraphicFramePr>
          <p:nvPr>
            <p:extLst>
              <p:ext uri="{D42A27DB-BD31-4B8C-83A1-F6EECF244321}">
                <p14:modId xmlns:p14="http://schemas.microsoft.com/office/powerpoint/2010/main" val="607520788"/>
              </p:ext>
            </p:extLst>
          </p:nvPr>
        </p:nvGraphicFramePr>
        <p:xfrm>
          <a:off x="0" y="1076738"/>
          <a:ext cx="12192002" cy="5781262"/>
        </p:xfrm>
        <a:graphic>
          <a:graphicData uri="http://schemas.openxmlformats.org/drawingml/2006/table">
            <a:tbl>
              <a:tblPr firstRow="1" bandRow="1">
                <a:tableStyleId>{E8B1032C-EA38-4F05-BA0D-38AFFFC7BED3}</a:tableStyleId>
              </a:tblPr>
              <a:tblGrid>
                <a:gridCol w="2405311">
                  <a:extLst>
                    <a:ext uri="{9D8B030D-6E8A-4147-A177-3AD203B41FA5}">
                      <a16:colId xmlns:a16="http://schemas.microsoft.com/office/drawing/2014/main" val="1568017756"/>
                    </a:ext>
                  </a:extLst>
                </a:gridCol>
                <a:gridCol w="6230690">
                  <a:extLst>
                    <a:ext uri="{9D8B030D-6E8A-4147-A177-3AD203B41FA5}">
                      <a16:colId xmlns:a16="http://schemas.microsoft.com/office/drawing/2014/main" val="2847964835"/>
                    </a:ext>
                  </a:extLst>
                </a:gridCol>
                <a:gridCol w="3556001">
                  <a:extLst>
                    <a:ext uri="{9D8B030D-6E8A-4147-A177-3AD203B41FA5}">
                      <a16:colId xmlns:a16="http://schemas.microsoft.com/office/drawing/2014/main" val="641417990"/>
                    </a:ext>
                  </a:extLst>
                </a:gridCol>
              </a:tblGrid>
              <a:tr h="988467">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Những</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khó</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khăn</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pháp</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giải</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quyết</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quả</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0767825"/>
                  </a:ext>
                </a:extLst>
              </a:tr>
              <a:tr h="134003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quyền</a:t>
                      </a:r>
                      <a:r>
                        <a:rPr lang="en-US" sz="2400" b="1" baseline="0" dirty="0">
                          <a:solidFill>
                            <a:srgbClr val="0070C0"/>
                          </a:solidFill>
                          <a:latin typeface="Times New Roman" panose="02020603050405020304" pitchFamily="18" charset="0"/>
                          <a:cs typeface="Times New Roman" panose="02020603050405020304" pitchFamily="18" charset="0"/>
                        </a:rPr>
                        <a:t> </a:t>
                      </a: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2400" b="1" dirty="0">
                          <a:solidFill>
                            <a:schemeClr val="tx1"/>
                          </a:solidFill>
                          <a:latin typeface="Times New Roman" panose="02020603050405020304" pitchFamily="18" charset="0"/>
                          <a:cs typeface="Times New Roman" panose="02020603050405020304" pitchFamily="18" charset="0"/>
                        </a:rPr>
                        <a:t> </a:t>
                      </a:r>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82682406"/>
                  </a:ext>
                </a:extLst>
              </a:tr>
              <a:tr h="122622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đói</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2051386"/>
                  </a:ext>
                </a:extLst>
              </a:tr>
              <a:tr h="85936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dốt</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38973551"/>
                  </a:ext>
                </a:extLst>
              </a:tr>
              <a:tr h="1367174">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Tài</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chính</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7702806"/>
                  </a:ext>
                </a:extLst>
              </a:tr>
            </a:tbl>
          </a:graphicData>
        </a:graphic>
      </p:graphicFrame>
      <p:sp>
        <p:nvSpPr>
          <p:cNvPr id="3" name="Title 1">
            <a:extLst>
              <a:ext uri="{FF2B5EF4-FFF2-40B4-BE49-F238E27FC236}">
                <a16:creationId xmlns:a16="http://schemas.microsoft.com/office/drawing/2014/main" id="{9FA55AD7-D087-9544-877D-06DBAAB6CD5C}"/>
              </a:ext>
            </a:extLst>
          </p:cNvPr>
          <p:cNvSpPr txBox="1">
            <a:spLocks/>
          </p:cNvSpPr>
          <p:nvPr/>
        </p:nvSpPr>
        <p:spPr>
          <a:xfrm>
            <a:off x="0" y="0"/>
            <a:ext cx="12001500" cy="60007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dirty="0">
                <a:solidFill>
                  <a:srgbClr val="C00000"/>
                </a:solidFill>
                <a:latin typeface="Times New Roman" panose="02020603050405020304" pitchFamily="18" charset="0"/>
                <a:cs typeface="Times New Roman" panose="02020603050405020304" pitchFamily="18" charset="0"/>
              </a:rPr>
              <a:t>II. CỦNG CỐ CHÍNH QUYỀN CÁCH MẠNG VÀ BẢO VỆ ĐỘC LẬP DÂN TỘC</a:t>
            </a:r>
          </a:p>
        </p:txBody>
      </p:sp>
      <p:sp>
        <p:nvSpPr>
          <p:cNvPr id="4" name="Content Placeholder 2">
            <a:extLst>
              <a:ext uri="{FF2B5EF4-FFF2-40B4-BE49-F238E27FC236}">
                <a16:creationId xmlns:a16="http://schemas.microsoft.com/office/drawing/2014/main" id="{B728F293-A343-754E-B781-A09BE0823650}"/>
              </a:ext>
            </a:extLst>
          </p:cNvPr>
          <p:cNvSpPr txBox="1">
            <a:spLocks/>
          </p:cNvSpPr>
          <p:nvPr/>
        </p:nvSpPr>
        <p:spPr>
          <a:xfrm>
            <a:off x="0" y="476663"/>
            <a:ext cx="6476342" cy="3611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C00000"/>
                </a:solidFill>
                <a:latin typeface="Times New Roman" panose="02020603050405020304" pitchFamily="18" charset="0"/>
                <a:cs typeface="Times New Roman" panose="02020603050405020304" pitchFamily="18" charset="0"/>
              </a:rPr>
              <a:t>1. </a:t>
            </a:r>
            <a:r>
              <a:rPr lang="vi-VN" sz="2400" b="1" u="sng" dirty="0">
                <a:solidFill>
                  <a:srgbClr val="C00000"/>
                </a:solidFill>
                <a:latin typeface="Times New Roman" panose="02020603050405020304" pitchFamily="18" charset="0"/>
                <a:cs typeface="Times New Roman" panose="02020603050405020304" pitchFamily="18" charset="0"/>
              </a:rPr>
              <a:t>Bướ</a:t>
            </a:r>
            <a:r>
              <a:rPr lang="en-US" sz="2400" b="1" u="sng" dirty="0">
                <a:solidFill>
                  <a:srgbClr val="C00000"/>
                </a:solidFill>
                <a:latin typeface="Times New Roman" panose="02020603050405020304" pitchFamily="18" charset="0"/>
                <a:cs typeface="Times New Roman" panose="02020603050405020304" pitchFamily="18" charset="0"/>
              </a:rPr>
              <a:t>c </a:t>
            </a:r>
            <a:r>
              <a:rPr lang="en-US" sz="2400" b="1" u="sng" dirty="0" err="1">
                <a:solidFill>
                  <a:srgbClr val="C00000"/>
                </a:solidFill>
                <a:latin typeface="Times New Roman" panose="02020603050405020304" pitchFamily="18" charset="0"/>
                <a:cs typeface="Times New Roman" panose="02020603050405020304" pitchFamily="18" charset="0"/>
              </a:rPr>
              <a:t>đầu</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xây</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dựng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và</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củng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cố</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chế</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độ</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mới</a:t>
            </a:r>
            <a:r>
              <a:rPr lang="en-US" sz="2400" b="1" dirty="0">
                <a:solidFill>
                  <a:srgbClr val="C00000"/>
                </a:solidFill>
                <a:latin typeface="Times New Roman" panose="02020603050405020304" pitchFamily="18" charset="0"/>
                <a:cs typeface="Times New Roman" panose="02020603050405020304" pitchFamily="18" charset="0"/>
              </a:rPr>
              <a:t>:</a:t>
            </a:r>
            <a:endParaRPr lang="en-US" sz="2400" b="1" u="sng" dirty="0">
              <a:solidFill>
                <a:srgbClr val="C00000"/>
              </a:solidFill>
              <a:latin typeface="Times New Roman" panose="02020603050405020304" pitchFamily="18" charset="0"/>
              <a:cs typeface="Times New Roman" panose="02020603050405020304" pitchFamily="18" charset="0"/>
            </a:endParaRPr>
          </a:p>
        </p:txBody>
      </p:sp>
      <p:sp>
        <p:nvSpPr>
          <p:cNvPr id="5" name="Rectangle 4">
            <a:hlinkClick r:id="rId3" action="ppaction://hlinkfile"/>
            <a:extLst>
              <a:ext uri="{FF2B5EF4-FFF2-40B4-BE49-F238E27FC236}">
                <a16:creationId xmlns:a16="http://schemas.microsoft.com/office/drawing/2014/main" id="{65840F9E-9E0C-294E-8C5F-217B347E758D}"/>
              </a:ext>
            </a:extLst>
          </p:cNvPr>
          <p:cNvSpPr/>
          <p:nvPr/>
        </p:nvSpPr>
        <p:spPr>
          <a:xfrm>
            <a:off x="2514601" y="2343665"/>
            <a:ext cx="5638800" cy="830997"/>
          </a:xfrm>
          <a:prstGeom prst="rect">
            <a:avLst/>
          </a:prstGeom>
        </p:spPr>
        <p:txBody>
          <a:bodyPr wrap="square">
            <a:spAutoFit/>
          </a:bodyPr>
          <a:lstStyle/>
          <a:p>
            <a:pPr algn="ctr">
              <a:buSzPct val="100000"/>
            </a:pPr>
            <a:r>
              <a:rPr lang="en-US" altLang="en-US" sz="2400" b="1" dirty="0">
                <a:solidFill>
                  <a:schemeClr val="tx1">
                    <a:lumMod val="95000"/>
                    <a:lumOff val="5000"/>
                  </a:schemeClr>
                </a:solidFill>
                <a:latin typeface="Times New Roman" pitchFamily="18" charset="0"/>
              </a:rPr>
              <a:t>6/1/1946, </a:t>
            </a:r>
            <a:r>
              <a:rPr lang="en-US" altLang="en-US" sz="2400" b="1" dirty="0" err="1">
                <a:solidFill>
                  <a:schemeClr val="tx1">
                    <a:lumMod val="95000"/>
                    <a:lumOff val="5000"/>
                  </a:schemeClr>
                </a:solidFill>
                <a:latin typeface="Times New Roman" pitchFamily="18" charset="0"/>
              </a:rPr>
              <a:t>Tổng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tuyển</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cử</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bầu</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Quốc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hội</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khóa</a:t>
            </a:r>
            <a:r>
              <a:rPr lang="en-US" altLang="en-US" sz="2400" b="1" dirty="0">
                <a:solidFill>
                  <a:schemeClr val="tx1">
                    <a:lumMod val="95000"/>
                    <a:lumOff val="5000"/>
                  </a:schemeClr>
                </a:solidFill>
                <a:latin typeface="Times New Roman" pitchFamily="18" charset="0"/>
              </a:rPr>
              <a:t> I </a:t>
            </a:r>
            <a:r>
              <a:rPr lang="en-US" altLang="en-US" sz="2400" b="1" dirty="0" err="1">
                <a:solidFill>
                  <a:schemeClr val="tx1">
                    <a:lumMod val="95000"/>
                    <a:lumOff val="5000"/>
                  </a:schemeClr>
                </a:solidFill>
                <a:latin typeface="Times New Roman" pitchFamily="18" charset="0"/>
              </a:rPr>
              <a:t>được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tổ</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chức</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13" name="TextBox 12">
            <a:extLst>
              <a:ext uri="{FF2B5EF4-FFF2-40B4-BE49-F238E27FC236}">
                <a16:creationId xmlns:a16="http://schemas.microsoft.com/office/drawing/2014/main" id="{06887E53-3B9F-214C-98AF-B7B18BD2FCC0}"/>
              </a:ext>
            </a:extLst>
          </p:cNvPr>
          <p:cNvSpPr txBox="1"/>
          <p:nvPr/>
        </p:nvSpPr>
        <p:spPr>
          <a:xfrm>
            <a:off x="8766121" y="2159000"/>
            <a:ext cx="3418623"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Chính phủ liên hiệp kháng chiến được thành lập và Hiến Pháp được ban hành</a:t>
            </a:r>
          </a:p>
        </p:txBody>
      </p:sp>
    </p:spTree>
    <p:extLst>
      <p:ext uri="{BB962C8B-B14F-4D97-AF65-F5344CB8AC3E}">
        <p14:creationId xmlns:p14="http://schemas.microsoft.com/office/powerpoint/2010/main" val="1161527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203F6B1-FCF1-5541-9A7A-D3D2B0294DC3}"/>
              </a:ext>
            </a:extLst>
          </p:cNvPr>
          <p:cNvPicPr>
            <a:picLocks noChangeAspect="1"/>
          </p:cNvPicPr>
          <p:nvPr/>
        </p:nvPicPr>
        <p:blipFill rotWithShape="1">
          <a:blip r:embed="rId3">
            <a:extLst>
              <a:ext uri="{28A0092B-C50C-407E-A947-70E740481C1C}">
                <a14:useLocalDpi xmlns:a14="http://schemas.microsoft.com/office/drawing/2010/main" val="0"/>
              </a:ext>
            </a:extLst>
          </a:blip>
          <a:srcRect t="3490" b="5446"/>
          <a:stretch/>
        </p:blipFill>
        <p:spPr>
          <a:xfrm>
            <a:off x="5539560" y="-1"/>
            <a:ext cx="6652440" cy="6366233"/>
          </a:xfrm>
          <a:prstGeom prst="rect">
            <a:avLst/>
          </a:prstGeom>
        </p:spPr>
      </p:pic>
      <p:sp>
        <p:nvSpPr>
          <p:cNvPr id="3" name="Rectangle 2">
            <a:extLst>
              <a:ext uri="{FF2B5EF4-FFF2-40B4-BE49-F238E27FC236}">
                <a16:creationId xmlns:a16="http://schemas.microsoft.com/office/drawing/2014/main" id="{179D2975-07CA-FF41-A8C8-C01BFEAAAF68}"/>
              </a:ext>
            </a:extLst>
          </p:cNvPr>
          <p:cNvSpPr/>
          <p:nvPr/>
        </p:nvSpPr>
        <p:spPr>
          <a:xfrm>
            <a:off x="5310079" y="6381310"/>
            <a:ext cx="7004898" cy="461665"/>
          </a:xfrm>
          <a:prstGeom prst="rect">
            <a:avLst/>
          </a:prstGeom>
        </p:spPr>
        <p:txBody>
          <a:bodyPr wrap="square">
            <a:spAutoFit/>
          </a:bodyPr>
          <a:lstStyle/>
          <a:p>
            <a:pPr algn="ctr"/>
            <a:r>
              <a:rPr lang="en-US" sz="2400" b="1" dirty="0" err="1">
                <a:solidFill>
                  <a:schemeClr val="accent2">
                    <a:lumMod val="50000"/>
                  </a:schemeClr>
                </a:solidFill>
                <a:latin typeface="Times New Roman" panose="02020603050405020304" pitchFamily="18" charset="0"/>
                <a:cs typeface="Times New Roman" panose="02020603050405020304" pitchFamily="18" charset="0"/>
              </a:rPr>
              <a:t>Lời</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kêu</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gọi</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đi</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bầu</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cử</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của</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Chủ</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tịch</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Hồ</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Chí</a:t>
            </a:r>
            <a:r>
              <a:rPr lang="en-US" sz="2400" b="1" dirty="0">
                <a:solidFill>
                  <a:schemeClr val="accent2">
                    <a:lumMod val="50000"/>
                  </a:schemeClr>
                </a:solidFill>
                <a:latin typeface="Times New Roman" panose="02020603050405020304" pitchFamily="18" charset="0"/>
                <a:cs typeface="Times New Roman" panose="02020603050405020304" pitchFamily="18" charset="0"/>
              </a:rPr>
              <a:t> Minh</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856ED459-ADE8-9E42-A553-21538CE0C8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7840" y="138223"/>
            <a:ext cx="5079704" cy="2892056"/>
          </a:xfrm>
          <a:prstGeom prst="rect">
            <a:avLst/>
          </a:prstGeom>
        </p:spPr>
      </p:pic>
      <p:sp>
        <p:nvSpPr>
          <p:cNvPr id="5" name="Rectangle 4">
            <a:extLst>
              <a:ext uri="{FF2B5EF4-FFF2-40B4-BE49-F238E27FC236}">
                <a16:creationId xmlns:a16="http://schemas.microsoft.com/office/drawing/2014/main" id="{9ECFF12C-7752-6C46-A75C-A7CDC859BDA1}"/>
              </a:ext>
            </a:extLst>
          </p:cNvPr>
          <p:cNvSpPr/>
          <p:nvPr/>
        </p:nvSpPr>
        <p:spPr>
          <a:xfrm>
            <a:off x="230375" y="2989848"/>
            <a:ext cx="5139068" cy="830997"/>
          </a:xfrm>
          <a:prstGeom prst="rect">
            <a:avLst/>
          </a:prstGeom>
        </p:spPr>
        <p:txBody>
          <a:bodyPr wrap="square">
            <a:spAutoFit/>
          </a:bodyPr>
          <a:lstStyle/>
          <a:p>
            <a:pPr algn="ct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Cử</a:t>
            </a:r>
            <a:r>
              <a:rPr lang="en-US" sz="2400" b="1" dirty="0">
                <a:solidFill>
                  <a:schemeClr val="accent2">
                    <a:lumMod val="50000"/>
                  </a:schemeClr>
                </a:solidFill>
                <a:latin typeface="Times New Roman" panose="02020603050405020304" pitchFamily="18" charset="0"/>
                <a:cs typeface="Times New Roman" panose="02020603050405020304" pitchFamily="18" charset="0"/>
              </a:rPr>
              <a:t> tri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Sài</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Gòn</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tham</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gia</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bầu</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cử</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Quốc</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hội</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khóa</a:t>
            </a:r>
            <a:r>
              <a:rPr lang="en-US" sz="2400" b="1" dirty="0">
                <a:solidFill>
                  <a:schemeClr val="accent2">
                    <a:lumMod val="50000"/>
                  </a:schemeClr>
                </a:solidFill>
                <a:latin typeface="Times New Roman" panose="02020603050405020304" pitchFamily="18" charset="0"/>
                <a:cs typeface="Times New Roman" panose="02020603050405020304" pitchFamily="18" charset="0"/>
              </a:rPr>
              <a:t> I</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id="{236CAD0C-9B07-5A44-BB41-989D71F087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0375" y="3925565"/>
            <a:ext cx="5079704" cy="2101490"/>
          </a:xfrm>
          <a:prstGeom prst="rect">
            <a:avLst/>
          </a:prstGeom>
        </p:spPr>
      </p:pic>
      <p:sp>
        <p:nvSpPr>
          <p:cNvPr id="7" name="Rectangle 6">
            <a:extLst>
              <a:ext uri="{FF2B5EF4-FFF2-40B4-BE49-F238E27FC236}">
                <a16:creationId xmlns:a16="http://schemas.microsoft.com/office/drawing/2014/main" id="{8EE4208F-721E-F341-B566-0C401A4697C9}"/>
              </a:ext>
            </a:extLst>
          </p:cNvPr>
          <p:cNvSpPr/>
          <p:nvPr/>
        </p:nvSpPr>
        <p:spPr>
          <a:xfrm>
            <a:off x="0" y="6027055"/>
            <a:ext cx="5337544" cy="830997"/>
          </a:xfrm>
          <a:prstGeom prst="rect">
            <a:avLst/>
          </a:prstGeom>
          <a:solidFill>
            <a:schemeClr val="bg1"/>
          </a:solidFill>
        </p:spPr>
        <p:txBody>
          <a:bodyPr wrap="square">
            <a:spAutoFit/>
          </a:bodyPr>
          <a:lstStyle/>
          <a:p>
            <a:pPr algn="ct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Các</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tầng</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lớp</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nhân</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dân</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tham</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gia</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p>
          <a:p>
            <a:pPr algn="ctr"/>
            <a:r>
              <a:rPr lang="en-US" sz="2400" b="1" dirty="0" err="1">
                <a:solidFill>
                  <a:schemeClr val="accent2">
                    <a:lumMod val="50000"/>
                  </a:schemeClr>
                </a:solidFill>
                <a:latin typeface="Times New Roman" panose="02020603050405020304" pitchFamily="18" charset="0"/>
                <a:cs typeface="Times New Roman" panose="02020603050405020304" pitchFamily="18" charset="0"/>
              </a:rPr>
              <a:t>bầu</a:t>
            </a:r>
            <a:r>
              <a:rPr lang="en-US" sz="2400" b="1" dirty="0">
                <a:solidFill>
                  <a:schemeClr val="accent2">
                    <a:lumMod val="50000"/>
                  </a:schemeClr>
                </a:solidFill>
                <a:latin typeface="Times New Roman" panose="02020603050405020304" pitchFamily="18" charset="0"/>
                <a:cs typeface="Times New Roman" panose="02020603050405020304" pitchFamily="18" charset="0"/>
              </a:rPr>
              <a:t> </a:t>
            </a:r>
            <a:r>
              <a:rPr lang="en-US" sz="2400" b="1" dirty="0" err="1">
                <a:solidFill>
                  <a:schemeClr val="accent2">
                    <a:lumMod val="50000"/>
                  </a:schemeClr>
                </a:solidFill>
                <a:latin typeface="Times New Roman" panose="02020603050405020304" pitchFamily="18" charset="0"/>
                <a:cs typeface="Times New Roman" panose="02020603050405020304" pitchFamily="18" charset="0"/>
              </a:rPr>
              <a:t>cử</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836270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0.70"/>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5"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strVal val="#ppt_w*0.70"/>
                                          </p:val>
                                        </p:tav>
                                        <p:tav tm="100000">
                                          <p:val>
                                            <p:strVal val="#ppt_w"/>
                                          </p:val>
                                        </p:tav>
                                      </p:tavLst>
                                    </p:anim>
                                    <p:anim calcmode="lin" valueType="num">
                                      <p:cBhvr>
                                        <p:cTn id="23" dur="1000" fill="hold"/>
                                        <p:tgtEl>
                                          <p:spTgt spid="5"/>
                                        </p:tgtEl>
                                        <p:attrNameLst>
                                          <p:attrName>ppt_h</p:attrName>
                                        </p:attrNameLst>
                                      </p:cBhvr>
                                      <p:tavLst>
                                        <p:tav tm="0">
                                          <p:val>
                                            <p:strVal val="#ppt_h"/>
                                          </p:val>
                                        </p:tav>
                                        <p:tav tm="100000">
                                          <p:val>
                                            <p:strVal val="#ppt_h"/>
                                          </p:val>
                                        </p:tav>
                                      </p:tavLst>
                                    </p:anim>
                                    <p:animEffect transition="in" filter="fade">
                                      <p:cBhvr>
                                        <p:cTn id="24" dur="1000"/>
                                        <p:tgtEl>
                                          <p:spTgt spid="5"/>
                                        </p:tgtEl>
                                      </p:cBhvr>
                                    </p:animEffect>
                                  </p:childTnLst>
                                </p:cTn>
                              </p:par>
                              <p:par>
                                <p:cTn id="25" presetID="55"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strVal val="#ppt_w*0.70"/>
                                          </p:val>
                                        </p:tav>
                                        <p:tav tm="100000">
                                          <p:val>
                                            <p:strVal val="#ppt_w"/>
                                          </p:val>
                                        </p:tav>
                                      </p:tavLst>
                                    </p:anim>
                                    <p:anim calcmode="lin" valueType="num">
                                      <p:cBhvr>
                                        <p:cTn id="28" dur="1000" fill="hold"/>
                                        <p:tgtEl>
                                          <p:spTgt spid="6"/>
                                        </p:tgtEl>
                                        <p:attrNameLst>
                                          <p:attrName>ppt_h</p:attrName>
                                        </p:attrNameLst>
                                      </p:cBhvr>
                                      <p:tavLst>
                                        <p:tav tm="0">
                                          <p:val>
                                            <p:strVal val="#ppt_h"/>
                                          </p:val>
                                        </p:tav>
                                        <p:tav tm="100000">
                                          <p:val>
                                            <p:strVal val="#ppt_h"/>
                                          </p:val>
                                        </p:tav>
                                      </p:tavLst>
                                    </p:anim>
                                    <p:animEffect transition="in" filter="fade">
                                      <p:cBhvr>
                                        <p:cTn id="29" dur="1000"/>
                                        <p:tgtEl>
                                          <p:spTgt spid="6"/>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1000" fill="hold"/>
                                        <p:tgtEl>
                                          <p:spTgt spid="7"/>
                                        </p:tgtEl>
                                        <p:attrNameLst>
                                          <p:attrName>ppt_w</p:attrName>
                                        </p:attrNameLst>
                                      </p:cBhvr>
                                      <p:tavLst>
                                        <p:tav tm="0">
                                          <p:val>
                                            <p:strVal val="#ppt_w*0.70"/>
                                          </p:val>
                                        </p:tav>
                                        <p:tav tm="100000">
                                          <p:val>
                                            <p:strVal val="#ppt_w"/>
                                          </p:val>
                                        </p:tav>
                                      </p:tavLst>
                                    </p:anim>
                                    <p:anim calcmode="lin" valueType="num">
                                      <p:cBhvr>
                                        <p:cTn id="33" dur="1000" fill="hold"/>
                                        <p:tgtEl>
                                          <p:spTgt spid="7"/>
                                        </p:tgtEl>
                                        <p:attrNameLst>
                                          <p:attrName>ppt_h</p:attrName>
                                        </p:attrNameLst>
                                      </p:cBhvr>
                                      <p:tavLst>
                                        <p:tav tm="0">
                                          <p:val>
                                            <p:strVal val="#ppt_h"/>
                                          </p:val>
                                        </p:tav>
                                        <p:tav tm="100000">
                                          <p:val>
                                            <p:strVal val="#ppt_h"/>
                                          </p:val>
                                        </p:tav>
                                      </p:tavLst>
                                    </p:anim>
                                    <p:animEffect transition="in" filter="fade">
                                      <p:cBhvr>
                                        <p:cTn id="3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grpSp>
        <p:nvGrpSpPr>
          <p:cNvPr id="7" name="Group 6">
            <a:extLst>
              <a:ext uri="{FF2B5EF4-FFF2-40B4-BE49-F238E27FC236}">
                <a16:creationId xmlns:a16="http://schemas.microsoft.com/office/drawing/2014/main" id="{8E79D32F-C7D6-1F4B-9068-9F565357B0BB}"/>
              </a:ext>
            </a:extLst>
          </p:cNvPr>
          <p:cNvGrpSpPr/>
          <p:nvPr/>
        </p:nvGrpSpPr>
        <p:grpSpPr>
          <a:xfrm>
            <a:off x="-376767" y="190500"/>
            <a:ext cx="12945533" cy="6858000"/>
            <a:chOff x="-250825" y="0"/>
            <a:chExt cx="9709150" cy="5143500"/>
          </a:xfrm>
        </p:grpSpPr>
        <p:pic>
          <p:nvPicPr>
            <p:cNvPr id="3074" name="Picture 2" descr="Download Lcd Television PNG Image for Free">
              <a:extLst>
                <a:ext uri="{FF2B5EF4-FFF2-40B4-BE49-F238E27FC236}">
                  <a16:creationId xmlns:a16="http://schemas.microsoft.com/office/drawing/2014/main" id="{295422DA-8A28-F74B-8DF6-DDDB482098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25" y="0"/>
              <a:ext cx="9709150" cy="5143500"/>
            </a:xfrm>
            <a:prstGeom prst="rect">
              <a:avLst/>
            </a:prstGeom>
            <a:noFill/>
            <a:extLst>
              <a:ext uri="{909E8E84-426E-40DD-AFC4-6F175D3DCCD1}">
                <a14:hiddenFill xmlns:a14="http://schemas.microsoft.com/office/drawing/2010/main">
                  <a:solidFill>
                    <a:srgbClr val="FFFFFF"/>
                  </a:solidFill>
                </a14:hiddenFill>
              </a:ext>
            </a:extLst>
          </p:spPr>
        </p:pic>
        <p:sp useBgFill="1">
          <p:nvSpPr>
            <p:cNvPr id="6" name="Rectangle 5">
              <a:extLst>
                <a:ext uri="{FF2B5EF4-FFF2-40B4-BE49-F238E27FC236}">
                  <a16:creationId xmlns:a16="http://schemas.microsoft.com/office/drawing/2014/main" id="{BC43DA47-8074-AB40-948E-8C3BC2BDDB26}"/>
                </a:ext>
              </a:extLst>
            </p:cNvPr>
            <p:cNvSpPr/>
            <p:nvPr/>
          </p:nvSpPr>
          <p:spPr>
            <a:xfrm>
              <a:off x="200025" y="114301"/>
              <a:ext cx="8343900" cy="4214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srgbClr val="F1C232"/>
                </a:solidFill>
                <a:effectLst/>
                <a:uLnTx/>
                <a:uFillTx/>
                <a:latin typeface="Arial"/>
                <a:ea typeface="+mn-ea"/>
                <a:cs typeface="+mn-cs"/>
              </a:endParaRPr>
            </a:p>
          </p:txBody>
        </p:sp>
      </p:grpSp>
      <p:sp>
        <p:nvSpPr>
          <p:cNvPr id="2" name="Rectangle 1">
            <a:extLst>
              <a:ext uri="{FF2B5EF4-FFF2-40B4-BE49-F238E27FC236}">
                <a16:creationId xmlns:a16="http://schemas.microsoft.com/office/drawing/2014/main" id="{C526CC5D-D461-F449-80F9-3A2349040C0E}"/>
              </a:ext>
            </a:extLst>
          </p:cNvPr>
          <p:cNvSpPr/>
          <p:nvPr/>
        </p:nvSpPr>
        <p:spPr>
          <a:xfrm>
            <a:off x="971373" y="2028571"/>
            <a:ext cx="10033354" cy="1754326"/>
          </a:xfrm>
          <a:prstGeom prst="rect">
            <a:avLst/>
          </a:prstGeom>
        </p:spPr>
        <p:txBody>
          <a:bodyPr wrap="square">
            <a:spAutoFit/>
          </a:bodyPr>
          <a:lstStyle/>
          <a:p>
            <a:pPr lvl="0" algn="ctr" defTabSz="914400"/>
            <a:r>
              <a:rPr lang="en-VN" sz="5400" b="1" dirty="0">
                <a:solidFill>
                  <a:srgbClr val="002060"/>
                </a:solidFill>
                <a:latin typeface="Times New Roman" panose="02020603050405020304" pitchFamily="18" charset="0"/>
                <a:cs typeface="Times New Roman" panose="02020603050405020304" pitchFamily="18" charset="0"/>
              </a:rPr>
              <a:t>Xem đoạn clip sau và cho biết sự kiện lịch sử nào trong đoạn clip?</a:t>
            </a:r>
          </a:p>
        </p:txBody>
      </p:sp>
      <p:pic>
        <p:nvPicPr>
          <p:cNvPr id="4" name="Tuyên Ngôn Độc Lập 2-9-1945.mp4" descr="Tuyên Ngôn Độc Lập 2-9-1945.mp4">
            <a:hlinkClick r:id="" action="ppaction://media"/>
            <a:extLst>
              <a:ext uri="{FF2B5EF4-FFF2-40B4-BE49-F238E27FC236}">
                <a16:creationId xmlns:a16="http://schemas.microsoft.com/office/drawing/2014/main" id="{5A7E1840-FF4D-514E-9664-6AF219C797C5}"/>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4365" y="212558"/>
            <a:ext cx="11125200" cy="58674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8" fill="hold" display="0">
                  <p:stCondLst>
                    <p:cond delay="indefinite"/>
                  </p:stCondLst>
                </p:cTn>
                <p:tgtEl>
                  <p:spTgt spid="4"/>
                </p:tgtEl>
              </p:cMediaNode>
            </p:video>
            <p:seq concurrent="1" nextAc="seek">
              <p:cTn id="9" restart="whenNotActive" fill="hold" evtFilter="cancelBubble" nodeType="interactiveSeq">
                <p:stCondLst>
                  <p:cond evt="onClick" delay="0">
                    <p:tgtEl>
                      <p:spTgt spid="4"/>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977F73F-6B08-0B47-BA27-D7007757D1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6096000" cy="6320134"/>
          </a:xfrm>
          <a:prstGeom prst="rect">
            <a:avLst/>
          </a:prstGeom>
        </p:spPr>
      </p:pic>
      <p:pic>
        <p:nvPicPr>
          <p:cNvPr id="3" name="Picture 2">
            <a:extLst>
              <a:ext uri="{FF2B5EF4-FFF2-40B4-BE49-F238E27FC236}">
                <a16:creationId xmlns:a16="http://schemas.microsoft.com/office/drawing/2014/main" id="{2FB20B31-1CEB-9944-8D6E-39C803FC9A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6096000" cy="6320135"/>
          </a:xfrm>
          <a:prstGeom prst="rect">
            <a:avLst/>
          </a:prstGeom>
        </p:spPr>
      </p:pic>
      <p:sp>
        <p:nvSpPr>
          <p:cNvPr id="4" name="Rectangle 3">
            <a:extLst>
              <a:ext uri="{FF2B5EF4-FFF2-40B4-BE49-F238E27FC236}">
                <a16:creationId xmlns:a16="http://schemas.microsoft.com/office/drawing/2014/main" id="{BE9A2309-6C44-2A4F-A644-F75BB7956558}"/>
              </a:ext>
            </a:extLst>
          </p:cNvPr>
          <p:cNvSpPr/>
          <p:nvPr/>
        </p:nvSpPr>
        <p:spPr>
          <a:xfrm>
            <a:off x="2935176" y="6320134"/>
            <a:ext cx="6321647" cy="523220"/>
          </a:xfrm>
          <a:prstGeom prst="rect">
            <a:avLst/>
          </a:prstGeom>
        </p:spPr>
        <p:txBody>
          <a:bodyPr wrap="square">
            <a:spAutoFit/>
          </a:bodyPr>
          <a:lstStyle/>
          <a:p>
            <a:pPr algn="ctr"/>
            <a:r>
              <a:rPr lang="en-US" sz="2800" b="1" dirty="0" err="1">
                <a:solidFill>
                  <a:schemeClr val="accent2">
                    <a:lumMod val="50000"/>
                  </a:schemeClr>
                </a:solidFill>
                <a:latin typeface="Times New Roman" panose="02020603050405020304" pitchFamily="18" charset="0"/>
                <a:cs typeface="Times New Roman" panose="02020603050405020304" pitchFamily="18" charset="0"/>
              </a:rPr>
              <a:t>Quốc</a:t>
            </a:r>
            <a:r>
              <a:rPr lang="en-US" sz="2800" b="1" dirty="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err="1">
                <a:solidFill>
                  <a:schemeClr val="accent2">
                    <a:lumMod val="50000"/>
                  </a:schemeClr>
                </a:solidFill>
                <a:latin typeface="Times New Roman" panose="02020603050405020304" pitchFamily="18" charset="0"/>
                <a:cs typeface="Times New Roman" panose="02020603050405020304" pitchFamily="18" charset="0"/>
              </a:rPr>
              <a:t>hội</a:t>
            </a:r>
            <a:r>
              <a:rPr lang="en-US" sz="2800" b="1" dirty="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err="1">
                <a:solidFill>
                  <a:schemeClr val="accent2">
                    <a:lumMod val="50000"/>
                  </a:schemeClr>
                </a:solidFill>
                <a:latin typeface="Times New Roman" panose="02020603050405020304" pitchFamily="18" charset="0"/>
                <a:cs typeface="Times New Roman" panose="02020603050405020304" pitchFamily="18" charset="0"/>
              </a:rPr>
              <a:t>họp</a:t>
            </a:r>
            <a:r>
              <a:rPr lang="en-US" sz="2800" b="1" dirty="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err="1">
                <a:solidFill>
                  <a:schemeClr val="accent2">
                    <a:lumMod val="50000"/>
                  </a:schemeClr>
                </a:solidFill>
                <a:latin typeface="Times New Roman" panose="02020603050405020304" pitchFamily="18" charset="0"/>
                <a:cs typeface="Times New Roman" panose="02020603050405020304" pitchFamily="18" charset="0"/>
              </a:rPr>
              <a:t>phiên</a:t>
            </a:r>
            <a:r>
              <a:rPr lang="en-US" sz="2800" b="1" dirty="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err="1">
                <a:solidFill>
                  <a:schemeClr val="accent2">
                    <a:lumMod val="50000"/>
                  </a:schemeClr>
                </a:solidFill>
                <a:latin typeface="Times New Roman" panose="02020603050405020304" pitchFamily="18" charset="0"/>
                <a:cs typeface="Times New Roman" panose="02020603050405020304" pitchFamily="18" charset="0"/>
              </a:rPr>
              <a:t>đầu</a:t>
            </a:r>
            <a:r>
              <a:rPr lang="en-US" sz="2800" b="1" dirty="0">
                <a:solidFill>
                  <a:schemeClr val="accent2">
                    <a:lumMod val="50000"/>
                  </a:schemeClr>
                </a:solidFill>
                <a:latin typeface="Times New Roman" panose="02020603050405020304" pitchFamily="18" charset="0"/>
                <a:cs typeface="Times New Roman" panose="02020603050405020304" pitchFamily="18" charset="0"/>
              </a:rPr>
              <a:t> </a:t>
            </a:r>
            <a:r>
              <a:rPr lang="en-US" sz="2800" b="1" dirty="0" err="1">
                <a:solidFill>
                  <a:schemeClr val="accent2">
                    <a:lumMod val="50000"/>
                  </a:schemeClr>
                </a:solidFill>
                <a:latin typeface="Times New Roman" panose="02020603050405020304" pitchFamily="18" charset="0"/>
                <a:cs typeface="Times New Roman" panose="02020603050405020304" pitchFamily="18" charset="0"/>
              </a:rPr>
              <a:t>tiên</a:t>
            </a:r>
            <a:r>
              <a:rPr lang="en-US" sz="2800" b="1" dirty="0">
                <a:solidFill>
                  <a:schemeClr val="accent2">
                    <a:lumMod val="50000"/>
                  </a:schemeClr>
                </a:solidFill>
                <a:latin typeface="Times New Roman" panose="02020603050405020304" pitchFamily="18" charset="0"/>
                <a:cs typeface="Times New Roman" panose="02020603050405020304" pitchFamily="18" charset="0"/>
              </a:rPr>
              <a:t> (2/3/1946)</a:t>
            </a:r>
            <a:endParaRPr lang="en-US" sz="2800" dirty="0">
              <a:solidFill>
                <a:schemeClr val="accent2">
                  <a:lumMod val="50000"/>
                </a:schemeClr>
              </a:solidFill>
              <a:latin typeface="Times New Roman" panose="02020603050405020304" pitchFamily="18" charset="0"/>
              <a:cs typeface="Times New Roman" panose="02020603050405020304" pitchFamily="18" charset="0"/>
            </a:endParaRPr>
          </a:p>
        </p:txBody>
      </p:sp>
      <p:grpSp>
        <p:nvGrpSpPr>
          <p:cNvPr id="5" name="Group 9">
            <a:extLst>
              <a:ext uri="{FF2B5EF4-FFF2-40B4-BE49-F238E27FC236}">
                <a16:creationId xmlns:a16="http://schemas.microsoft.com/office/drawing/2014/main" id="{7CFBCAAE-5571-F646-8BFD-236618F01305}"/>
              </a:ext>
            </a:extLst>
          </p:cNvPr>
          <p:cNvGrpSpPr>
            <a:grpSpLocks/>
          </p:cNvGrpSpPr>
          <p:nvPr/>
        </p:nvGrpSpPr>
        <p:grpSpPr bwMode="auto">
          <a:xfrm>
            <a:off x="0" y="-49"/>
            <a:ext cx="12192000" cy="6843403"/>
            <a:chOff x="144" y="0"/>
            <a:chExt cx="5517" cy="4079"/>
          </a:xfrm>
        </p:grpSpPr>
        <p:pic>
          <p:nvPicPr>
            <p:cNvPr id="6" name="Picture 10">
              <a:extLst>
                <a:ext uri="{FF2B5EF4-FFF2-40B4-BE49-F238E27FC236}">
                  <a16:creationId xmlns:a16="http://schemas.microsoft.com/office/drawing/2014/main" id="{9EA689E5-30CE-7141-AA28-0D6AE44C34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 y="0"/>
              <a:ext cx="5517" cy="4079"/>
            </a:xfrm>
            <a:prstGeom prst="rect">
              <a:avLst/>
            </a:prstGeom>
            <a:noFill/>
            <a:ln w="9360" cap="sq">
              <a:solidFill>
                <a:srgbClr val="0033CC"/>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ext Box 11">
              <a:extLst>
                <a:ext uri="{FF2B5EF4-FFF2-40B4-BE49-F238E27FC236}">
                  <a16:creationId xmlns:a16="http://schemas.microsoft.com/office/drawing/2014/main" id="{434BB7AB-89ED-DF46-8986-19FEAA23D99B}"/>
                </a:ext>
              </a:extLst>
            </p:cNvPr>
            <p:cNvSpPr txBox="1">
              <a:spLocks noChangeArrowheads="1"/>
            </p:cNvSpPr>
            <p:nvPr/>
          </p:nvSpPr>
          <p:spPr bwMode="auto">
            <a:xfrm>
              <a:off x="968" y="3757"/>
              <a:ext cx="3772" cy="276"/>
            </a:xfrm>
            <a:prstGeom prst="rect">
              <a:avLst/>
            </a:prstGeom>
            <a:ln/>
          </p:spPr>
          <p:style>
            <a:lnRef idx="2">
              <a:schemeClr val="dk1"/>
            </a:lnRef>
            <a:fillRef idx="1">
              <a:schemeClr val="lt1"/>
            </a:fillRef>
            <a:effectRef idx="0">
              <a:schemeClr val="dk1"/>
            </a:effectRef>
            <a:fontRef idx="minor">
              <a:schemeClr val="dk1"/>
            </a:fontRef>
          </p:style>
          <p:txBody>
            <a:bodyPr wrap="square" lIns="90000" tIns="46800" rIns="90000" bIns="46800">
              <a:sp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eaLnBrk="1" hangingPunct="1">
                <a:spcBef>
                  <a:spcPts val="1500"/>
                </a:spcBef>
                <a:buSzPct val="100000"/>
              </a:pPr>
              <a:r>
                <a:rPr lang="en-US" altLang="en-VN" sz="2400" b="1" dirty="0" err="1">
                  <a:solidFill>
                    <a:srgbClr val="FF3300"/>
                  </a:solidFill>
                  <a:latin typeface="Times New Roman" panose="02020603050405020304" pitchFamily="18" charset="0"/>
                  <a:cs typeface="Times New Roman" panose="02020603050405020304" pitchFamily="18" charset="0"/>
                </a:rPr>
                <a:t>Chính</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phủ</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Việt</a:t>
              </a:r>
              <a:r>
                <a:rPr lang="en-US" altLang="en-VN" sz="2400" b="1" dirty="0">
                  <a:solidFill>
                    <a:srgbClr val="FF3300"/>
                  </a:solidFill>
                  <a:latin typeface="Times New Roman" panose="02020603050405020304" pitchFamily="18" charset="0"/>
                  <a:cs typeface="Times New Roman" panose="02020603050405020304" pitchFamily="18" charset="0"/>
                </a:rPr>
                <a:t> Nam </a:t>
              </a:r>
              <a:r>
                <a:rPr lang="en-US" altLang="en-VN" sz="2400" b="1" dirty="0" err="1">
                  <a:solidFill>
                    <a:srgbClr val="FF3300"/>
                  </a:solidFill>
                  <a:latin typeface="Times New Roman" panose="02020603050405020304" pitchFamily="18" charset="0"/>
                  <a:cs typeface="Times New Roman" panose="02020603050405020304" pitchFamily="18" charset="0"/>
                </a:rPr>
                <a:t>Dân</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chủ</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Cộng</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hoà</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của</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Quốc</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hội</a:t>
              </a:r>
              <a:r>
                <a:rPr lang="en-US" altLang="en-VN" sz="2400" b="1" dirty="0">
                  <a:solidFill>
                    <a:srgbClr val="FF3300"/>
                  </a:solidFill>
                  <a:latin typeface="Times New Roman" panose="02020603050405020304" pitchFamily="18" charset="0"/>
                  <a:cs typeface="Times New Roman" panose="02020603050405020304" pitchFamily="18" charset="0"/>
                </a:rPr>
                <a:t> </a:t>
              </a:r>
              <a:r>
                <a:rPr lang="en-US" altLang="en-VN" sz="2400" b="1" dirty="0" err="1">
                  <a:solidFill>
                    <a:srgbClr val="FF3300"/>
                  </a:solidFill>
                  <a:latin typeface="Times New Roman" panose="02020603050405020304" pitchFamily="18" charset="0"/>
                  <a:cs typeface="Times New Roman" panose="02020603050405020304" pitchFamily="18" charset="0"/>
                </a:rPr>
                <a:t>Khoá</a:t>
              </a:r>
              <a:r>
                <a:rPr lang="en-US" altLang="en-VN" sz="2400" b="1" dirty="0">
                  <a:solidFill>
                    <a:srgbClr val="FF3300"/>
                  </a:solidFill>
                  <a:latin typeface="Times New Roman" panose="02020603050405020304" pitchFamily="18" charset="0"/>
                  <a:cs typeface="Times New Roman" panose="02020603050405020304" pitchFamily="18" charset="0"/>
                </a:rPr>
                <a:t> I</a:t>
              </a:r>
            </a:p>
          </p:txBody>
        </p:sp>
      </p:grpSp>
    </p:spTree>
    <p:extLst>
      <p:ext uri="{BB962C8B-B14F-4D97-AF65-F5344CB8AC3E}">
        <p14:creationId xmlns:p14="http://schemas.microsoft.com/office/powerpoint/2010/main" val="34991690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out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3744C972-DB56-894A-AD30-1C23E57C3E1A}"/>
              </a:ext>
            </a:extLst>
          </p:cNvPr>
          <p:cNvGraphicFramePr>
            <a:graphicFrameLocks noGrp="1"/>
          </p:cNvGraphicFramePr>
          <p:nvPr>
            <p:extLst>
              <p:ext uri="{D42A27DB-BD31-4B8C-83A1-F6EECF244321}">
                <p14:modId xmlns:p14="http://schemas.microsoft.com/office/powerpoint/2010/main" val="3158462736"/>
              </p:ext>
            </p:extLst>
          </p:nvPr>
        </p:nvGraphicFramePr>
        <p:xfrm>
          <a:off x="0" y="1132206"/>
          <a:ext cx="12192000" cy="5725793"/>
        </p:xfrm>
        <a:graphic>
          <a:graphicData uri="http://schemas.openxmlformats.org/drawingml/2006/table">
            <a:tbl>
              <a:tblPr firstRow="1" bandRow="1">
                <a:tableStyleId>{E8B1032C-EA38-4F05-BA0D-38AFFFC7BED3}</a:tableStyleId>
              </a:tblPr>
              <a:tblGrid>
                <a:gridCol w="2405311">
                  <a:extLst>
                    <a:ext uri="{9D8B030D-6E8A-4147-A177-3AD203B41FA5}">
                      <a16:colId xmlns:a16="http://schemas.microsoft.com/office/drawing/2014/main" val="1568017756"/>
                    </a:ext>
                  </a:extLst>
                </a:gridCol>
                <a:gridCol w="6332289">
                  <a:extLst>
                    <a:ext uri="{9D8B030D-6E8A-4147-A177-3AD203B41FA5}">
                      <a16:colId xmlns:a16="http://schemas.microsoft.com/office/drawing/2014/main" val="2847964835"/>
                    </a:ext>
                  </a:extLst>
                </a:gridCol>
                <a:gridCol w="3454400">
                  <a:extLst>
                    <a:ext uri="{9D8B030D-6E8A-4147-A177-3AD203B41FA5}">
                      <a16:colId xmlns:a16="http://schemas.microsoft.com/office/drawing/2014/main" val="641417990"/>
                    </a:ext>
                  </a:extLst>
                </a:gridCol>
              </a:tblGrid>
              <a:tr h="83374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Những</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khó</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khăn</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pháp</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giải</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quyết</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quả</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0767825"/>
                  </a:ext>
                </a:extLst>
              </a:tr>
              <a:tr h="1088802">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quyền</a:t>
                      </a:r>
                      <a:r>
                        <a:rPr lang="en-US" sz="2400" b="1" baseline="0" dirty="0">
                          <a:solidFill>
                            <a:srgbClr val="0070C0"/>
                          </a:solidFill>
                          <a:latin typeface="Times New Roman" panose="02020603050405020304" pitchFamily="18" charset="0"/>
                          <a:cs typeface="Times New Roman" panose="02020603050405020304" pitchFamily="18" charset="0"/>
                        </a:rPr>
                        <a:t> </a:t>
                      </a: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2400" b="1" dirty="0">
                          <a:solidFill>
                            <a:schemeClr val="tx1"/>
                          </a:solidFill>
                          <a:latin typeface="Times New Roman" panose="02020603050405020304" pitchFamily="18" charset="0"/>
                          <a:cs typeface="Times New Roman" panose="02020603050405020304" pitchFamily="18" charset="0"/>
                        </a:rPr>
                        <a:t> </a:t>
                      </a:r>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82682406"/>
                  </a:ext>
                </a:extLst>
              </a:tr>
              <a:tr h="135069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đói</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2051386"/>
                  </a:ext>
                </a:extLst>
              </a:tr>
              <a:tr h="94659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dốt</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38973551"/>
                  </a:ext>
                </a:extLst>
              </a:tr>
              <a:tr h="150595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Tài</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chính</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7702806"/>
                  </a:ext>
                </a:extLst>
              </a:tr>
            </a:tbl>
          </a:graphicData>
        </a:graphic>
      </p:graphicFrame>
      <p:sp>
        <p:nvSpPr>
          <p:cNvPr id="3" name="Title 1">
            <a:extLst>
              <a:ext uri="{FF2B5EF4-FFF2-40B4-BE49-F238E27FC236}">
                <a16:creationId xmlns:a16="http://schemas.microsoft.com/office/drawing/2014/main" id="{9FA55AD7-D087-9544-877D-06DBAAB6CD5C}"/>
              </a:ext>
            </a:extLst>
          </p:cNvPr>
          <p:cNvSpPr txBox="1">
            <a:spLocks/>
          </p:cNvSpPr>
          <p:nvPr/>
        </p:nvSpPr>
        <p:spPr>
          <a:xfrm>
            <a:off x="0" y="0"/>
            <a:ext cx="12001500" cy="60007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dirty="0">
                <a:solidFill>
                  <a:srgbClr val="C00000"/>
                </a:solidFill>
                <a:latin typeface="Times New Roman" panose="02020603050405020304" pitchFamily="18" charset="0"/>
                <a:cs typeface="Times New Roman" panose="02020603050405020304" pitchFamily="18" charset="0"/>
              </a:rPr>
              <a:t>II. CỦNG CỐ CHÍNH QUYỀN CÁCH MẠNG VÀ BẢO VỆ ĐỘC LẬP DÂN TỘC</a:t>
            </a:r>
          </a:p>
        </p:txBody>
      </p:sp>
      <p:sp>
        <p:nvSpPr>
          <p:cNvPr id="4" name="Content Placeholder 2">
            <a:extLst>
              <a:ext uri="{FF2B5EF4-FFF2-40B4-BE49-F238E27FC236}">
                <a16:creationId xmlns:a16="http://schemas.microsoft.com/office/drawing/2014/main" id="{B728F293-A343-754E-B781-A09BE0823650}"/>
              </a:ext>
            </a:extLst>
          </p:cNvPr>
          <p:cNvSpPr txBox="1">
            <a:spLocks/>
          </p:cNvSpPr>
          <p:nvPr/>
        </p:nvSpPr>
        <p:spPr>
          <a:xfrm>
            <a:off x="0" y="576929"/>
            <a:ext cx="6476342" cy="3611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C00000"/>
                </a:solidFill>
                <a:latin typeface="Times New Roman" panose="02020603050405020304" pitchFamily="18" charset="0"/>
                <a:cs typeface="Times New Roman" panose="02020603050405020304" pitchFamily="18" charset="0"/>
              </a:rPr>
              <a:t>1. </a:t>
            </a:r>
            <a:r>
              <a:rPr lang="vi-VN" sz="2400" b="1" u="sng" dirty="0">
                <a:solidFill>
                  <a:srgbClr val="C00000"/>
                </a:solidFill>
                <a:latin typeface="Times New Roman" panose="02020603050405020304" pitchFamily="18" charset="0"/>
                <a:cs typeface="Times New Roman" panose="02020603050405020304" pitchFamily="18" charset="0"/>
              </a:rPr>
              <a:t>Bướ</a:t>
            </a:r>
            <a:r>
              <a:rPr lang="en-US" sz="2400" b="1" u="sng" dirty="0">
                <a:solidFill>
                  <a:srgbClr val="C00000"/>
                </a:solidFill>
                <a:latin typeface="Times New Roman" panose="02020603050405020304" pitchFamily="18" charset="0"/>
                <a:cs typeface="Times New Roman" panose="02020603050405020304" pitchFamily="18" charset="0"/>
              </a:rPr>
              <a:t>c </a:t>
            </a:r>
            <a:r>
              <a:rPr lang="en-US" sz="2400" b="1" u="sng" dirty="0" err="1">
                <a:solidFill>
                  <a:srgbClr val="C00000"/>
                </a:solidFill>
                <a:latin typeface="Times New Roman" panose="02020603050405020304" pitchFamily="18" charset="0"/>
                <a:cs typeface="Times New Roman" panose="02020603050405020304" pitchFamily="18" charset="0"/>
              </a:rPr>
              <a:t>đầu</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xây</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dựng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và</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củng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cố</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chế</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độ</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mới</a:t>
            </a:r>
            <a:r>
              <a:rPr lang="en-US" sz="2400" b="1" dirty="0">
                <a:solidFill>
                  <a:srgbClr val="C00000"/>
                </a:solidFill>
                <a:latin typeface="Times New Roman" panose="02020603050405020304" pitchFamily="18" charset="0"/>
                <a:cs typeface="Times New Roman" panose="02020603050405020304" pitchFamily="18" charset="0"/>
              </a:rPr>
              <a:t>:</a:t>
            </a:r>
            <a:endParaRPr lang="en-US" sz="2400" b="1" u="sng" dirty="0">
              <a:solidFill>
                <a:srgbClr val="C00000"/>
              </a:solidFill>
              <a:latin typeface="Times New Roman" panose="02020603050405020304" pitchFamily="18" charset="0"/>
              <a:cs typeface="Times New Roman" panose="02020603050405020304" pitchFamily="18" charset="0"/>
            </a:endParaRPr>
          </a:p>
        </p:txBody>
      </p:sp>
      <p:sp>
        <p:nvSpPr>
          <p:cNvPr id="5" name="Rectangle 4">
            <a:hlinkClick r:id="rId3" action="ppaction://hlinkfile"/>
            <a:extLst>
              <a:ext uri="{FF2B5EF4-FFF2-40B4-BE49-F238E27FC236}">
                <a16:creationId xmlns:a16="http://schemas.microsoft.com/office/drawing/2014/main" id="{65840F9E-9E0C-294E-8C5F-217B347E758D}"/>
              </a:ext>
            </a:extLst>
          </p:cNvPr>
          <p:cNvSpPr/>
          <p:nvPr/>
        </p:nvSpPr>
        <p:spPr>
          <a:xfrm>
            <a:off x="2422498" y="2064592"/>
            <a:ext cx="5726935" cy="830997"/>
          </a:xfrm>
          <a:prstGeom prst="rect">
            <a:avLst/>
          </a:prstGeom>
        </p:spPr>
        <p:txBody>
          <a:bodyPr wrap="square">
            <a:spAutoFit/>
          </a:bodyPr>
          <a:lstStyle/>
          <a:p>
            <a:pPr algn="ctr">
              <a:buSzPct val="100000"/>
            </a:pPr>
            <a:r>
              <a:rPr lang="en-US" altLang="en-US" sz="2400" b="1" dirty="0">
                <a:solidFill>
                  <a:schemeClr val="tx1">
                    <a:lumMod val="95000"/>
                    <a:lumOff val="5000"/>
                  </a:schemeClr>
                </a:solidFill>
                <a:latin typeface="Times New Roman" pitchFamily="18" charset="0"/>
              </a:rPr>
              <a:t>6/1/1946, </a:t>
            </a:r>
            <a:r>
              <a:rPr lang="en-US" altLang="en-US" sz="2400" b="1" dirty="0" err="1">
                <a:solidFill>
                  <a:schemeClr val="tx1">
                    <a:lumMod val="95000"/>
                    <a:lumOff val="5000"/>
                  </a:schemeClr>
                </a:solidFill>
                <a:latin typeface="Times New Roman" pitchFamily="18" charset="0"/>
              </a:rPr>
              <a:t>Tổng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tuyển</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cử</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bầu</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Quốc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hội</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khóa</a:t>
            </a:r>
            <a:r>
              <a:rPr lang="en-US" altLang="en-US" sz="2400" b="1" dirty="0">
                <a:solidFill>
                  <a:schemeClr val="tx1">
                    <a:lumMod val="95000"/>
                    <a:lumOff val="5000"/>
                  </a:schemeClr>
                </a:solidFill>
                <a:latin typeface="Times New Roman" pitchFamily="18" charset="0"/>
              </a:rPr>
              <a:t> I </a:t>
            </a:r>
            <a:r>
              <a:rPr lang="en-US" altLang="en-US" sz="2400" b="1" dirty="0" err="1">
                <a:solidFill>
                  <a:schemeClr val="tx1">
                    <a:lumMod val="95000"/>
                    <a:lumOff val="5000"/>
                  </a:schemeClr>
                </a:solidFill>
                <a:latin typeface="Times New Roman" pitchFamily="18" charset="0"/>
              </a:rPr>
              <a:t>được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tổ</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chức</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6" name="Rectangle 5">
            <a:hlinkClick r:id="rId3" action="ppaction://hlinkfile"/>
            <a:extLst>
              <a:ext uri="{FF2B5EF4-FFF2-40B4-BE49-F238E27FC236}">
                <a16:creationId xmlns:a16="http://schemas.microsoft.com/office/drawing/2014/main" id="{0E21ED17-D658-144A-AFE6-BD365A04FEF7}"/>
              </a:ext>
            </a:extLst>
          </p:cNvPr>
          <p:cNvSpPr/>
          <p:nvPr/>
        </p:nvSpPr>
        <p:spPr>
          <a:xfrm>
            <a:off x="2422498" y="3161655"/>
            <a:ext cx="6510010" cy="461665"/>
          </a:xfrm>
          <a:prstGeom prst="rect">
            <a:avLst/>
          </a:prstGeom>
        </p:spPr>
        <p:txBody>
          <a:bodyPr wrap="square">
            <a:spAutoFit/>
          </a:bodyPr>
          <a:lstStyle/>
          <a:p>
            <a:pPr>
              <a:buSzPct val="100000"/>
            </a:pP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Lập</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hũ</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gạo</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cứu</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đói</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tổ</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chức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ngày</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đồng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tâm</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7" name="Rectangle 6">
            <a:hlinkClick r:id="rId3" action="ppaction://hlinkfile"/>
            <a:extLst>
              <a:ext uri="{FF2B5EF4-FFF2-40B4-BE49-F238E27FC236}">
                <a16:creationId xmlns:a16="http://schemas.microsoft.com/office/drawing/2014/main" id="{CC66F7B9-5D23-2144-80A0-8E7AD0492004}"/>
              </a:ext>
            </a:extLst>
          </p:cNvPr>
          <p:cNvSpPr/>
          <p:nvPr/>
        </p:nvSpPr>
        <p:spPr>
          <a:xfrm>
            <a:off x="2395096" y="3736027"/>
            <a:ext cx="6207212" cy="461665"/>
          </a:xfrm>
          <a:prstGeom prst="rect">
            <a:avLst/>
          </a:prstGeom>
        </p:spPr>
        <p:txBody>
          <a:bodyPr wrap="square">
            <a:spAutoFit/>
          </a:bodyPr>
          <a:lstStyle/>
          <a:p>
            <a:pPr>
              <a:buSzPct val="100000"/>
            </a:pP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Đẩy</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mạnh</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tăng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gia</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sản</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xuất</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8" name="Rectangle 7">
            <a:hlinkClick r:id="rId3" action="ppaction://hlinkfile"/>
            <a:extLst>
              <a:ext uri="{FF2B5EF4-FFF2-40B4-BE49-F238E27FC236}">
                <a16:creationId xmlns:a16="http://schemas.microsoft.com/office/drawing/2014/main" id="{57EFBDD1-F9AF-9849-9273-C19F5FD85010}"/>
              </a:ext>
            </a:extLst>
          </p:cNvPr>
          <p:cNvSpPr/>
          <p:nvPr/>
        </p:nvSpPr>
        <p:spPr>
          <a:xfrm>
            <a:off x="8932508" y="3369007"/>
            <a:ext cx="3154788" cy="461665"/>
          </a:xfrm>
          <a:prstGeom prst="rect">
            <a:avLst/>
          </a:prstGeom>
        </p:spPr>
        <p:txBody>
          <a:bodyPr wrap="square">
            <a:spAutoFit/>
          </a:bodyPr>
          <a:lstStyle/>
          <a:p>
            <a:pPr>
              <a:buSzPct val="100000"/>
            </a:pPr>
            <a:r>
              <a:rPr lang="en-US" altLang="en-US" sz="2400" dirty="0" err="1">
                <a:solidFill>
                  <a:schemeClr val="tx1">
                    <a:lumMod val="95000"/>
                    <a:lumOff val="5000"/>
                  </a:schemeClr>
                </a:solidFill>
                <a:latin typeface="Times New Roman" pitchFamily="18" charset="0"/>
                <a:sym typeface="Symbol"/>
              </a:rPr>
              <a:t>Nạn</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đói</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được</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đẩy</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lùi</a:t>
            </a:r>
            <a:r>
              <a:rPr lang="en-US" altLang="en-US" sz="2400" dirty="0">
                <a:solidFill>
                  <a:schemeClr val="tx1">
                    <a:lumMod val="95000"/>
                    <a:lumOff val="5000"/>
                  </a:schemeClr>
                </a:solidFill>
                <a:latin typeface="Times New Roman" pitchFamily="18" charset="0"/>
              </a:rPr>
              <a:t>.</a:t>
            </a:r>
            <a:endParaRPr lang="vi-VN" altLang="en-US" sz="2400" dirty="0">
              <a:solidFill>
                <a:schemeClr val="tx1">
                  <a:lumMod val="95000"/>
                  <a:lumOff val="5000"/>
                </a:schemeClr>
              </a:solidFill>
              <a:latin typeface="Times New Roman" pitchFamily="18" charset="0"/>
            </a:endParaRPr>
          </a:p>
        </p:txBody>
      </p:sp>
      <p:sp>
        <p:nvSpPr>
          <p:cNvPr id="13" name="TextBox 12">
            <a:extLst>
              <a:ext uri="{FF2B5EF4-FFF2-40B4-BE49-F238E27FC236}">
                <a16:creationId xmlns:a16="http://schemas.microsoft.com/office/drawing/2014/main" id="{EB77FC32-F276-1E4E-BC5F-6E7E55B6C92C}"/>
              </a:ext>
            </a:extLst>
          </p:cNvPr>
          <p:cNvSpPr txBox="1"/>
          <p:nvPr/>
        </p:nvSpPr>
        <p:spPr>
          <a:xfrm>
            <a:off x="8773377" y="1934138"/>
            <a:ext cx="3418623"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Chính phủ liên hiệp kháng chiến được thành lập và Hiến Pháp được ban hành</a:t>
            </a:r>
          </a:p>
        </p:txBody>
      </p:sp>
    </p:spTree>
    <p:extLst>
      <p:ext uri="{BB962C8B-B14F-4D97-AF65-F5344CB8AC3E}">
        <p14:creationId xmlns:p14="http://schemas.microsoft.com/office/powerpoint/2010/main" val="30775550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han dan gop gao chong giac doi">
            <a:extLst>
              <a:ext uri="{FF2B5EF4-FFF2-40B4-BE49-F238E27FC236}">
                <a16:creationId xmlns:a16="http://schemas.microsoft.com/office/drawing/2014/main" id="{E02C85A0-2F86-B647-B1BF-D9086F77ECA8}"/>
              </a:ext>
            </a:extLst>
          </p:cNvPr>
          <p:cNvPicPr>
            <a:picLocks noChangeAspect="1"/>
          </p:cNvPicPr>
          <p:nvPr/>
        </p:nvPicPr>
        <p:blipFill>
          <a:blip r:embed="rId2"/>
          <a:stretch>
            <a:fillRect/>
          </a:stretch>
        </p:blipFill>
        <p:spPr>
          <a:xfrm>
            <a:off x="0" y="-1"/>
            <a:ext cx="12192000" cy="6211669"/>
          </a:xfrm>
          <a:prstGeom prst="rect">
            <a:avLst/>
          </a:prstGeom>
          <a:noFill/>
          <a:ln w="9525">
            <a:noFill/>
          </a:ln>
        </p:spPr>
      </p:pic>
      <p:sp>
        <p:nvSpPr>
          <p:cNvPr id="4" name="Rectangle 3">
            <a:extLst>
              <a:ext uri="{FF2B5EF4-FFF2-40B4-BE49-F238E27FC236}">
                <a16:creationId xmlns:a16="http://schemas.microsoft.com/office/drawing/2014/main" id="{C2C605E9-AE60-434E-82CA-E65E39807A32}"/>
              </a:ext>
            </a:extLst>
          </p:cNvPr>
          <p:cNvSpPr/>
          <p:nvPr/>
        </p:nvSpPr>
        <p:spPr>
          <a:xfrm>
            <a:off x="1577276" y="6211669"/>
            <a:ext cx="9562233" cy="646331"/>
          </a:xfrm>
          <a:prstGeom prst="rect">
            <a:avLst/>
          </a:prstGeom>
        </p:spPr>
        <p:txBody>
          <a:bodyPr wrap="none">
            <a:spAutoFit/>
          </a:bodyPr>
          <a:lstStyle/>
          <a:p>
            <a:pPr lvl="0">
              <a:buSzPct val="100000"/>
            </a:pP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Lập</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hũ</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gạo</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cứu</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đói</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tổ</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chức</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ngày</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đồng</a:t>
            </a:r>
            <a:r>
              <a:rPr lang="en-US" altLang="en-US" sz="3600" b="1" dirty="0">
                <a:solidFill>
                  <a:srgbClr val="0070C0"/>
                </a:solidFill>
                <a:latin typeface="Times New Roman" pitchFamily="18" charset="0"/>
              </a:rPr>
              <a:t> </a:t>
            </a:r>
            <a:r>
              <a:rPr lang="en-US" altLang="en-US" sz="3600" b="1" dirty="0" err="1">
                <a:solidFill>
                  <a:srgbClr val="0070C0"/>
                </a:solidFill>
                <a:latin typeface="Times New Roman" pitchFamily="18" charset="0"/>
              </a:rPr>
              <a:t>tâm</a:t>
            </a:r>
            <a:r>
              <a:rPr lang="en-US" altLang="en-US" sz="3600" b="1" dirty="0">
                <a:solidFill>
                  <a:srgbClr val="0070C0"/>
                </a:solidFill>
                <a:latin typeface="Times New Roman" pitchFamily="18" charset="0"/>
              </a:rPr>
              <a:t>”.</a:t>
            </a:r>
            <a:endParaRPr lang="vi-VN" altLang="en-US" sz="3600" b="1" dirty="0">
              <a:solidFill>
                <a:srgbClr val="0070C0"/>
              </a:solidFill>
              <a:latin typeface="Times New Roman" pitchFamily="18" charset="0"/>
            </a:endParaRPr>
          </a:p>
        </p:txBody>
      </p:sp>
    </p:spTree>
    <p:extLst>
      <p:ext uri="{BB962C8B-B14F-4D97-AF65-F5344CB8AC3E}">
        <p14:creationId xmlns:p14="http://schemas.microsoft.com/office/powerpoint/2010/main" val="16381215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par>
                                <p:cTn id="8" presetID="16" presetClass="entr" presetSubtype="42"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pic>
        <p:nvPicPr>
          <p:cNvPr id="2" name="Picture 1" descr="13309_1[1]">
            <a:extLst>
              <a:ext uri="{FF2B5EF4-FFF2-40B4-BE49-F238E27FC236}">
                <a16:creationId xmlns:a16="http://schemas.microsoft.com/office/drawing/2014/main" id="{68F23C25-4F2E-984F-B749-303A04F806C7}"/>
              </a:ext>
            </a:extLst>
          </p:cNvPr>
          <p:cNvPicPr>
            <a:picLocks noChangeAspect="1"/>
          </p:cNvPicPr>
          <p:nvPr/>
        </p:nvPicPr>
        <p:blipFill>
          <a:blip r:embed="rId3"/>
          <a:stretch>
            <a:fillRect/>
          </a:stretch>
        </p:blipFill>
        <p:spPr>
          <a:xfrm>
            <a:off x="6096000" y="3465512"/>
            <a:ext cx="6096000" cy="3392487"/>
          </a:xfrm>
          <a:prstGeom prst="rect">
            <a:avLst/>
          </a:prstGeom>
          <a:noFill/>
          <a:ln w="9525" cap="flat" cmpd="sng">
            <a:solidFill>
              <a:srgbClr val="0000FF"/>
            </a:solidFill>
            <a:prstDash val="solid"/>
            <a:miter/>
            <a:headEnd type="none" w="med" len="med"/>
            <a:tailEnd type="none" w="med" len="med"/>
          </a:ln>
        </p:spPr>
      </p:pic>
      <p:pic>
        <p:nvPicPr>
          <p:cNvPr id="3" name="Picture 2" descr="200px-Bacho2[1]">
            <a:extLst>
              <a:ext uri="{FF2B5EF4-FFF2-40B4-BE49-F238E27FC236}">
                <a16:creationId xmlns:a16="http://schemas.microsoft.com/office/drawing/2014/main" id="{13AC1D90-1A48-9048-BFAF-81AC3A28430E}"/>
              </a:ext>
            </a:extLst>
          </p:cNvPr>
          <p:cNvPicPr>
            <a:picLocks noChangeAspect="1"/>
          </p:cNvPicPr>
          <p:nvPr/>
        </p:nvPicPr>
        <p:blipFill>
          <a:blip r:embed="rId4"/>
          <a:stretch>
            <a:fillRect/>
          </a:stretch>
        </p:blipFill>
        <p:spPr>
          <a:xfrm>
            <a:off x="6096000" y="0"/>
            <a:ext cx="6096000" cy="3392488"/>
          </a:xfrm>
          <a:prstGeom prst="rect">
            <a:avLst/>
          </a:prstGeom>
          <a:noFill/>
          <a:ln w="9525" cap="flat" cmpd="sng">
            <a:solidFill>
              <a:schemeClr val="tx1"/>
            </a:solidFill>
            <a:prstDash val="solid"/>
            <a:miter/>
            <a:headEnd type="none" w="med" len="med"/>
            <a:tailEnd type="none" w="med" len="med"/>
          </a:ln>
        </p:spPr>
      </p:pic>
      <p:pic>
        <p:nvPicPr>
          <p:cNvPr id="4" name="Picture 3" descr="TrauCayRuong_1955[1]">
            <a:extLst>
              <a:ext uri="{FF2B5EF4-FFF2-40B4-BE49-F238E27FC236}">
                <a16:creationId xmlns:a16="http://schemas.microsoft.com/office/drawing/2014/main" id="{87606EFD-5B3C-2F4B-847F-65B238182C5C}"/>
              </a:ext>
            </a:extLst>
          </p:cNvPr>
          <p:cNvPicPr>
            <a:picLocks noChangeAspect="1"/>
          </p:cNvPicPr>
          <p:nvPr/>
        </p:nvPicPr>
        <p:blipFill>
          <a:blip r:embed="rId5"/>
          <a:stretch>
            <a:fillRect/>
          </a:stretch>
        </p:blipFill>
        <p:spPr>
          <a:xfrm>
            <a:off x="0" y="0"/>
            <a:ext cx="6096000" cy="5918200"/>
          </a:xfrm>
          <a:prstGeom prst="rect">
            <a:avLst/>
          </a:prstGeom>
          <a:noFill/>
          <a:ln w="9525" cap="flat" cmpd="sng">
            <a:solidFill>
              <a:schemeClr val="tx1"/>
            </a:solidFill>
            <a:prstDash val="solid"/>
            <a:miter/>
            <a:headEnd type="none" w="med" len="med"/>
            <a:tailEnd type="none" w="med" len="med"/>
          </a:ln>
        </p:spPr>
      </p:pic>
      <p:sp>
        <p:nvSpPr>
          <p:cNvPr id="5" name="TextBox 4">
            <a:extLst>
              <a:ext uri="{FF2B5EF4-FFF2-40B4-BE49-F238E27FC236}">
                <a16:creationId xmlns:a16="http://schemas.microsoft.com/office/drawing/2014/main" id="{AAB15599-7A6A-1048-80B3-67448737C16D}"/>
              </a:ext>
            </a:extLst>
          </p:cNvPr>
          <p:cNvSpPr txBox="1"/>
          <p:nvPr/>
        </p:nvSpPr>
        <p:spPr>
          <a:xfrm>
            <a:off x="1066800" y="6064934"/>
            <a:ext cx="3962400" cy="646331"/>
          </a:xfrm>
          <a:prstGeom prst="rect">
            <a:avLst/>
          </a:prstGeom>
          <a:noFill/>
        </p:spPr>
        <p:txBody>
          <a:bodyPr wrap="square" rtlCol="0">
            <a:spAutoFit/>
          </a:bodyPr>
          <a:lstStyle/>
          <a:p>
            <a:r>
              <a:rPr lang="en-VN" sz="3600" dirty="0">
                <a:latin typeface="Times New Roman" panose="02020603050405020304" pitchFamily="18" charset="0"/>
                <a:cs typeface="Times New Roman" panose="02020603050405020304" pitchFamily="18" charset="0"/>
              </a:rPr>
              <a:t>Tăng gia sản xuất</a:t>
            </a:r>
          </a:p>
        </p:txBody>
      </p:sp>
    </p:spTree>
    <p:extLst>
      <p:ext uri="{BB962C8B-B14F-4D97-AF65-F5344CB8AC3E}">
        <p14:creationId xmlns:p14="http://schemas.microsoft.com/office/powerpoint/2010/main" val="28899619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par>
                                <p:cTn id="25" presetID="25"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
                                        </p:tgtEl>
                                      </p:cBhvr>
                                    </p:animEffect>
                                  </p:childTnLst>
                                </p:cTn>
                              </p:par>
                              <p:par>
                                <p:cTn id="35" presetID="25"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40" dur="1000" fill="hold"/>
                                        <p:tgtEl>
                                          <p:spTgt spid="5"/>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113CCBC-C5B0-8642-B851-2D80396189AB}"/>
              </a:ext>
            </a:extLst>
          </p:cNvPr>
          <p:cNvPicPr>
            <a:picLocks noChangeAspect="1"/>
          </p:cNvPicPr>
          <p:nvPr/>
        </p:nvPicPr>
        <p:blipFill>
          <a:blip r:embed="rId2"/>
          <a:stretch>
            <a:fillRect/>
          </a:stretch>
        </p:blipFill>
        <p:spPr>
          <a:xfrm>
            <a:off x="-36512" y="-1"/>
            <a:ext cx="6096000" cy="5990771"/>
          </a:xfrm>
          <a:prstGeom prst="rect">
            <a:avLst/>
          </a:prstGeom>
        </p:spPr>
      </p:pic>
      <p:pic>
        <p:nvPicPr>
          <p:cNvPr id="3" name="Picture 2">
            <a:extLst>
              <a:ext uri="{FF2B5EF4-FFF2-40B4-BE49-F238E27FC236}">
                <a16:creationId xmlns:a16="http://schemas.microsoft.com/office/drawing/2014/main" id="{AF791F6F-8585-464A-81EB-63CF3112BDCC}"/>
              </a:ext>
            </a:extLst>
          </p:cNvPr>
          <p:cNvPicPr>
            <a:picLocks noChangeAspect="1"/>
          </p:cNvPicPr>
          <p:nvPr/>
        </p:nvPicPr>
        <p:blipFill>
          <a:blip r:embed="rId3"/>
          <a:stretch>
            <a:fillRect/>
          </a:stretch>
        </p:blipFill>
        <p:spPr>
          <a:xfrm>
            <a:off x="6096000" y="3629"/>
            <a:ext cx="6096000" cy="5990771"/>
          </a:xfrm>
          <a:prstGeom prst="rect">
            <a:avLst/>
          </a:prstGeom>
        </p:spPr>
      </p:pic>
      <p:sp>
        <p:nvSpPr>
          <p:cNvPr id="4" name="TextBox 3">
            <a:extLst>
              <a:ext uri="{FF2B5EF4-FFF2-40B4-BE49-F238E27FC236}">
                <a16:creationId xmlns:a16="http://schemas.microsoft.com/office/drawing/2014/main" id="{00A9CCF8-E58A-EC42-A1AF-592C61B63C2D}"/>
              </a:ext>
            </a:extLst>
          </p:cNvPr>
          <p:cNvSpPr txBox="1"/>
          <p:nvPr/>
        </p:nvSpPr>
        <p:spPr>
          <a:xfrm>
            <a:off x="889000" y="6208040"/>
            <a:ext cx="10795000" cy="646331"/>
          </a:xfrm>
          <a:prstGeom prst="rect">
            <a:avLst/>
          </a:prstGeom>
          <a:noFill/>
        </p:spPr>
        <p:txBody>
          <a:bodyPr wrap="square" rtlCol="0">
            <a:spAutoFit/>
          </a:bodyPr>
          <a:lstStyle/>
          <a:p>
            <a:pPr algn="ctr"/>
            <a:r>
              <a:rPr lang="en-VN" sz="3600" dirty="0">
                <a:solidFill>
                  <a:srgbClr val="0070C0"/>
                </a:solidFill>
                <a:latin typeface="Times New Roman" panose="02020603050405020304" pitchFamily="18" charset="0"/>
                <a:cs typeface="Times New Roman" panose="02020603050405020304" pitchFamily="18" charset="0"/>
              </a:rPr>
              <a:t>Bác Hồ thăm và đông viên nhân dân tăng gia sản xuất</a:t>
            </a:r>
          </a:p>
        </p:txBody>
      </p:sp>
    </p:spTree>
    <p:extLst>
      <p:ext uri="{BB962C8B-B14F-4D97-AF65-F5344CB8AC3E}">
        <p14:creationId xmlns:p14="http://schemas.microsoft.com/office/powerpoint/2010/main" val="2288244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par>
                                <p:cTn id="15" presetID="25"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0" dur="1000" fill="hold"/>
                                        <p:tgtEl>
                                          <p:spTgt spid="4"/>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3744C972-DB56-894A-AD30-1C23E57C3E1A}"/>
              </a:ext>
            </a:extLst>
          </p:cNvPr>
          <p:cNvGraphicFramePr>
            <a:graphicFrameLocks noGrp="1"/>
          </p:cNvGraphicFramePr>
          <p:nvPr>
            <p:extLst>
              <p:ext uri="{D42A27DB-BD31-4B8C-83A1-F6EECF244321}">
                <p14:modId xmlns:p14="http://schemas.microsoft.com/office/powerpoint/2010/main" val="2580457663"/>
              </p:ext>
            </p:extLst>
          </p:nvPr>
        </p:nvGraphicFramePr>
        <p:xfrm>
          <a:off x="0" y="953881"/>
          <a:ext cx="12192000" cy="5904118"/>
        </p:xfrm>
        <a:graphic>
          <a:graphicData uri="http://schemas.openxmlformats.org/drawingml/2006/table">
            <a:tbl>
              <a:tblPr firstRow="1" bandRow="1">
                <a:tableStyleId>{E8B1032C-EA38-4F05-BA0D-38AFFFC7BED3}</a:tableStyleId>
              </a:tblPr>
              <a:tblGrid>
                <a:gridCol w="2405311">
                  <a:extLst>
                    <a:ext uri="{9D8B030D-6E8A-4147-A177-3AD203B41FA5}">
                      <a16:colId xmlns:a16="http://schemas.microsoft.com/office/drawing/2014/main" val="1568017756"/>
                    </a:ext>
                  </a:extLst>
                </a:gridCol>
                <a:gridCol w="6205289">
                  <a:extLst>
                    <a:ext uri="{9D8B030D-6E8A-4147-A177-3AD203B41FA5}">
                      <a16:colId xmlns:a16="http://schemas.microsoft.com/office/drawing/2014/main" val="2847964835"/>
                    </a:ext>
                  </a:extLst>
                </a:gridCol>
                <a:gridCol w="3581400">
                  <a:extLst>
                    <a:ext uri="{9D8B030D-6E8A-4147-A177-3AD203B41FA5}">
                      <a16:colId xmlns:a16="http://schemas.microsoft.com/office/drawing/2014/main" val="641417990"/>
                    </a:ext>
                  </a:extLst>
                </a:gridCol>
              </a:tblGrid>
              <a:tr h="712563">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Những</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khó</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khăn</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pháp</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giải</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quyết</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quả</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0767825"/>
                  </a:ext>
                </a:extLst>
              </a:tr>
              <a:tr h="120721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quyền</a:t>
                      </a:r>
                      <a:r>
                        <a:rPr lang="en-US" sz="2400" b="1" baseline="0" dirty="0">
                          <a:solidFill>
                            <a:srgbClr val="0070C0"/>
                          </a:solidFill>
                          <a:latin typeface="Times New Roman" panose="02020603050405020304" pitchFamily="18" charset="0"/>
                          <a:cs typeface="Times New Roman" panose="02020603050405020304" pitchFamily="18" charset="0"/>
                        </a:rPr>
                        <a:t> </a:t>
                      </a: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2400" b="1" dirty="0">
                          <a:solidFill>
                            <a:schemeClr val="tx1"/>
                          </a:solidFill>
                          <a:latin typeface="Times New Roman" panose="02020603050405020304" pitchFamily="18" charset="0"/>
                          <a:cs typeface="Times New Roman" panose="02020603050405020304" pitchFamily="18" charset="0"/>
                        </a:rPr>
                        <a:t> </a:t>
                      </a:r>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82682406"/>
                  </a:ext>
                </a:extLst>
              </a:tr>
              <a:tr h="132931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đói</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2051386"/>
                  </a:ext>
                </a:extLst>
              </a:tr>
              <a:tr h="117290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dốt</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38973551"/>
                  </a:ext>
                </a:extLst>
              </a:tr>
              <a:tr h="1482114">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Tài</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chính</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7702806"/>
                  </a:ext>
                </a:extLst>
              </a:tr>
            </a:tbl>
          </a:graphicData>
        </a:graphic>
      </p:graphicFrame>
      <p:sp>
        <p:nvSpPr>
          <p:cNvPr id="3" name="Title 1">
            <a:extLst>
              <a:ext uri="{FF2B5EF4-FFF2-40B4-BE49-F238E27FC236}">
                <a16:creationId xmlns:a16="http://schemas.microsoft.com/office/drawing/2014/main" id="{9FA55AD7-D087-9544-877D-06DBAAB6CD5C}"/>
              </a:ext>
            </a:extLst>
          </p:cNvPr>
          <p:cNvSpPr txBox="1">
            <a:spLocks/>
          </p:cNvSpPr>
          <p:nvPr/>
        </p:nvSpPr>
        <p:spPr>
          <a:xfrm>
            <a:off x="0" y="0"/>
            <a:ext cx="12001500" cy="60007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n-US" sz="2800" b="1" dirty="0">
                <a:solidFill>
                  <a:srgbClr val="C00000"/>
                </a:solidFill>
                <a:latin typeface="Times New Roman" panose="02020603050405020304" pitchFamily="18" charset="0"/>
                <a:cs typeface="Times New Roman" panose="02020603050405020304" pitchFamily="18" charset="0"/>
              </a:rPr>
              <a:t>II. CỦNG CỐ CHÍNH QUYỀN CÁCH MẠNG VÀ BẢO VỆ ĐỘC LẬP DÂN TỘC</a:t>
            </a:r>
          </a:p>
        </p:txBody>
      </p:sp>
      <p:sp>
        <p:nvSpPr>
          <p:cNvPr id="4" name="Content Placeholder 2">
            <a:extLst>
              <a:ext uri="{FF2B5EF4-FFF2-40B4-BE49-F238E27FC236}">
                <a16:creationId xmlns:a16="http://schemas.microsoft.com/office/drawing/2014/main" id="{B728F293-A343-754E-B781-A09BE0823650}"/>
              </a:ext>
            </a:extLst>
          </p:cNvPr>
          <p:cNvSpPr txBox="1">
            <a:spLocks/>
          </p:cNvSpPr>
          <p:nvPr/>
        </p:nvSpPr>
        <p:spPr>
          <a:xfrm>
            <a:off x="0" y="476663"/>
            <a:ext cx="6476342" cy="3611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b="1" dirty="0">
                <a:solidFill>
                  <a:srgbClr val="C00000"/>
                </a:solidFill>
                <a:latin typeface="Times New Roman" panose="02020603050405020304" pitchFamily="18" charset="0"/>
                <a:cs typeface="Times New Roman" panose="02020603050405020304" pitchFamily="18" charset="0"/>
              </a:rPr>
              <a:t>1. </a:t>
            </a:r>
            <a:r>
              <a:rPr lang="vi-VN" sz="2400" b="1" u="sng" dirty="0">
                <a:solidFill>
                  <a:srgbClr val="C00000"/>
                </a:solidFill>
                <a:latin typeface="Times New Roman" panose="02020603050405020304" pitchFamily="18" charset="0"/>
                <a:cs typeface="Times New Roman" panose="02020603050405020304" pitchFamily="18" charset="0"/>
              </a:rPr>
              <a:t>Bướ</a:t>
            </a:r>
            <a:r>
              <a:rPr lang="en-US" sz="2400" b="1" u="sng" dirty="0">
                <a:solidFill>
                  <a:srgbClr val="C00000"/>
                </a:solidFill>
                <a:latin typeface="Times New Roman" panose="02020603050405020304" pitchFamily="18" charset="0"/>
                <a:cs typeface="Times New Roman" panose="02020603050405020304" pitchFamily="18" charset="0"/>
              </a:rPr>
              <a:t>c </a:t>
            </a:r>
            <a:r>
              <a:rPr lang="en-US" sz="2400" b="1" u="sng" dirty="0" err="1">
                <a:solidFill>
                  <a:srgbClr val="C00000"/>
                </a:solidFill>
                <a:latin typeface="Times New Roman" panose="02020603050405020304" pitchFamily="18" charset="0"/>
                <a:cs typeface="Times New Roman" panose="02020603050405020304" pitchFamily="18" charset="0"/>
              </a:rPr>
              <a:t>đầu</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xây</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dựng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và</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củng</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cố</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chế</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độ</a:t>
            </a:r>
            <a:r>
              <a:rPr lang="en-US" sz="2400" b="1" u="sng" dirty="0">
                <a:solidFill>
                  <a:srgbClr val="C00000"/>
                </a:solidFill>
                <a:latin typeface="Times New Roman" panose="02020603050405020304" pitchFamily="18" charset="0"/>
                <a:cs typeface="Times New Roman" panose="02020603050405020304" pitchFamily="18" charset="0"/>
              </a:rPr>
              <a:t> </a:t>
            </a:r>
            <a:r>
              <a:rPr lang="en-US" sz="2400" b="1" u="sng" dirty="0" err="1">
                <a:solidFill>
                  <a:srgbClr val="C00000"/>
                </a:solidFill>
                <a:latin typeface="Times New Roman" panose="02020603050405020304" pitchFamily="18" charset="0"/>
                <a:cs typeface="Times New Roman" panose="02020603050405020304" pitchFamily="18" charset="0"/>
              </a:rPr>
              <a:t>mới</a:t>
            </a:r>
            <a:r>
              <a:rPr lang="en-US" sz="2400" b="1" dirty="0">
                <a:solidFill>
                  <a:srgbClr val="C00000"/>
                </a:solidFill>
                <a:latin typeface="Times New Roman" panose="02020603050405020304" pitchFamily="18" charset="0"/>
                <a:cs typeface="Times New Roman" panose="02020603050405020304" pitchFamily="18" charset="0"/>
              </a:rPr>
              <a:t>:</a:t>
            </a:r>
            <a:endParaRPr lang="en-US" sz="2400" b="1" u="sng" dirty="0">
              <a:solidFill>
                <a:srgbClr val="C00000"/>
              </a:solidFill>
              <a:latin typeface="Times New Roman" panose="02020603050405020304" pitchFamily="18" charset="0"/>
              <a:cs typeface="Times New Roman" panose="02020603050405020304" pitchFamily="18" charset="0"/>
            </a:endParaRPr>
          </a:p>
        </p:txBody>
      </p:sp>
      <p:sp>
        <p:nvSpPr>
          <p:cNvPr id="5" name="Rectangle 4">
            <a:hlinkClick r:id="rId2" action="ppaction://hlinkfile"/>
            <a:extLst>
              <a:ext uri="{FF2B5EF4-FFF2-40B4-BE49-F238E27FC236}">
                <a16:creationId xmlns:a16="http://schemas.microsoft.com/office/drawing/2014/main" id="{65840F9E-9E0C-294E-8C5F-217B347E758D}"/>
              </a:ext>
            </a:extLst>
          </p:cNvPr>
          <p:cNvSpPr/>
          <p:nvPr/>
        </p:nvSpPr>
        <p:spPr>
          <a:xfrm>
            <a:off x="2427466" y="1738999"/>
            <a:ext cx="5726935" cy="830997"/>
          </a:xfrm>
          <a:prstGeom prst="rect">
            <a:avLst/>
          </a:prstGeom>
        </p:spPr>
        <p:txBody>
          <a:bodyPr wrap="square">
            <a:spAutoFit/>
          </a:bodyPr>
          <a:lstStyle/>
          <a:p>
            <a:pPr algn="ctr">
              <a:buSzPct val="100000"/>
            </a:pPr>
            <a:r>
              <a:rPr lang="en-US" altLang="en-US" sz="2400" b="1" dirty="0">
                <a:solidFill>
                  <a:schemeClr val="tx1">
                    <a:lumMod val="95000"/>
                    <a:lumOff val="5000"/>
                  </a:schemeClr>
                </a:solidFill>
                <a:latin typeface="Times New Roman" pitchFamily="18" charset="0"/>
              </a:rPr>
              <a:t>6/1/1946, </a:t>
            </a:r>
            <a:r>
              <a:rPr lang="en-US" altLang="en-US" sz="2400" b="1" dirty="0" err="1">
                <a:solidFill>
                  <a:schemeClr val="tx1">
                    <a:lumMod val="95000"/>
                    <a:lumOff val="5000"/>
                  </a:schemeClr>
                </a:solidFill>
                <a:latin typeface="Times New Roman" pitchFamily="18" charset="0"/>
              </a:rPr>
              <a:t>Tổng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tuyển</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cử</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bầu</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Quốc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hội</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khóa</a:t>
            </a:r>
            <a:r>
              <a:rPr lang="en-US" altLang="en-US" sz="2400" b="1" dirty="0">
                <a:solidFill>
                  <a:schemeClr val="tx1">
                    <a:lumMod val="95000"/>
                    <a:lumOff val="5000"/>
                  </a:schemeClr>
                </a:solidFill>
                <a:latin typeface="Times New Roman" pitchFamily="18" charset="0"/>
              </a:rPr>
              <a:t> I </a:t>
            </a:r>
            <a:r>
              <a:rPr lang="en-US" altLang="en-US" sz="2400" b="1" dirty="0" err="1">
                <a:solidFill>
                  <a:schemeClr val="tx1">
                    <a:lumMod val="95000"/>
                    <a:lumOff val="5000"/>
                  </a:schemeClr>
                </a:solidFill>
                <a:latin typeface="Times New Roman" pitchFamily="18" charset="0"/>
              </a:rPr>
              <a:t>được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tổ</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chức</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6" name="Rectangle 5">
            <a:hlinkClick r:id="rId2" action="ppaction://hlinkfile"/>
            <a:extLst>
              <a:ext uri="{FF2B5EF4-FFF2-40B4-BE49-F238E27FC236}">
                <a16:creationId xmlns:a16="http://schemas.microsoft.com/office/drawing/2014/main" id="{0E21ED17-D658-144A-AFE6-BD365A04FEF7}"/>
              </a:ext>
            </a:extLst>
          </p:cNvPr>
          <p:cNvSpPr/>
          <p:nvPr/>
        </p:nvSpPr>
        <p:spPr>
          <a:xfrm>
            <a:off x="2331735" y="2923802"/>
            <a:ext cx="6510010" cy="461665"/>
          </a:xfrm>
          <a:prstGeom prst="rect">
            <a:avLst/>
          </a:prstGeom>
        </p:spPr>
        <p:txBody>
          <a:bodyPr wrap="square">
            <a:spAutoFit/>
          </a:bodyPr>
          <a:lstStyle/>
          <a:p>
            <a:pPr>
              <a:buSzPct val="100000"/>
            </a:pP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Lập</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hũ</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gạo</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cứu</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đói</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tổ</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chức</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ngày</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đồng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tâm</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7" name="Rectangle 6">
            <a:hlinkClick r:id="rId2" action="ppaction://hlinkfile"/>
            <a:extLst>
              <a:ext uri="{FF2B5EF4-FFF2-40B4-BE49-F238E27FC236}">
                <a16:creationId xmlns:a16="http://schemas.microsoft.com/office/drawing/2014/main" id="{CC66F7B9-5D23-2144-80A0-8E7AD0492004}"/>
              </a:ext>
            </a:extLst>
          </p:cNvPr>
          <p:cNvSpPr/>
          <p:nvPr/>
        </p:nvSpPr>
        <p:spPr>
          <a:xfrm>
            <a:off x="2375665" y="3591704"/>
            <a:ext cx="6207212" cy="461665"/>
          </a:xfrm>
          <a:prstGeom prst="rect">
            <a:avLst/>
          </a:prstGeom>
        </p:spPr>
        <p:txBody>
          <a:bodyPr wrap="square">
            <a:spAutoFit/>
          </a:bodyPr>
          <a:lstStyle/>
          <a:p>
            <a:pPr>
              <a:buSzPct val="100000"/>
            </a:pP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Đẩy</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mạnh</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tăng</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gia</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sản</a:t>
            </a:r>
            <a:r>
              <a:rPr lang="en-US" altLang="en-US" sz="2400" b="1" dirty="0">
                <a:solidFill>
                  <a:schemeClr val="tx1">
                    <a:lumMod val="95000"/>
                    <a:lumOff val="5000"/>
                  </a:schemeClr>
                </a:solidFill>
                <a:latin typeface="Times New Roman" pitchFamily="18" charset="0"/>
              </a:rPr>
              <a:t> </a:t>
            </a:r>
            <a:r>
              <a:rPr lang="en-US" altLang="en-US" sz="2400" b="1" dirty="0" err="1">
                <a:solidFill>
                  <a:schemeClr val="tx1">
                    <a:lumMod val="95000"/>
                    <a:lumOff val="5000"/>
                  </a:schemeClr>
                </a:solidFill>
                <a:latin typeface="Times New Roman" pitchFamily="18" charset="0"/>
              </a:rPr>
              <a:t>xuất</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8" name="Rectangle 7">
            <a:hlinkClick r:id="rId2" action="ppaction://hlinkfile"/>
            <a:extLst>
              <a:ext uri="{FF2B5EF4-FFF2-40B4-BE49-F238E27FC236}">
                <a16:creationId xmlns:a16="http://schemas.microsoft.com/office/drawing/2014/main" id="{57EFBDD1-F9AF-9849-9273-C19F5FD85010}"/>
              </a:ext>
            </a:extLst>
          </p:cNvPr>
          <p:cNvSpPr/>
          <p:nvPr/>
        </p:nvSpPr>
        <p:spPr>
          <a:xfrm>
            <a:off x="8989716" y="3086064"/>
            <a:ext cx="2594272" cy="830997"/>
          </a:xfrm>
          <a:prstGeom prst="rect">
            <a:avLst/>
          </a:prstGeom>
        </p:spPr>
        <p:txBody>
          <a:bodyPr wrap="square">
            <a:spAutoFit/>
          </a:bodyPr>
          <a:lstStyle/>
          <a:p>
            <a:pPr algn="ctr">
              <a:buSzPct val="100000"/>
            </a:pPr>
            <a:r>
              <a:rPr lang="en-US" altLang="en-US" sz="2400" dirty="0" err="1">
                <a:solidFill>
                  <a:schemeClr val="tx1">
                    <a:lumMod val="95000"/>
                    <a:lumOff val="5000"/>
                  </a:schemeClr>
                </a:solidFill>
                <a:latin typeface="Times New Roman" pitchFamily="18" charset="0"/>
                <a:sym typeface="Symbol"/>
              </a:rPr>
              <a:t>Nạn</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đói</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được</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đẩy</a:t>
            </a:r>
            <a:r>
              <a:rPr lang="en-US" altLang="en-US" sz="2400" dirty="0">
                <a:solidFill>
                  <a:schemeClr val="tx1">
                    <a:lumMod val="95000"/>
                    <a:lumOff val="5000"/>
                  </a:schemeClr>
                </a:solidFill>
                <a:latin typeface="Times New Roman" pitchFamily="18" charset="0"/>
                <a:sym typeface="Symbol"/>
              </a:rPr>
              <a:t> </a:t>
            </a:r>
            <a:r>
              <a:rPr lang="en-US" altLang="en-US" sz="2400" dirty="0" err="1">
                <a:solidFill>
                  <a:schemeClr val="tx1">
                    <a:lumMod val="95000"/>
                    <a:lumOff val="5000"/>
                  </a:schemeClr>
                </a:solidFill>
                <a:latin typeface="Times New Roman" pitchFamily="18" charset="0"/>
                <a:sym typeface="Symbol"/>
              </a:rPr>
              <a:t>lùi</a:t>
            </a:r>
            <a:r>
              <a:rPr lang="en-US" altLang="en-US" sz="2400" dirty="0">
                <a:solidFill>
                  <a:schemeClr val="tx1">
                    <a:lumMod val="95000"/>
                    <a:lumOff val="5000"/>
                  </a:schemeClr>
                </a:solidFill>
                <a:latin typeface="Times New Roman" pitchFamily="18" charset="0"/>
              </a:rPr>
              <a:t>.</a:t>
            </a:r>
            <a:endParaRPr lang="vi-VN" altLang="en-US" sz="2400" dirty="0">
              <a:solidFill>
                <a:schemeClr val="tx1">
                  <a:lumMod val="95000"/>
                  <a:lumOff val="5000"/>
                </a:schemeClr>
              </a:solidFill>
              <a:latin typeface="Times New Roman" pitchFamily="18" charset="0"/>
            </a:endParaRPr>
          </a:p>
        </p:txBody>
      </p:sp>
      <p:sp>
        <p:nvSpPr>
          <p:cNvPr id="9" name="Rectangle 8">
            <a:hlinkClick r:id="rId2" action="ppaction://hlinkfile"/>
            <a:extLst>
              <a:ext uri="{FF2B5EF4-FFF2-40B4-BE49-F238E27FC236}">
                <a16:creationId xmlns:a16="http://schemas.microsoft.com/office/drawing/2014/main" id="{C0385BA9-180C-4C47-A2FE-170D033309F6}"/>
              </a:ext>
            </a:extLst>
          </p:cNvPr>
          <p:cNvSpPr/>
          <p:nvPr/>
        </p:nvSpPr>
        <p:spPr>
          <a:xfrm>
            <a:off x="2331735" y="4379396"/>
            <a:ext cx="6155411" cy="830997"/>
          </a:xfrm>
          <a:prstGeom prst="rect">
            <a:avLst/>
          </a:prstGeom>
        </p:spPr>
        <p:txBody>
          <a:bodyPr wrap="square">
            <a:spAutoFit/>
          </a:bodyPr>
          <a:lstStyle/>
          <a:p>
            <a:pPr algn="ctr">
              <a:buSzPct val="100000"/>
            </a:pPr>
            <a:r>
              <a:rPr lang="en-US" altLang="en-US" sz="2400" b="1" dirty="0" err="1">
                <a:solidFill>
                  <a:schemeClr val="tx1">
                    <a:lumMod val="95000"/>
                    <a:lumOff val="5000"/>
                  </a:schemeClr>
                </a:solidFill>
                <a:latin typeface="Times New Roman" pitchFamily="18" charset="0"/>
                <a:sym typeface="Symbol"/>
              </a:rPr>
              <a:t>Thành</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lập</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Nha</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bình</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dân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học</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vụ</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kêu</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gọi</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tham</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gia</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phong</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trào</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xóa</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nạn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mù</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chữ</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11" name="Rectangles 204804">
            <a:extLst>
              <a:ext uri="{FF2B5EF4-FFF2-40B4-BE49-F238E27FC236}">
                <a16:creationId xmlns:a16="http://schemas.microsoft.com/office/drawing/2014/main" id="{D4A1DE36-7F8F-164F-9690-BE37E091DAE7}"/>
              </a:ext>
            </a:extLst>
          </p:cNvPr>
          <p:cNvSpPr/>
          <p:nvPr/>
        </p:nvSpPr>
        <p:spPr>
          <a:xfrm>
            <a:off x="8947187" y="4262287"/>
            <a:ext cx="2784772" cy="1065213"/>
          </a:xfrm>
          <a:prstGeom prst="rect">
            <a:avLst/>
          </a:prstGeom>
          <a:noFill/>
          <a:ln w="9525">
            <a:noFill/>
          </a:ln>
        </p:spPr>
        <p:txBody>
          <a:bodyPr anchor="ctr" anchorCtr="0"/>
          <a:lstStyle>
            <a:lvl1pPr marL="342900" lvl="0" indent="-342900" algn="l" defTabSz="914400" rtl="0" eaLnBrk="1" fontAlgn="base" latinLnBrk="0" hangingPunct="1">
              <a:lnSpc>
                <a:spcPct val="100000"/>
              </a:lnSpc>
              <a:spcBef>
                <a:spcPct val="20000"/>
              </a:spcBef>
              <a:spcAft>
                <a:spcPct val="0"/>
              </a:spcAft>
              <a:buClr>
                <a:schemeClr val="hlink"/>
              </a:buClr>
              <a:buSzTx/>
              <a:buFontTx/>
              <a:buChar char="•"/>
              <a:defRPr sz="2800" u="none" kern="1200" baseline="0">
                <a:solidFill>
                  <a:schemeClr val="tx1"/>
                </a:solidFill>
                <a:latin typeface="Arial Black" panose="020B0A04020102020204" pitchFamily="34" charset="0"/>
              </a:defRPr>
            </a:lvl1pPr>
            <a:lvl2pPr marL="742950" lvl="1" indent="-285750" algn="l" defTabSz="914400" rtl="0" eaLnBrk="1" fontAlgn="base" latinLnBrk="0" hangingPunct="1">
              <a:lnSpc>
                <a:spcPct val="100000"/>
              </a:lnSpc>
              <a:spcBef>
                <a:spcPct val="20000"/>
              </a:spcBef>
              <a:spcAft>
                <a:spcPct val="0"/>
              </a:spcAft>
              <a:buClr>
                <a:schemeClr val="folHlink"/>
              </a:buClr>
              <a:buSzTx/>
              <a:buFontTx/>
              <a:buChar char="•"/>
              <a:defRPr sz="2400" b="0" i="0" u="none" kern="1200" baseline="0">
                <a:solidFill>
                  <a:schemeClr val="tx1"/>
                </a:solidFill>
                <a:latin typeface="Arial Black" panose="020B0A0402010202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Black" panose="020B0A04020102020204"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Times New Roman" panose="02020603050405020304" pitchFamily="18" charset="0"/>
              <a:buChar char="−"/>
              <a:defRPr sz="1800" b="0" i="0" u="none" kern="1200" baseline="0">
                <a:solidFill>
                  <a:schemeClr val="tx1"/>
                </a:solidFill>
                <a:latin typeface="Arial Black" panose="020B0A04020102020204"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Times New Roman" panose="02020603050405020304" pitchFamily="18" charset="0"/>
              <a:buChar char="–"/>
              <a:defRPr sz="1800" b="0" i="0" u="none" kern="1200" baseline="0">
                <a:solidFill>
                  <a:schemeClr val="tx1"/>
                </a:solidFill>
                <a:latin typeface="Arial Black" panose="020B0A04020102020204" pitchFamily="34" charset="0"/>
              </a:defRPr>
            </a:lvl5pPr>
          </a:lstStyle>
          <a:p>
            <a:pPr marL="0" indent="0" algn="ctr">
              <a:buClr>
                <a:srgbClr val="FF3399"/>
              </a:buClr>
              <a:buFontTx/>
              <a:buNone/>
            </a:pPr>
            <a:r>
              <a:rPr lang="vi-VN" sz="2400" dirty="0">
                <a:solidFill>
                  <a:srgbClr val="000000"/>
                </a:solidFill>
                <a:latin typeface="Times New Roman" panose="02020603050405020304" pitchFamily="18" charset="0"/>
                <a:cs typeface="Times New Roman" panose="02020603050405020304" pitchFamily="18" charset="0"/>
              </a:rPr>
              <a:t>Xóa mù chữ cho hơn 2,5 triệu người</a:t>
            </a:r>
          </a:p>
        </p:txBody>
      </p:sp>
      <p:sp>
        <p:nvSpPr>
          <p:cNvPr id="2" name="TextBox 1">
            <a:extLst>
              <a:ext uri="{FF2B5EF4-FFF2-40B4-BE49-F238E27FC236}">
                <a16:creationId xmlns:a16="http://schemas.microsoft.com/office/drawing/2014/main" id="{CDDAF6EC-A823-CD49-9BD2-7D312F3124E4}"/>
              </a:ext>
            </a:extLst>
          </p:cNvPr>
          <p:cNvSpPr txBox="1"/>
          <p:nvPr/>
        </p:nvSpPr>
        <p:spPr>
          <a:xfrm>
            <a:off x="8582877" y="1683607"/>
            <a:ext cx="3418623"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Chính phủ liên hiệp kháng chiến đực thành lập và Hiến Pháp được ban hành</a:t>
            </a:r>
          </a:p>
        </p:txBody>
      </p:sp>
    </p:spTree>
    <p:extLst>
      <p:ext uri="{BB962C8B-B14F-4D97-AF65-F5344CB8AC3E}">
        <p14:creationId xmlns:p14="http://schemas.microsoft.com/office/powerpoint/2010/main" val="32892694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10950" descr="Do dung hoc tap BDHV">
            <a:extLst>
              <a:ext uri="{FF2B5EF4-FFF2-40B4-BE49-F238E27FC236}">
                <a16:creationId xmlns:a16="http://schemas.microsoft.com/office/drawing/2014/main" id="{F10F2848-94BB-6241-B1D9-767E51EEACC7}"/>
              </a:ext>
            </a:extLst>
          </p:cNvPr>
          <p:cNvPicPr>
            <a:picLocks noGrp="1" noChangeAspect="1"/>
          </p:cNvPicPr>
          <p:nvPr>
            <p:ph idx="1"/>
          </p:nvPr>
        </p:nvPicPr>
        <p:blipFill>
          <a:blip r:embed="rId2"/>
          <a:stretch>
            <a:fillRect/>
          </a:stretch>
        </p:blipFill>
        <p:spPr>
          <a:xfrm>
            <a:off x="71437" y="0"/>
            <a:ext cx="6024563" cy="6461124"/>
          </a:xfrm>
          <a:ln>
            <a:solidFill>
              <a:srgbClr val="0033CC"/>
            </a:solidFill>
            <a:miter/>
          </a:ln>
        </p:spPr>
      </p:pic>
      <p:grpSp>
        <p:nvGrpSpPr>
          <p:cNvPr id="6" name="Group 5">
            <a:extLst>
              <a:ext uri="{FF2B5EF4-FFF2-40B4-BE49-F238E27FC236}">
                <a16:creationId xmlns:a16="http://schemas.microsoft.com/office/drawing/2014/main" id="{B99CDFC7-AA87-8549-A119-3CA157563262}"/>
              </a:ext>
            </a:extLst>
          </p:cNvPr>
          <p:cNvGrpSpPr/>
          <p:nvPr/>
        </p:nvGrpSpPr>
        <p:grpSpPr>
          <a:xfrm>
            <a:off x="6024562" y="0"/>
            <a:ext cx="6167437" cy="6858000"/>
            <a:chOff x="2880" y="864"/>
            <a:chExt cx="2880" cy="3641"/>
          </a:xfrm>
        </p:grpSpPr>
        <p:grpSp>
          <p:nvGrpSpPr>
            <p:cNvPr id="7" name="Group 6">
              <a:extLst>
                <a:ext uri="{FF2B5EF4-FFF2-40B4-BE49-F238E27FC236}">
                  <a16:creationId xmlns:a16="http://schemas.microsoft.com/office/drawing/2014/main" id="{04EE2AE8-BA9F-2A44-8D0C-C67A6F82A170}"/>
                </a:ext>
              </a:extLst>
            </p:cNvPr>
            <p:cNvGrpSpPr/>
            <p:nvPr/>
          </p:nvGrpSpPr>
          <p:grpSpPr>
            <a:xfrm>
              <a:off x="2880" y="864"/>
              <a:ext cx="2880" cy="3641"/>
              <a:chOff x="2781" y="192"/>
              <a:chExt cx="2835" cy="3935"/>
            </a:xfrm>
          </p:grpSpPr>
          <p:pic>
            <p:nvPicPr>
              <p:cNvPr id="9" name="Content Placeholder 209925" descr="BDHV">
                <a:extLst>
                  <a:ext uri="{FF2B5EF4-FFF2-40B4-BE49-F238E27FC236}">
                    <a16:creationId xmlns:a16="http://schemas.microsoft.com/office/drawing/2014/main" id="{AAB9CAB7-5052-DA4C-9F5D-43FB4ED4868D}"/>
                  </a:ext>
                </a:extLst>
              </p:cNvPr>
              <p:cNvPicPr>
                <a:picLocks noGrp="1" noChangeAspect="1"/>
              </p:cNvPicPr>
              <p:nvPr>
                <p:ph idx="1"/>
              </p:nvPr>
            </p:nvPicPr>
            <p:blipFill>
              <a:blip r:embed="rId3"/>
              <a:stretch>
                <a:fillRect/>
              </a:stretch>
            </p:blipFill>
            <p:spPr>
              <a:xfrm>
                <a:off x="2781" y="192"/>
                <a:ext cx="2835" cy="3641"/>
              </a:xfrm>
              <a:prstGeom prst="rect">
                <a:avLst/>
              </a:prstGeom>
              <a:noFill/>
              <a:ln w="9525" cap="flat" cmpd="sng">
                <a:solidFill>
                  <a:srgbClr val="0033CC"/>
                </a:solidFill>
                <a:prstDash val="solid"/>
                <a:headEnd type="none" w="med" len="med"/>
                <a:tailEnd type="none" w="med" len="med"/>
              </a:ln>
            </p:spPr>
          </p:pic>
          <p:sp>
            <p:nvSpPr>
              <p:cNvPr id="10" name="Text Box 209926">
                <a:extLst>
                  <a:ext uri="{FF2B5EF4-FFF2-40B4-BE49-F238E27FC236}">
                    <a16:creationId xmlns:a16="http://schemas.microsoft.com/office/drawing/2014/main" id="{E0DEA05A-23CD-2F41-B713-11206C53A958}"/>
                  </a:ext>
                </a:extLst>
              </p:cNvPr>
              <p:cNvSpPr txBox="1"/>
              <p:nvPr/>
            </p:nvSpPr>
            <p:spPr>
              <a:xfrm>
                <a:off x="3544" y="3893"/>
                <a:ext cx="1666" cy="234"/>
              </a:xfrm>
              <a:prstGeom prst="rect">
                <a:avLst/>
              </a:prstGeom>
              <a:noFill/>
              <a:ln w="9525">
                <a:noFill/>
              </a:ln>
            </p:spPr>
            <p:txBody>
              <a:bodyPr>
                <a:spAutoFit/>
              </a:bodyPr>
              <a:lstStyle/>
              <a:p>
                <a:pPr eaLnBrk="1" hangingPunct="1">
                  <a:spcBef>
                    <a:spcPct val="50000"/>
                  </a:spcBef>
                </a:pPr>
                <a:endParaRPr dirty="0">
                  <a:latin typeface="VNI-Times" pitchFamily="2" charset="0"/>
                </a:endParaRPr>
              </a:p>
            </p:txBody>
          </p:sp>
        </p:grpSp>
        <p:sp>
          <p:nvSpPr>
            <p:cNvPr id="8" name="Text Box 209927">
              <a:extLst>
                <a:ext uri="{FF2B5EF4-FFF2-40B4-BE49-F238E27FC236}">
                  <a16:creationId xmlns:a16="http://schemas.microsoft.com/office/drawing/2014/main" id="{37CEE5C0-A440-F048-A324-2070ECE3A0DE}"/>
                </a:ext>
              </a:extLst>
            </p:cNvPr>
            <p:cNvSpPr txBox="1"/>
            <p:nvPr/>
          </p:nvSpPr>
          <p:spPr>
            <a:xfrm>
              <a:off x="3149" y="4233"/>
              <a:ext cx="2508" cy="245"/>
            </a:xfrm>
            <a:prstGeom prst="rect">
              <a:avLst/>
            </a:prstGeom>
            <a:noFill/>
            <a:ln w="12700">
              <a:noFill/>
            </a:ln>
          </p:spPr>
          <p:txBody>
            <a:bodyPr wrap="square">
              <a:spAutoFit/>
            </a:bodyPr>
            <a:lstStyle/>
            <a:p>
              <a:pPr eaLnBrk="1" hangingPunct="1"/>
              <a:r>
                <a:rPr sz="2400" b="1" dirty="0">
                  <a:solidFill>
                    <a:srgbClr val="0070C0"/>
                  </a:solidFill>
                  <a:latin typeface=".VnTime" panose="020B7200000000000000" pitchFamily="34" charset="0"/>
                </a:rPr>
                <a:t>                </a:t>
              </a:r>
              <a:r>
                <a:rPr lang="vi-VN" sz="2400" b="1" dirty="0" err="1">
                  <a:solidFill>
                    <a:srgbClr val="0070C0"/>
                  </a:solidFill>
                  <a:latin typeface="Times New Roman" panose="02020603050405020304" pitchFamily="18" charset="0"/>
                  <a:cs typeface="Times New Roman" panose="02020603050405020304" pitchFamily="18" charset="0"/>
                </a:rPr>
                <a:t>Một lớp Bình Dân Học Vụ</a:t>
              </a:r>
            </a:p>
          </p:txBody>
        </p:sp>
      </p:grpSp>
      <p:grpSp>
        <p:nvGrpSpPr>
          <p:cNvPr id="12" name="Group 11">
            <a:extLst>
              <a:ext uri="{FF2B5EF4-FFF2-40B4-BE49-F238E27FC236}">
                <a16:creationId xmlns:a16="http://schemas.microsoft.com/office/drawing/2014/main" id="{271E4306-8689-9242-B83E-2BFE3262C30E}"/>
              </a:ext>
            </a:extLst>
          </p:cNvPr>
          <p:cNvGrpSpPr/>
          <p:nvPr/>
        </p:nvGrpSpPr>
        <p:grpSpPr>
          <a:xfrm>
            <a:off x="0" y="0"/>
            <a:ext cx="6096000" cy="6923086"/>
            <a:chOff x="0" y="0"/>
            <a:chExt cx="6096000" cy="6923086"/>
          </a:xfrm>
        </p:grpSpPr>
        <p:sp>
          <p:nvSpPr>
            <p:cNvPr id="4" name="Text Box 210951">
              <a:extLst>
                <a:ext uri="{FF2B5EF4-FFF2-40B4-BE49-F238E27FC236}">
                  <a16:creationId xmlns:a16="http://schemas.microsoft.com/office/drawing/2014/main" id="{34DECBC6-D395-E345-9ACF-5F38E2CFB738}"/>
                </a:ext>
              </a:extLst>
            </p:cNvPr>
            <p:cNvSpPr txBox="1"/>
            <p:nvPr/>
          </p:nvSpPr>
          <p:spPr>
            <a:xfrm>
              <a:off x="292734" y="6461124"/>
              <a:ext cx="5803266" cy="461962"/>
            </a:xfrm>
            <a:prstGeom prst="rect">
              <a:avLst/>
            </a:prstGeom>
            <a:noFill/>
            <a:ln w="9525">
              <a:noFill/>
            </a:ln>
          </p:spPr>
          <p:txBody>
            <a:bodyPr wrap="square">
              <a:spAutoFit/>
            </a:bodyPr>
            <a:lstStyle/>
            <a:p>
              <a:pPr eaLnBrk="1" hangingPunct="1">
                <a:spcBef>
                  <a:spcPct val="50000"/>
                </a:spcBef>
              </a:pPr>
              <a:r>
                <a:rPr lang="vi-VN" sz="2400" b="1" dirty="0">
                  <a:latin typeface="Times New Roman" panose="02020603050405020304" pitchFamily="18" charset="0"/>
                  <a:cs typeface="Times New Roman" panose="02020603050405020304" pitchFamily="18" charset="0"/>
                </a:rPr>
                <a:t>Đồ dùng học tập trong lớp bình dân học vụ</a:t>
              </a:r>
            </a:p>
          </p:txBody>
        </p:sp>
        <p:pic>
          <p:nvPicPr>
            <p:cNvPr id="11" name="Picture 3">
              <a:extLst>
                <a:ext uri="{FF2B5EF4-FFF2-40B4-BE49-F238E27FC236}">
                  <a16:creationId xmlns:a16="http://schemas.microsoft.com/office/drawing/2014/main" id="{D498C554-4580-6B43-98D0-4608F73EC1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988050" cy="646112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extLst>
      <p:ext uri="{BB962C8B-B14F-4D97-AF65-F5344CB8AC3E}">
        <p14:creationId xmlns:p14="http://schemas.microsoft.com/office/powerpoint/2010/main" val="3822311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14:presetBounceEnd="50000">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14:bounceEnd="50000">
                                          <p:cBhvr additive="base">
                                            <p:cTn id="1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4F44D2-6118-544C-8064-70910D887D19}"/>
              </a:ext>
            </a:extLst>
          </p:cNvPr>
          <p:cNvPicPr>
            <a:picLocks noChangeAspect="1"/>
          </p:cNvPicPr>
          <p:nvPr/>
        </p:nvPicPr>
        <p:blipFill>
          <a:blip r:embed="rId2"/>
          <a:stretch>
            <a:fillRect/>
          </a:stretch>
        </p:blipFill>
        <p:spPr>
          <a:xfrm>
            <a:off x="25400" y="0"/>
            <a:ext cx="5999163" cy="6858000"/>
          </a:xfrm>
          <a:prstGeom prst="rect">
            <a:avLst/>
          </a:prstGeom>
        </p:spPr>
      </p:pic>
      <p:pic>
        <p:nvPicPr>
          <p:cNvPr id="3" name="Picture 2">
            <a:extLst>
              <a:ext uri="{FF2B5EF4-FFF2-40B4-BE49-F238E27FC236}">
                <a16:creationId xmlns:a16="http://schemas.microsoft.com/office/drawing/2014/main" id="{32B30DC9-5B05-6940-BBA0-5D33A8BC65B7}"/>
              </a:ext>
            </a:extLst>
          </p:cNvPr>
          <p:cNvPicPr>
            <a:picLocks noChangeAspect="1"/>
          </p:cNvPicPr>
          <p:nvPr/>
        </p:nvPicPr>
        <p:blipFill>
          <a:blip r:embed="rId3"/>
          <a:stretch>
            <a:fillRect/>
          </a:stretch>
        </p:blipFill>
        <p:spPr>
          <a:xfrm>
            <a:off x="6024562" y="0"/>
            <a:ext cx="6142037" cy="3392488"/>
          </a:xfrm>
          <a:prstGeom prst="rect">
            <a:avLst/>
          </a:prstGeom>
        </p:spPr>
      </p:pic>
      <p:pic>
        <p:nvPicPr>
          <p:cNvPr id="4" name="Picture 3">
            <a:extLst>
              <a:ext uri="{FF2B5EF4-FFF2-40B4-BE49-F238E27FC236}">
                <a16:creationId xmlns:a16="http://schemas.microsoft.com/office/drawing/2014/main" id="{19E122AC-A656-F941-9E64-5323D4603546}"/>
              </a:ext>
            </a:extLst>
          </p:cNvPr>
          <p:cNvPicPr>
            <a:picLocks noChangeAspect="1"/>
          </p:cNvPicPr>
          <p:nvPr/>
        </p:nvPicPr>
        <p:blipFill>
          <a:blip r:embed="rId4"/>
          <a:stretch>
            <a:fillRect/>
          </a:stretch>
        </p:blipFill>
        <p:spPr>
          <a:xfrm>
            <a:off x="6024562" y="3465512"/>
            <a:ext cx="6142037" cy="3392487"/>
          </a:xfrm>
          <a:prstGeom prst="rect">
            <a:avLst/>
          </a:prstGeom>
        </p:spPr>
      </p:pic>
    </p:spTree>
    <p:extLst>
      <p:ext uri="{BB962C8B-B14F-4D97-AF65-F5344CB8AC3E}">
        <p14:creationId xmlns:p14="http://schemas.microsoft.com/office/powerpoint/2010/main" val="3505425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pic>
        <p:nvPicPr>
          <p:cNvPr id="2" name="Picture 1" descr="ThumbnailSizeOrigin[1]">
            <a:extLst>
              <a:ext uri="{FF2B5EF4-FFF2-40B4-BE49-F238E27FC236}">
                <a16:creationId xmlns:a16="http://schemas.microsoft.com/office/drawing/2014/main" id="{D6C95009-11A7-124E-A9CE-6807C54EA696}"/>
              </a:ext>
            </a:extLst>
          </p:cNvPr>
          <p:cNvPicPr>
            <a:picLocks noChangeAspect="1"/>
          </p:cNvPicPr>
          <p:nvPr/>
        </p:nvPicPr>
        <p:blipFill>
          <a:blip r:embed="rId3"/>
          <a:stretch>
            <a:fillRect/>
          </a:stretch>
        </p:blipFill>
        <p:spPr>
          <a:xfrm>
            <a:off x="6096000" y="0"/>
            <a:ext cx="6096000" cy="6084570"/>
          </a:xfrm>
          <a:prstGeom prst="rect">
            <a:avLst/>
          </a:prstGeom>
          <a:noFill/>
          <a:ln w="9525" cap="flat" cmpd="sng">
            <a:solidFill>
              <a:schemeClr val="tx1"/>
            </a:solidFill>
            <a:prstDash val="solid"/>
            <a:miter/>
            <a:headEnd type="none" w="med" len="med"/>
            <a:tailEnd type="none" w="med" len="med"/>
          </a:ln>
        </p:spPr>
      </p:pic>
      <p:pic>
        <p:nvPicPr>
          <p:cNvPr id="3" name="Picture 2" descr="tt_18074_1[1]">
            <a:extLst>
              <a:ext uri="{FF2B5EF4-FFF2-40B4-BE49-F238E27FC236}">
                <a16:creationId xmlns:a16="http://schemas.microsoft.com/office/drawing/2014/main" id="{5991CFA6-3E5E-F04A-AAE3-D59A2115E1D5}"/>
              </a:ext>
            </a:extLst>
          </p:cNvPr>
          <p:cNvPicPr>
            <a:picLocks noChangeAspect="1"/>
          </p:cNvPicPr>
          <p:nvPr/>
        </p:nvPicPr>
        <p:blipFill>
          <a:blip r:embed="rId4"/>
          <a:stretch>
            <a:fillRect/>
          </a:stretch>
        </p:blipFill>
        <p:spPr>
          <a:xfrm>
            <a:off x="-1" y="0"/>
            <a:ext cx="6024563" cy="6084570"/>
          </a:xfrm>
          <a:prstGeom prst="rect">
            <a:avLst/>
          </a:prstGeom>
          <a:noFill/>
          <a:ln w="9525" cap="flat" cmpd="sng">
            <a:solidFill>
              <a:schemeClr val="tx1"/>
            </a:solidFill>
            <a:prstDash val="solid"/>
            <a:miter/>
            <a:headEnd type="none" w="med" len="med"/>
            <a:tailEnd type="none" w="med" len="med"/>
          </a:ln>
        </p:spPr>
      </p:pic>
      <p:sp>
        <p:nvSpPr>
          <p:cNvPr id="4" name="Text Box 208908">
            <a:extLst>
              <a:ext uri="{FF2B5EF4-FFF2-40B4-BE49-F238E27FC236}">
                <a16:creationId xmlns:a16="http://schemas.microsoft.com/office/drawing/2014/main" id="{FDF4F80C-F81E-124E-875A-79FE62450D20}"/>
              </a:ext>
            </a:extLst>
          </p:cNvPr>
          <p:cNvSpPr txBox="1"/>
          <p:nvPr/>
        </p:nvSpPr>
        <p:spPr>
          <a:xfrm>
            <a:off x="2832735" y="6216015"/>
            <a:ext cx="6526530" cy="521970"/>
          </a:xfrm>
          <a:prstGeom prst="rect">
            <a:avLst/>
          </a:prstGeom>
          <a:noFill/>
          <a:ln w="12700">
            <a:noFill/>
          </a:ln>
        </p:spPr>
        <p:txBody>
          <a:bodyPr wrap="square">
            <a:spAutoFit/>
          </a:bodyPr>
          <a:lstStyle/>
          <a:p>
            <a:pPr>
              <a:spcBef>
                <a:spcPct val="50000"/>
              </a:spcBef>
            </a:pPr>
            <a:r>
              <a:rPr lang="vi-VN" sz="2800" b="1" dirty="0" err="1">
                <a:latin typeface="Times New Roman" panose="02020603050405020304" pitchFamily="18" charset="0"/>
                <a:cs typeface="Times New Roman" panose="02020603050405020304" pitchFamily="18" charset="0"/>
              </a:rPr>
              <a:t>Bác Hồ thăm lớp Bình Dân Học Vụ</a:t>
            </a:r>
            <a:endParaRPr lang="vi-VN" sz="2800" b="1">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86684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grpSp>
        <p:nvGrpSpPr>
          <p:cNvPr id="289" name="Google Shape;289;p37"/>
          <p:cNvGrpSpPr/>
          <p:nvPr/>
        </p:nvGrpSpPr>
        <p:grpSpPr>
          <a:xfrm>
            <a:off x="1088368" y="1791445"/>
            <a:ext cx="3810495" cy="3639397"/>
            <a:chOff x="-331425" y="1579700"/>
            <a:chExt cx="1880250" cy="1905825"/>
          </a:xfrm>
        </p:grpSpPr>
        <p:sp>
          <p:nvSpPr>
            <p:cNvPr id="290" name="Google Shape;290;p37"/>
            <p:cNvSpPr/>
            <p:nvPr/>
          </p:nvSpPr>
          <p:spPr>
            <a:xfrm>
              <a:off x="-72650" y="1864050"/>
              <a:ext cx="1621475" cy="1621475"/>
            </a:xfrm>
            <a:custGeom>
              <a:avLst/>
              <a:gdLst/>
              <a:ahLst/>
              <a:cxnLst/>
              <a:rect l="l" t="t" r="r" b="b"/>
              <a:pathLst>
                <a:path w="64859" h="64859" extrusionOk="0">
                  <a:moveTo>
                    <a:pt x="7060" y="1"/>
                  </a:moveTo>
                  <a:lnTo>
                    <a:pt x="1" y="57794"/>
                  </a:lnTo>
                  <a:lnTo>
                    <a:pt x="57800" y="64858"/>
                  </a:lnTo>
                  <a:lnTo>
                    <a:pt x="64858" y="7060"/>
                  </a:lnTo>
                  <a:lnTo>
                    <a:pt x="58170" y="6238"/>
                  </a:lnTo>
                  <a:lnTo>
                    <a:pt x="58170" y="6238"/>
                  </a:lnTo>
                  <a:cubicBezTo>
                    <a:pt x="59249" y="7937"/>
                    <a:pt x="58324" y="10802"/>
                    <a:pt x="55874" y="10802"/>
                  </a:cubicBezTo>
                  <a:cubicBezTo>
                    <a:pt x="55742" y="10802"/>
                    <a:pt x="55605" y="10794"/>
                    <a:pt x="55465" y="10777"/>
                  </a:cubicBezTo>
                  <a:cubicBezTo>
                    <a:pt x="52716" y="10439"/>
                    <a:pt x="52395" y="7185"/>
                    <a:pt x="53935" y="5721"/>
                  </a:cubicBezTo>
                  <a:lnTo>
                    <a:pt x="48068" y="5008"/>
                  </a:lnTo>
                  <a:lnTo>
                    <a:pt x="48068" y="5008"/>
                  </a:lnTo>
                  <a:cubicBezTo>
                    <a:pt x="48897" y="6661"/>
                    <a:pt x="47978" y="9180"/>
                    <a:pt x="45724" y="9180"/>
                  </a:cubicBezTo>
                  <a:cubicBezTo>
                    <a:pt x="45596" y="9180"/>
                    <a:pt x="45463" y="9172"/>
                    <a:pt x="45325" y="9155"/>
                  </a:cubicBezTo>
                  <a:cubicBezTo>
                    <a:pt x="42784" y="8845"/>
                    <a:pt x="42397" y="5955"/>
                    <a:pt x="43671" y="4464"/>
                  </a:cubicBezTo>
                  <a:lnTo>
                    <a:pt x="37369" y="3702"/>
                  </a:lnTo>
                  <a:lnTo>
                    <a:pt x="37369" y="3702"/>
                  </a:lnTo>
                  <a:cubicBezTo>
                    <a:pt x="37603" y="3974"/>
                    <a:pt x="37782" y="4284"/>
                    <a:pt x="37907" y="4621"/>
                  </a:cubicBezTo>
                  <a:cubicBezTo>
                    <a:pt x="38098" y="5062"/>
                    <a:pt x="38169" y="5547"/>
                    <a:pt x="38109" y="6026"/>
                  </a:cubicBezTo>
                  <a:lnTo>
                    <a:pt x="37929" y="6728"/>
                  </a:lnTo>
                  <a:cubicBezTo>
                    <a:pt x="37487" y="7799"/>
                    <a:pt x="36466" y="8409"/>
                    <a:pt x="35415" y="8409"/>
                  </a:cubicBezTo>
                  <a:cubicBezTo>
                    <a:pt x="34849" y="8409"/>
                    <a:pt x="34274" y="8232"/>
                    <a:pt x="33777" y="7854"/>
                  </a:cubicBezTo>
                  <a:cubicBezTo>
                    <a:pt x="33472" y="7647"/>
                    <a:pt x="33211" y="7392"/>
                    <a:pt x="32998" y="7092"/>
                  </a:cubicBezTo>
                  <a:cubicBezTo>
                    <a:pt x="32558" y="6494"/>
                    <a:pt x="32340" y="5802"/>
                    <a:pt x="32432" y="5051"/>
                  </a:cubicBezTo>
                  <a:cubicBezTo>
                    <a:pt x="32519" y="4333"/>
                    <a:pt x="32884" y="3674"/>
                    <a:pt x="33450" y="3223"/>
                  </a:cubicBezTo>
                  <a:lnTo>
                    <a:pt x="26761" y="2406"/>
                  </a:lnTo>
                  <a:lnTo>
                    <a:pt x="26761" y="2406"/>
                  </a:lnTo>
                  <a:cubicBezTo>
                    <a:pt x="27618" y="4006"/>
                    <a:pt x="26733" y="6506"/>
                    <a:pt x="24519" y="6506"/>
                  </a:cubicBezTo>
                  <a:cubicBezTo>
                    <a:pt x="24398" y="6506"/>
                    <a:pt x="24273" y="6498"/>
                    <a:pt x="24144" y="6483"/>
                  </a:cubicBezTo>
                  <a:cubicBezTo>
                    <a:pt x="21662" y="6178"/>
                    <a:pt x="21303" y="3315"/>
                    <a:pt x="22587" y="1895"/>
                  </a:cubicBezTo>
                  <a:lnTo>
                    <a:pt x="17493" y="1274"/>
                  </a:lnTo>
                  <a:lnTo>
                    <a:pt x="17493" y="1274"/>
                  </a:lnTo>
                  <a:cubicBezTo>
                    <a:pt x="17536" y="1405"/>
                    <a:pt x="17564" y="1541"/>
                    <a:pt x="17585" y="1677"/>
                  </a:cubicBezTo>
                  <a:cubicBezTo>
                    <a:pt x="17607" y="2194"/>
                    <a:pt x="17651" y="2787"/>
                    <a:pt x="17389" y="3266"/>
                  </a:cubicBezTo>
                  <a:cubicBezTo>
                    <a:pt x="17134" y="3729"/>
                    <a:pt x="16927" y="4164"/>
                    <a:pt x="16464" y="4469"/>
                  </a:cubicBezTo>
                  <a:cubicBezTo>
                    <a:pt x="16002" y="4779"/>
                    <a:pt x="15577" y="5030"/>
                    <a:pt x="15011" y="5089"/>
                  </a:cubicBezTo>
                  <a:cubicBezTo>
                    <a:pt x="14876" y="5109"/>
                    <a:pt x="14739" y="5118"/>
                    <a:pt x="14603" y="5118"/>
                  </a:cubicBezTo>
                  <a:cubicBezTo>
                    <a:pt x="14237" y="5118"/>
                    <a:pt x="13872" y="5049"/>
                    <a:pt x="13531" y="4910"/>
                  </a:cubicBezTo>
                  <a:cubicBezTo>
                    <a:pt x="11838" y="4213"/>
                    <a:pt x="11256" y="2112"/>
                    <a:pt x="12355" y="648"/>
                  </a:cubicBezTo>
                  <a:lnTo>
                    <a:pt x="7060" y="1"/>
                  </a:ln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1" name="Google Shape;291;p37"/>
            <p:cNvSpPr/>
            <p:nvPr/>
          </p:nvSpPr>
          <p:spPr>
            <a:xfrm>
              <a:off x="-137611" y="1854000"/>
              <a:ext cx="1676636" cy="1621725"/>
            </a:xfrm>
            <a:custGeom>
              <a:avLst/>
              <a:gdLst/>
              <a:ahLst/>
              <a:cxnLst/>
              <a:rect l="l" t="t" r="r" b="b"/>
              <a:pathLst>
                <a:path w="64858" h="64869" extrusionOk="0">
                  <a:moveTo>
                    <a:pt x="7064" y="0"/>
                  </a:moveTo>
                  <a:lnTo>
                    <a:pt x="0" y="57810"/>
                  </a:lnTo>
                  <a:lnTo>
                    <a:pt x="57799" y="64868"/>
                  </a:lnTo>
                  <a:lnTo>
                    <a:pt x="64857" y="7064"/>
                  </a:lnTo>
                  <a:lnTo>
                    <a:pt x="58169" y="6248"/>
                  </a:lnTo>
                  <a:lnTo>
                    <a:pt x="58169" y="6248"/>
                  </a:lnTo>
                  <a:cubicBezTo>
                    <a:pt x="59248" y="7947"/>
                    <a:pt x="58323" y="10812"/>
                    <a:pt x="55873" y="10812"/>
                  </a:cubicBezTo>
                  <a:cubicBezTo>
                    <a:pt x="55741" y="10812"/>
                    <a:pt x="55605" y="10804"/>
                    <a:pt x="55464" y="10787"/>
                  </a:cubicBezTo>
                  <a:cubicBezTo>
                    <a:pt x="52715" y="10449"/>
                    <a:pt x="52394" y="7195"/>
                    <a:pt x="53935" y="5731"/>
                  </a:cubicBezTo>
                  <a:lnTo>
                    <a:pt x="48068" y="5018"/>
                  </a:lnTo>
                  <a:lnTo>
                    <a:pt x="48068" y="5018"/>
                  </a:lnTo>
                  <a:cubicBezTo>
                    <a:pt x="48897" y="6671"/>
                    <a:pt x="47982" y="9190"/>
                    <a:pt x="45724" y="9190"/>
                  </a:cubicBezTo>
                  <a:cubicBezTo>
                    <a:pt x="45595" y="9190"/>
                    <a:pt x="45462" y="9182"/>
                    <a:pt x="45325" y="9165"/>
                  </a:cubicBezTo>
                  <a:cubicBezTo>
                    <a:pt x="42783" y="8849"/>
                    <a:pt x="42397" y="5965"/>
                    <a:pt x="43670" y="4474"/>
                  </a:cubicBezTo>
                  <a:lnTo>
                    <a:pt x="37368" y="3701"/>
                  </a:lnTo>
                  <a:lnTo>
                    <a:pt x="37368" y="3701"/>
                  </a:lnTo>
                  <a:cubicBezTo>
                    <a:pt x="37602" y="3973"/>
                    <a:pt x="37781" y="4289"/>
                    <a:pt x="37907" y="4621"/>
                  </a:cubicBezTo>
                  <a:cubicBezTo>
                    <a:pt x="38097" y="5061"/>
                    <a:pt x="38168" y="5551"/>
                    <a:pt x="38108" y="6025"/>
                  </a:cubicBezTo>
                  <a:cubicBezTo>
                    <a:pt x="38048" y="6264"/>
                    <a:pt x="37988" y="6498"/>
                    <a:pt x="37928" y="6732"/>
                  </a:cubicBezTo>
                  <a:cubicBezTo>
                    <a:pt x="37486" y="7801"/>
                    <a:pt x="36463" y="8410"/>
                    <a:pt x="35412" y="8410"/>
                  </a:cubicBezTo>
                  <a:cubicBezTo>
                    <a:pt x="34846" y="8410"/>
                    <a:pt x="34272" y="8234"/>
                    <a:pt x="33776" y="7859"/>
                  </a:cubicBezTo>
                  <a:cubicBezTo>
                    <a:pt x="33471" y="7652"/>
                    <a:pt x="33210" y="7396"/>
                    <a:pt x="32998" y="7097"/>
                  </a:cubicBezTo>
                  <a:cubicBezTo>
                    <a:pt x="32557" y="6498"/>
                    <a:pt x="32339" y="5802"/>
                    <a:pt x="32432" y="5056"/>
                  </a:cubicBezTo>
                  <a:cubicBezTo>
                    <a:pt x="32519" y="4332"/>
                    <a:pt x="32889" y="3679"/>
                    <a:pt x="33455" y="3222"/>
                  </a:cubicBezTo>
                  <a:lnTo>
                    <a:pt x="26766" y="2406"/>
                  </a:lnTo>
                  <a:lnTo>
                    <a:pt x="26766" y="2406"/>
                  </a:lnTo>
                  <a:cubicBezTo>
                    <a:pt x="27623" y="4005"/>
                    <a:pt x="26737" y="6505"/>
                    <a:pt x="24523" y="6505"/>
                  </a:cubicBezTo>
                  <a:cubicBezTo>
                    <a:pt x="24402" y="6505"/>
                    <a:pt x="24277" y="6497"/>
                    <a:pt x="24148" y="6482"/>
                  </a:cubicBezTo>
                  <a:cubicBezTo>
                    <a:pt x="21666" y="6177"/>
                    <a:pt x="21307" y="3320"/>
                    <a:pt x="22592" y="1899"/>
                  </a:cubicBezTo>
                  <a:lnTo>
                    <a:pt x="17497" y="1274"/>
                  </a:lnTo>
                  <a:lnTo>
                    <a:pt x="17497" y="1274"/>
                  </a:lnTo>
                  <a:cubicBezTo>
                    <a:pt x="17541" y="1410"/>
                    <a:pt x="17568" y="1540"/>
                    <a:pt x="17590" y="1676"/>
                  </a:cubicBezTo>
                  <a:cubicBezTo>
                    <a:pt x="17612" y="2193"/>
                    <a:pt x="17655" y="2787"/>
                    <a:pt x="17394" y="3265"/>
                  </a:cubicBezTo>
                  <a:cubicBezTo>
                    <a:pt x="17138" y="3728"/>
                    <a:pt x="16931" y="4163"/>
                    <a:pt x="16469" y="4474"/>
                  </a:cubicBezTo>
                  <a:cubicBezTo>
                    <a:pt x="16006" y="4778"/>
                    <a:pt x="15582" y="5029"/>
                    <a:pt x="15016" y="5089"/>
                  </a:cubicBezTo>
                  <a:cubicBezTo>
                    <a:pt x="14879" y="5110"/>
                    <a:pt x="14741" y="5120"/>
                    <a:pt x="14604" y="5120"/>
                  </a:cubicBezTo>
                  <a:cubicBezTo>
                    <a:pt x="14238" y="5120"/>
                    <a:pt x="13875" y="5047"/>
                    <a:pt x="13535" y="4909"/>
                  </a:cubicBezTo>
                  <a:cubicBezTo>
                    <a:pt x="11843" y="4218"/>
                    <a:pt x="11260" y="2112"/>
                    <a:pt x="12360" y="648"/>
                  </a:cubicBezTo>
                  <a:lnTo>
                    <a:pt x="7064" y="0"/>
                  </a:lnTo>
                  <a:close/>
                </a:path>
              </a:pathLst>
            </a:custGeom>
            <a:solidFill>
              <a:schemeClr val="accent1"/>
            </a:solidFill>
            <a:ln>
              <a:noFill/>
            </a:ln>
            <a:effectLst>
              <a:outerShdw blurRad="42863" dist="38100" dir="2160000" algn="bl" rotWithShape="0">
                <a:srgbClr val="000000">
                  <a:alpha val="50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92" name="Google Shape;292;p37"/>
            <p:cNvSpPr/>
            <p:nvPr/>
          </p:nvSpPr>
          <p:spPr>
            <a:xfrm>
              <a:off x="-331425" y="1579700"/>
              <a:ext cx="1101300" cy="649025"/>
            </a:xfrm>
            <a:custGeom>
              <a:avLst/>
              <a:gdLst/>
              <a:ahLst/>
              <a:cxnLst/>
              <a:rect l="l" t="t" r="r" b="b"/>
              <a:pathLst>
                <a:path w="44052" h="25961" extrusionOk="0">
                  <a:moveTo>
                    <a:pt x="40035" y="0"/>
                  </a:moveTo>
                  <a:lnTo>
                    <a:pt x="0" y="15402"/>
                  </a:lnTo>
                  <a:cubicBezTo>
                    <a:pt x="0" y="15402"/>
                    <a:pt x="1513" y="15761"/>
                    <a:pt x="1873" y="16638"/>
                  </a:cubicBezTo>
                  <a:cubicBezTo>
                    <a:pt x="2237" y="17514"/>
                    <a:pt x="1524" y="18526"/>
                    <a:pt x="1524" y="18526"/>
                  </a:cubicBezTo>
                  <a:cubicBezTo>
                    <a:pt x="1524" y="18526"/>
                    <a:pt x="2999" y="18885"/>
                    <a:pt x="3380" y="19816"/>
                  </a:cubicBezTo>
                  <a:cubicBezTo>
                    <a:pt x="3767" y="20752"/>
                    <a:pt x="2885" y="22439"/>
                    <a:pt x="2885" y="22439"/>
                  </a:cubicBezTo>
                  <a:cubicBezTo>
                    <a:pt x="2885" y="22439"/>
                    <a:pt x="4447" y="23011"/>
                    <a:pt x="4703" y="23631"/>
                  </a:cubicBezTo>
                  <a:cubicBezTo>
                    <a:pt x="4958" y="24252"/>
                    <a:pt x="4327" y="25960"/>
                    <a:pt x="4327" y="25960"/>
                  </a:cubicBezTo>
                  <a:lnTo>
                    <a:pt x="44051" y="10684"/>
                  </a:lnTo>
                  <a:cubicBezTo>
                    <a:pt x="41510" y="9791"/>
                    <a:pt x="42609" y="7168"/>
                    <a:pt x="42609" y="7168"/>
                  </a:cubicBezTo>
                  <a:cubicBezTo>
                    <a:pt x="42609" y="7168"/>
                    <a:pt x="41521" y="6466"/>
                    <a:pt x="41047" y="5753"/>
                  </a:cubicBezTo>
                  <a:cubicBezTo>
                    <a:pt x="40574" y="5040"/>
                    <a:pt x="41434" y="3418"/>
                    <a:pt x="41434" y="3418"/>
                  </a:cubicBezTo>
                  <a:cubicBezTo>
                    <a:pt x="41434" y="3418"/>
                    <a:pt x="39806" y="2993"/>
                    <a:pt x="39491" y="2221"/>
                  </a:cubicBezTo>
                  <a:cubicBezTo>
                    <a:pt x="39175" y="1442"/>
                    <a:pt x="40035" y="0"/>
                    <a:pt x="40035" y="0"/>
                  </a:cubicBez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00" name="Google Shape;300;p37"/>
          <p:cNvGrpSpPr/>
          <p:nvPr/>
        </p:nvGrpSpPr>
        <p:grpSpPr>
          <a:xfrm>
            <a:off x="800103" y="689067"/>
            <a:ext cx="815672" cy="857600"/>
            <a:chOff x="1183375" y="2536600"/>
            <a:chExt cx="1060600" cy="1114925"/>
          </a:xfrm>
        </p:grpSpPr>
        <p:sp>
          <p:nvSpPr>
            <p:cNvPr id="301" name="Google Shape;301;p37"/>
            <p:cNvSpPr/>
            <p:nvPr/>
          </p:nvSpPr>
          <p:spPr>
            <a:xfrm>
              <a:off x="1393275" y="2759625"/>
              <a:ext cx="850700" cy="891900"/>
            </a:xfrm>
            <a:custGeom>
              <a:avLst/>
              <a:gdLst/>
              <a:ahLst/>
              <a:cxnLst/>
              <a:rect l="l" t="t" r="r" b="b"/>
              <a:pathLst>
                <a:path w="34028" h="35676" extrusionOk="0">
                  <a:moveTo>
                    <a:pt x="7050" y="3261"/>
                  </a:moveTo>
                  <a:cubicBezTo>
                    <a:pt x="5550" y="4510"/>
                    <a:pt x="4275" y="6086"/>
                    <a:pt x="3456" y="7646"/>
                  </a:cubicBezTo>
                  <a:cubicBezTo>
                    <a:pt x="1581" y="11215"/>
                    <a:pt x="2769" y="16037"/>
                    <a:pt x="5426" y="19346"/>
                  </a:cubicBezTo>
                  <a:cubicBezTo>
                    <a:pt x="5373" y="19294"/>
                    <a:pt x="5318" y="19243"/>
                    <a:pt x="5266" y="19190"/>
                  </a:cubicBezTo>
                  <a:cubicBezTo>
                    <a:pt x="3529" y="17393"/>
                    <a:pt x="2597" y="14904"/>
                    <a:pt x="2490" y="12427"/>
                  </a:cubicBezTo>
                  <a:cubicBezTo>
                    <a:pt x="2328" y="8626"/>
                    <a:pt x="4066" y="5198"/>
                    <a:pt x="7050" y="3261"/>
                  </a:cubicBezTo>
                  <a:close/>
                  <a:moveTo>
                    <a:pt x="12872" y="1594"/>
                  </a:moveTo>
                  <a:cubicBezTo>
                    <a:pt x="17362" y="1594"/>
                    <a:pt x="21289" y="4320"/>
                    <a:pt x="23215" y="8558"/>
                  </a:cubicBezTo>
                  <a:cubicBezTo>
                    <a:pt x="24531" y="11450"/>
                    <a:pt x="24911" y="14570"/>
                    <a:pt x="25312" y="17686"/>
                  </a:cubicBezTo>
                  <a:cubicBezTo>
                    <a:pt x="25632" y="20187"/>
                    <a:pt x="26126" y="22619"/>
                    <a:pt x="27636" y="24638"/>
                  </a:cubicBezTo>
                  <a:cubicBezTo>
                    <a:pt x="27210" y="25057"/>
                    <a:pt x="26813" y="25609"/>
                    <a:pt x="26440" y="26086"/>
                  </a:cubicBezTo>
                  <a:cubicBezTo>
                    <a:pt x="24902" y="23863"/>
                    <a:pt x="23078" y="21809"/>
                    <a:pt x="21412" y="19679"/>
                  </a:cubicBezTo>
                  <a:cubicBezTo>
                    <a:pt x="19699" y="17487"/>
                    <a:pt x="18109" y="14675"/>
                    <a:pt x="15926" y="12927"/>
                  </a:cubicBezTo>
                  <a:cubicBezTo>
                    <a:pt x="15858" y="12873"/>
                    <a:pt x="15784" y="12849"/>
                    <a:pt x="15714" y="12849"/>
                  </a:cubicBezTo>
                  <a:cubicBezTo>
                    <a:pt x="15506" y="12849"/>
                    <a:pt x="15331" y="13055"/>
                    <a:pt x="15448" y="13295"/>
                  </a:cubicBezTo>
                  <a:cubicBezTo>
                    <a:pt x="16616" y="15684"/>
                    <a:pt x="18827" y="17675"/>
                    <a:pt x="20505" y="19712"/>
                  </a:cubicBezTo>
                  <a:cubicBezTo>
                    <a:pt x="22338" y="21940"/>
                    <a:pt x="24054" y="24326"/>
                    <a:pt x="26013" y="26442"/>
                  </a:cubicBezTo>
                  <a:cubicBezTo>
                    <a:pt x="26037" y="26468"/>
                    <a:pt x="26065" y="26488"/>
                    <a:pt x="26097" y="26503"/>
                  </a:cubicBezTo>
                  <a:lnTo>
                    <a:pt x="26096" y="26504"/>
                  </a:lnTo>
                  <a:cubicBezTo>
                    <a:pt x="25736" y="26915"/>
                    <a:pt x="25293" y="27348"/>
                    <a:pt x="24854" y="27802"/>
                  </a:cubicBezTo>
                  <a:cubicBezTo>
                    <a:pt x="24840" y="27734"/>
                    <a:pt x="24803" y="27675"/>
                    <a:pt x="24747" y="27632"/>
                  </a:cubicBezTo>
                  <a:cubicBezTo>
                    <a:pt x="23632" y="26743"/>
                    <a:pt x="22473" y="25958"/>
                    <a:pt x="21485" y="24915"/>
                  </a:cubicBezTo>
                  <a:cubicBezTo>
                    <a:pt x="20557" y="23934"/>
                    <a:pt x="19757" y="22841"/>
                    <a:pt x="18913" y="21790"/>
                  </a:cubicBezTo>
                  <a:cubicBezTo>
                    <a:pt x="17213" y="19678"/>
                    <a:pt x="15464" y="17264"/>
                    <a:pt x="13199" y="15723"/>
                  </a:cubicBezTo>
                  <a:cubicBezTo>
                    <a:pt x="13148" y="15688"/>
                    <a:pt x="13091" y="15673"/>
                    <a:pt x="13036" y="15673"/>
                  </a:cubicBezTo>
                  <a:cubicBezTo>
                    <a:pt x="12787" y="15673"/>
                    <a:pt x="12543" y="15976"/>
                    <a:pt x="12717" y="16206"/>
                  </a:cubicBezTo>
                  <a:cubicBezTo>
                    <a:pt x="14441" y="18486"/>
                    <a:pt x="16715" y="20352"/>
                    <a:pt x="18522" y="22581"/>
                  </a:cubicBezTo>
                  <a:cubicBezTo>
                    <a:pt x="20195" y="24645"/>
                    <a:pt x="21902" y="26941"/>
                    <a:pt x="24320" y="28186"/>
                  </a:cubicBezTo>
                  <a:cubicBezTo>
                    <a:pt x="24364" y="28208"/>
                    <a:pt x="24412" y="28221"/>
                    <a:pt x="24461" y="28221"/>
                  </a:cubicBezTo>
                  <a:cubicBezTo>
                    <a:pt x="24065" y="28658"/>
                    <a:pt x="23695" y="29112"/>
                    <a:pt x="23428" y="29587"/>
                  </a:cubicBezTo>
                  <a:cubicBezTo>
                    <a:pt x="21392" y="26023"/>
                    <a:pt x="16324" y="24531"/>
                    <a:pt x="12758" y="23278"/>
                  </a:cubicBezTo>
                  <a:cubicBezTo>
                    <a:pt x="11285" y="22760"/>
                    <a:pt x="9776" y="22205"/>
                    <a:pt x="8379" y="21462"/>
                  </a:cubicBezTo>
                  <a:cubicBezTo>
                    <a:pt x="4075" y="18540"/>
                    <a:pt x="1276" y="12017"/>
                    <a:pt x="4103" y="7401"/>
                  </a:cubicBezTo>
                  <a:cubicBezTo>
                    <a:pt x="5380" y="5314"/>
                    <a:pt x="7446" y="3169"/>
                    <a:pt x="9759" y="2031"/>
                  </a:cubicBezTo>
                  <a:cubicBezTo>
                    <a:pt x="10018" y="1957"/>
                    <a:pt x="10281" y="1890"/>
                    <a:pt x="10551" y="1834"/>
                  </a:cubicBezTo>
                  <a:cubicBezTo>
                    <a:pt x="11336" y="1672"/>
                    <a:pt x="12112" y="1594"/>
                    <a:pt x="12872" y="1594"/>
                  </a:cubicBezTo>
                  <a:close/>
                  <a:moveTo>
                    <a:pt x="29133" y="26040"/>
                  </a:moveTo>
                  <a:cubicBezTo>
                    <a:pt x="29564" y="26323"/>
                    <a:pt x="29961" y="26654"/>
                    <a:pt x="30318" y="27026"/>
                  </a:cubicBezTo>
                  <a:cubicBezTo>
                    <a:pt x="29283" y="27507"/>
                    <a:pt x="28326" y="28252"/>
                    <a:pt x="27387" y="28869"/>
                  </a:cubicBezTo>
                  <a:cubicBezTo>
                    <a:pt x="26859" y="29217"/>
                    <a:pt x="26292" y="29555"/>
                    <a:pt x="25748" y="29924"/>
                  </a:cubicBezTo>
                  <a:cubicBezTo>
                    <a:pt x="26169" y="29433"/>
                    <a:pt x="26578" y="28931"/>
                    <a:pt x="26993" y="28463"/>
                  </a:cubicBezTo>
                  <a:cubicBezTo>
                    <a:pt x="27709" y="27658"/>
                    <a:pt x="28423" y="26849"/>
                    <a:pt x="29133" y="26040"/>
                  </a:cubicBezTo>
                  <a:close/>
                  <a:moveTo>
                    <a:pt x="28241" y="25335"/>
                  </a:moveTo>
                  <a:cubicBezTo>
                    <a:pt x="28315" y="25383"/>
                    <a:pt x="28401" y="25413"/>
                    <a:pt x="28490" y="25419"/>
                  </a:cubicBezTo>
                  <a:cubicBezTo>
                    <a:pt x="28464" y="25502"/>
                    <a:pt x="28470" y="25592"/>
                    <a:pt x="28527" y="25664"/>
                  </a:cubicBezTo>
                  <a:cubicBezTo>
                    <a:pt x="27790" y="26500"/>
                    <a:pt x="27057" y="27339"/>
                    <a:pt x="26325" y="28180"/>
                  </a:cubicBezTo>
                  <a:cubicBezTo>
                    <a:pt x="25623" y="28987"/>
                    <a:pt x="24828" y="29774"/>
                    <a:pt x="24179" y="30643"/>
                  </a:cubicBezTo>
                  <a:cubicBezTo>
                    <a:pt x="24054" y="30542"/>
                    <a:pt x="23927" y="30447"/>
                    <a:pt x="23798" y="30352"/>
                  </a:cubicBezTo>
                  <a:lnTo>
                    <a:pt x="23797" y="30352"/>
                  </a:lnTo>
                  <a:cubicBezTo>
                    <a:pt x="23778" y="30306"/>
                    <a:pt x="23761" y="30258"/>
                    <a:pt x="23740" y="30212"/>
                  </a:cubicBezTo>
                  <a:cubicBezTo>
                    <a:pt x="24654" y="29614"/>
                    <a:pt x="25367" y="28535"/>
                    <a:pt x="26069" y="27753"/>
                  </a:cubicBezTo>
                  <a:lnTo>
                    <a:pt x="27428" y="26241"/>
                  </a:lnTo>
                  <a:cubicBezTo>
                    <a:pt x="27630" y="26017"/>
                    <a:pt x="27830" y="25793"/>
                    <a:pt x="28032" y="25569"/>
                  </a:cubicBezTo>
                  <a:cubicBezTo>
                    <a:pt x="28101" y="25491"/>
                    <a:pt x="28172" y="25413"/>
                    <a:pt x="28241" y="25335"/>
                  </a:cubicBezTo>
                  <a:close/>
                  <a:moveTo>
                    <a:pt x="30826" y="27651"/>
                  </a:moveTo>
                  <a:cubicBezTo>
                    <a:pt x="30961" y="27858"/>
                    <a:pt x="31094" y="28068"/>
                    <a:pt x="31226" y="28280"/>
                  </a:cubicBezTo>
                  <a:cubicBezTo>
                    <a:pt x="30178" y="28962"/>
                    <a:pt x="29152" y="29677"/>
                    <a:pt x="28117" y="30379"/>
                  </a:cubicBezTo>
                  <a:cubicBezTo>
                    <a:pt x="27342" y="30905"/>
                    <a:pt x="26523" y="31406"/>
                    <a:pt x="25798" y="32010"/>
                  </a:cubicBezTo>
                  <a:cubicBezTo>
                    <a:pt x="25513" y="31764"/>
                    <a:pt x="25227" y="31514"/>
                    <a:pt x="24937" y="31265"/>
                  </a:cubicBezTo>
                  <a:cubicBezTo>
                    <a:pt x="25953" y="30849"/>
                    <a:pt x="26898" y="30175"/>
                    <a:pt x="27818" y="29608"/>
                  </a:cubicBezTo>
                  <a:cubicBezTo>
                    <a:pt x="28809" y="28997"/>
                    <a:pt x="29939" y="28426"/>
                    <a:pt x="30826" y="27651"/>
                  </a:cubicBezTo>
                  <a:close/>
                  <a:moveTo>
                    <a:pt x="31618" y="29042"/>
                  </a:moveTo>
                  <a:cubicBezTo>
                    <a:pt x="31638" y="29052"/>
                    <a:pt x="31652" y="29066"/>
                    <a:pt x="31674" y="29073"/>
                  </a:cubicBezTo>
                  <a:lnTo>
                    <a:pt x="31696" y="29078"/>
                  </a:lnTo>
                  <a:cubicBezTo>
                    <a:pt x="31983" y="29745"/>
                    <a:pt x="32137" y="30443"/>
                    <a:pt x="32111" y="31120"/>
                  </a:cubicBezTo>
                  <a:cubicBezTo>
                    <a:pt x="31133" y="31435"/>
                    <a:pt x="30224" y="31985"/>
                    <a:pt x="29308" y="32447"/>
                  </a:cubicBezTo>
                  <a:cubicBezTo>
                    <a:pt x="28689" y="32760"/>
                    <a:pt x="28039" y="33048"/>
                    <a:pt x="27443" y="33412"/>
                  </a:cubicBezTo>
                  <a:cubicBezTo>
                    <a:pt x="27080" y="33118"/>
                    <a:pt x="26731" y="32805"/>
                    <a:pt x="26382" y="32506"/>
                  </a:cubicBezTo>
                  <a:lnTo>
                    <a:pt x="26381" y="32505"/>
                  </a:lnTo>
                  <a:cubicBezTo>
                    <a:pt x="27135" y="32098"/>
                    <a:pt x="27845" y="31602"/>
                    <a:pt x="28563" y="31140"/>
                  </a:cubicBezTo>
                  <a:lnTo>
                    <a:pt x="30290" y="30028"/>
                  </a:lnTo>
                  <a:lnTo>
                    <a:pt x="31154" y="29471"/>
                  </a:lnTo>
                  <a:cubicBezTo>
                    <a:pt x="31460" y="29395"/>
                    <a:pt x="31612" y="29252"/>
                    <a:pt x="31618" y="29042"/>
                  </a:cubicBezTo>
                  <a:close/>
                  <a:moveTo>
                    <a:pt x="31974" y="31968"/>
                  </a:moveTo>
                  <a:lnTo>
                    <a:pt x="31974" y="31968"/>
                  </a:lnTo>
                  <a:cubicBezTo>
                    <a:pt x="31753" y="32724"/>
                    <a:pt x="31259" y="33426"/>
                    <a:pt x="30408" y="33994"/>
                  </a:cubicBezTo>
                  <a:lnTo>
                    <a:pt x="30407" y="33994"/>
                  </a:lnTo>
                  <a:cubicBezTo>
                    <a:pt x="30206" y="34129"/>
                    <a:pt x="30130" y="34322"/>
                    <a:pt x="30138" y="34510"/>
                  </a:cubicBezTo>
                  <a:cubicBezTo>
                    <a:pt x="30126" y="34519"/>
                    <a:pt x="30113" y="34524"/>
                    <a:pt x="30101" y="34531"/>
                  </a:cubicBezTo>
                  <a:cubicBezTo>
                    <a:pt x="30027" y="34539"/>
                    <a:pt x="29951" y="34542"/>
                    <a:pt x="29875" y="34542"/>
                  </a:cubicBezTo>
                  <a:cubicBezTo>
                    <a:pt x="29405" y="34542"/>
                    <a:pt x="28908" y="34400"/>
                    <a:pt x="28479" y="34150"/>
                  </a:cubicBezTo>
                  <a:cubicBezTo>
                    <a:pt x="28329" y="34062"/>
                    <a:pt x="28182" y="33964"/>
                    <a:pt x="28037" y="33864"/>
                  </a:cubicBezTo>
                  <a:cubicBezTo>
                    <a:pt x="28528" y="33651"/>
                    <a:pt x="29005" y="33399"/>
                    <a:pt x="29482" y="33172"/>
                  </a:cubicBezTo>
                  <a:cubicBezTo>
                    <a:pt x="30302" y="32784"/>
                    <a:pt x="31186" y="32436"/>
                    <a:pt x="31974" y="31968"/>
                  </a:cubicBezTo>
                  <a:close/>
                  <a:moveTo>
                    <a:pt x="12895" y="1"/>
                  </a:moveTo>
                  <a:cubicBezTo>
                    <a:pt x="12461" y="1"/>
                    <a:pt x="12022" y="23"/>
                    <a:pt x="11577" y="68"/>
                  </a:cubicBezTo>
                  <a:cubicBezTo>
                    <a:pt x="6648" y="567"/>
                    <a:pt x="2492" y="3825"/>
                    <a:pt x="1243" y="8687"/>
                  </a:cubicBezTo>
                  <a:cubicBezTo>
                    <a:pt x="0" y="13524"/>
                    <a:pt x="1648" y="18791"/>
                    <a:pt x="5726" y="21751"/>
                  </a:cubicBezTo>
                  <a:cubicBezTo>
                    <a:pt x="8537" y="23793"/>
                    <a:pt x="11959" y="24684"/>
                    <a:pt x="15175" y="25869"/>
                  </a:cubicBezTo>
                  <a:cubicBezTo>
                    <a:pt x="18563" y="27118"/>
                    <a:pt x="21162" y="28844"/>
                    <a:pt x="23541" y="31551"/>
                  </a:cubicBezTo>
                  <a:cubicBezTo>
                    <a:pt x="23593" y="31612"/>
                    <a:pt x="23668" y="31649"/>
                    <a:pt x="23749" y="31651"/>
                  </a:cubicBezTo>
                  <a:cubicBezTo>
                    <a:pt x="23773" y="31666"/>
                    <a:pt x="23801" y="31677"/>
                    <a:pt x="23829" y="31683"/>
                  </a:cubicBezTo>
                  <a:cubicBezTo>
                    <a:pt x="25011" y="33438"/>
                    <a:pt x="27308" y="35675"/>
                    <a:pt x="29358" y="35675"/>
                  </a:cubicBezTo>
                  <a:cubicBezTo>
                    <a:pt x="29938" y="35675"/>
                    <a:pt x="30499" y="35496"/>
                    <a:pt x="31008" y="35077"/>
                  </a:cubicBezTo>
                  <a:cubicBezTo>
                    <a:pt x="31069" y="35053"/>
                    <a:pt x="31125" y="35026"/>
                    <a:pt x="31181" y="34999"/>
                  </a:cubicBezTo>
                  <a:cubicBezTo>
                    <a:pt x="31335" y="35056"/>
                    <a:pt x="31499" y="35085"/>
                    <a:pt x="31664" y="35085"/>
                  </a:cubicBezTo>
                  <a:cubicBezTo>
                    <a:pt x="31927" y="35085"/>
                    <a:pt x="32189" y="35011"/>
                    <a:pt x="32405" y="34855"/>
                  </a:cubicBezTo>
                  <a:cubicBezTo>
                    <a:pt x="32740" y="34614"/>
                    <a:pt x="32909" y="34198"/>
                    <a:pt x="32910" y="33794"/>
                  </a:cubicBezTo>
                  <a:cubicBezTo>
                    <a:pt x="32912" y="33593"/>
                    <a:pt x="32865" y="33350"/>
                    <a:pt x="32759" y="33155"/>
                  </a:cubicBezTo>
                  <a:cubicBezTo>
                    <a:pt x="34028" y="30698"/>
                    <a:pt x="32829" y="27368"/>
                    <a:pt x="30389" y="25854"/>
                  </a:cubicBezTo>
                  <a:cubicBezTo>
                    <a:pt x="30210" y="25648"/>
                    <a:pt x="30019" y="25444"/>
                    <a:pt x="29815" y="25267"/>
                  </a:cubicBezTo>
                  <a:lnTo>
                    <a:pt x="29866" y="25210"/>
                  </a:lnTo>
                  <a:cubicBezTo>
                    <a:pt x="30035" y="25017"/>
                    <a:pt x="29982" y="24685"/>
                    <a:pt x="29709" y="24617"/>
                  </a:cubicBezTo>
                  <a:cubicBezTo>
                    <a:pt x="29506" y="24583"/>
                    <a:pt x="29308" y="24519"/>
                    <a:pt x="29126" y="24422"/>
                  </a:cubicBezTo>
                  <a:cubicBezTo>
                    <a:pt x="29100" y="24374"/>
                    <a:pt x="29068" y="24328"/>
                    <a:pt x="29032" y="24288"/>
                  </a:cubicBezTo>
                  <a:cubicBezTo>
                    <a:pt x="26794" y="21773"/>
                    <a:pt x="26734" y="18263"/>
                    <a:pt x="26291" y="15100"/>
                  </a:cubicBezTo>
                  <a:cubicBezTo>
                    <a:pt x="25902" y="12320"/>
                    <a:pt x="25246" y="9526"/>
                    <a:pt x="23961" y="7013"/>
                  </a:cubicBezTo>
                  <a:cubicBezTo>
                    <a:pt x="21748" y="2690"/>
                    <a:pt x="17675" y="1"/>
                    <a:pt x="12895"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2" name="Google Shape;302;p37"/>
            <p:cNvSpPr/>
            <p:nvPr/>
          </p:nvSpPr>
          <p:spPr>
            <a:xfrm>
              <a:off x="2068925" y="2865800"/>
              <a:ext cx="105300" cy="69600"/>
            </a:xfrm>
            <a:custGeom>
              <a:avLst/>
              <a:gdLst/>
              <a:ahLst/>
              <a:cxnLst/>
              <a:rect l="l" t="t" r="r" b="b"/>
              <a:pathLst>
                <a:path w="4212" h="2784" extrusionOk="0">
                  <a:moveTo>
                    <a:pt x="3482" y="0"/>
                  </a:moveTo>
                  <a:cubicBezTo>
                    <a:pt x="2939" y="0"/>
                    <a:pt x="2396" y="490"/>
                    <a:pt x="1954" y="759"/>
                  </a:cubicBezTo>
                  <a:cubicBezTo>
                    <a:pt x="1329" y="1139"/>
                    <a:pt x="695" y="1545"/>
                    <a:pt x="234" y="2122"/>
                  </a:cubicBezTo>
                  <a:cubicBezTo>
                    <a:pt x="0" y="2412"/>
                    <a:pt x="185" y="2783"/>
                    <a:pt x="532" y="2783"/>
                  </a:cubicBezTo>
                  <a:cubicBezTo>
                    <a:pt x="559" y="2783"/>
                    <a:pt x="586" y="2781"/>
                    <a:pt x="615" y="2776"/>
                  </a:cubicBezTo>
                  <a:cubicBezTo>
                    <a:pt x="1386" y="2652"/>
                    <a:pt x="2084" y="2269"/>
                    <a:pt x="2756" y="1890"/>
                  </a:cubicBezTo>
                  <a:cubicBezTo>
                    <a:pt x="3380" y="1539"/>
                    <a:pt x="4085" y="1332"/>
                    <a:pt x="4181" y="556"/>
                  </a:cubicBezTo>
                  <a:cubicBezTo>
                    <a:pt x="4211" y="317"/>
                    <a:pt x="3998" y="143"/>
                    <a:pt x="3808" y="65"/>
                  </a:cubicBezTo>
                  <a:cubicBezTo>
                    <a:pt x="3700" y="20"/>
                    <a:pt x="3591" y="0"/>
                    <a:pt x="348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3" name="Google Shape;303;p37"/>
            <p:cNvSpPr/>
            <p:nvPr/>
          </p:nvSpPr>
          <p:spPr>
            <a:xfrm>
              <a:off x="1930200" y="2690700"/>
              <a:ext cx="86325" cy="85700"/>
            </a:xfrm>
            <a:custGeom>
              <a:avLst/>
              <a:gdLst/>
              <a:ahLst/>
              <a:cxnLst/>
              <a:rect l="l" t="t" r="r" b="b"/>
              <a:pathLst>
                <a:path w="3453" h="3428" extrusionOk="0">
                  <a:moveTo>
                    <a:pt x="2611" y="1"/>
                  </a:moveTo>
                  <a:cubicBezTo>
                    <a:pt x="1961" y="1"/>
                    <a:pt x="1579" y="599"/>
                    <a:pt x="1173" y="1082"/>
                  </a:cubicBezTo>
                  <a:cubicBezTo>
                    <a:pt x="755" y="1577"/>
                    <a:pt x="213" y="2115"/>
                    <a:pt x="67" y="2763"/>
                  </a:cubicBezTo>
                  <a:cubicBezTo>
                    <a:pt x="0" y="3057"/>
                    <a:pt x="228" y="3428"/>
                    <a:pt x="540" y="3428"/>
                  </a:cubicBezTo>
                  <a:cubicBezTo>
                    <a:pt x="591" y="3428"/>
                    <a:pt x="645" y="3418"/>
                    <a:pt x="700" y="3395"/>
                  </a:cubicBezTo>
                  <a:cubicBezTo>
                    <a:pt x="1327" y="3145"/>
                    <a:pt x="1768" y="2617"/>
                    <a:pt x="2258" y="2168"/>
                  </a:cubicBezTo>
                  <a:cubicBezTo>
                    <a:pt x="2801" y="1672"/>
                    <a:pt x="3452" y="1318"/>
                    <a:pt x="3319" y="483"/>
                  </a:cubicBezTo>
                  <a:cubicBezTo>
                    <a:pt x="3285" y="276"/>
                    <a:pt x="3064" y="73"/>
                    <a:pt x="2863" y="29"/>
                  </a:cubicBezTo>
                  <a:cubicBezTo>
                    <a:pt x="2775" y="10"/>
                    <a:pt x="2691" y="1"/>
                    <a:pt x="2611"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4" name="Google Shape;304;p37"/>
            <p:cNvSpPr/>
            <p:nvPr/>
          </p:nvSpPr>
          <p:spPr>
            <a:xfrm>
              <a:off x="1699200" y="2536600"/>
              <a:ext cx="54050" cy="112525"/>
            </a:xfrm>
            <a:custGeom>
              <a:avLst/>
              <a:gdLst/>
              <a:ahLst/>
              <a:cxnLst/>
              <a:rect l="l" t="t" r="r" b="b"/>
              <a:pathLst>
                <a:path w="2162" h="4501" extrusionOk="0">
                  <a:moveTo>
                    <a:pt x="1045" y="1"/>
                  </a:moveTo>
                  <a:cubicBezTo>
                    <a:pt x="625" y="1"/>
                    <a:pt x="229" y="224"/>
                    <a:pt x="162" y="722"/>
                  </a:cubicBezTo>
                  <a:cubicBezTo>
                    <a:pt x="24" y="1733"/>
                    <a:pt x="1" y="2910"/>
                    <a:pt x="339" y="3886"/>
                  </a:cubicBezTo>
                  <a:cubicBezTo>
                    <a:pt x="484" y="4307"/>
                    <a:pt x="817" y="4501"/>
                    <a:pt x="1151" y="4501"/>
                  </a:cubicBezTo>
                  <a:cubicBezTo>
                    <a:pt x="1570" y="4501"/>
                    <a:pt x="1989" y="4197"/>
                    <a:pt x="2040" y="3656"/>
                  </a:cubicBezTo>
                  <a:cubicBezTo>
                    <a:pt x="2122" y="2782"/>
                    <a:pt x="2101" y="1869"/>
                    <a:pt x="2137" y="988"/>
                  </a:cubicBezTo>
                  <a:cubicBezTo>
                    <a:pt x="2161" y="367"/>
                    <a:pt x="1584" y="1"/>
                    <a:pt x="1045"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5" name="Google Shape;305;p37"/>
            <p:cNvSpPr/>
            <p:nvPr/>
          </p:nvSpPr>
          <p:spPr>
            <a:xfrm>
              <a:off x="1404800" y="2616275"/>
              <a:ext cx="97125" cy="109750"/>
            </a:xfrm>
            <a:custGeom>
              <a:avLst/>
              <a:gdLst/>
              <a:ahLst/>
              <a:cxnLst/>
              <a:rect l="l" t="t" r="r" b="b"/>
              <a:pathLst>
                <a:path w="3885" h="4390" extrusionOk="0">
                  <a:moveTo>
                    <a:pt x="1207" y="0"/>
                  </a:moveTo>
                  <a:cubicBezTo>
                    <a:pt x="598" y="0"/>
                    <a:pt x="1" y="458"/>
                    <a:pt x="257" y="1181"/>
                  </a:cubicBezTo>
                  <a:cubicBezTo>
                    <a:pt x="513" y="1899"/>
                    <a:pt x="1101" y="2464"/>
                    <a:pt x="1573" y="3055"/>
                  </a:cubicBezTo>
                  <a:cubicBezTo>
                    <a:pt x="1980" y="3567"/>
                    <a:pt x="2454" y="4230"/>
                    <a:pt x="3130" y="4375"/>
                  </a:cubicBezTo>
                  <a:cubicBezTo>
                    <a:pt x="3177" y="4385"/>
                    <a:pt x="3223" y="4390"/>
                    <a:pt x="3267" y="4390"/>
                  </a:cubicBezTo>
                  <a:cubicBezTo>
                    <a:pt x="3562" y="4390"/>
                    <a:pt x="3760" y="4170"/>
                    <a:pt x="3799" y="3864"/>
                  </a:cubicBezTo>
                  <a:cubicBezTo>
                    <a:pt x="3885" y="3209"/>
                    <a:pt x="3428" y="2551"/>
                    <a:pt x="3102" y="2015"/>
                  </a:cubicBezTo>
                  <a:cubicBezTo>
                    <a:pt x="2751" y="1436"/>
                    <a:pt x="2414" y="663"/>
                    <a:pt x="1888" y="232"/>
                  </a:cubicBezTo>
                  <a:cubicBezTo>
                    <a:pt x="1695" y="73"/>
                    <a:pt x="1450" y="0"/>
                    <a:pt x="1207"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6" name="Google Shape;306;p37"/>
            <p:cNvSpPr/>
            <p:nvPr/>
          </p:nvSpPr>
          <p:spPr>
            <a:xfrm>
              <a:off x="1275700" y="2779650"/>
              <a:ext cx="103675" cy="78150"/>
            </a:xfrm>
            <a:custGeom>
              <a:avLst/>
              <a:gdLst/>
              <a:ahLst/>
              <a:cxnLst/>
              <a:rect l="l" t="t" r="r" b="b"/>
              <a:pathLst>
                <a:path w="4147" h="3126" extrusionOk="0">
                  <a:moveTo>
                    <a:pt x="1220" y="1"/>
                  </a:moveTo>
                  <a:cubicBezTo>
                    <a:pt x="626" y="1"/>
                    <a:pt x="38" y="406"/>
                    <a:pt x="17" y="1053"/>
                  </a:cubicBezTo>
                  <a:cubicBezTo>
                    <a:pt x="1" y="1549"/>
                    <a:pt x="288" y="1961"/>
                    <a:pt x="751" y="2122"/>
                  </a:cubicBezTo>
                  <a:cubicBezTo>
                    <a:pt x="815" y="2145"/>
                    <a:pt x="882" y="2156"/>
                    <a:pt x="948" y="2156"/>
                  </a:cubicBezTo>
                  <a:cubicBezTo>
                    <a:pt x="1042" y="2156"/>
                    <a:pt x="1135" y="2134"/>
                    <a:pt x="1220" y="2089"/>
                  </a:cubicBezTo>
                  <a:cubicBezTo>
                    <a:pt x="1570" y="2266"/>
                    <a:pt x="1904" y="2538"/>
                    <a:pt x="2241" y="2703"/>
                  </a:cubicBezTo>
                  <a:cubicBezTo>
                    <a:pt x="2660" y="2908"/>
                    <a:pt x="3070" y="3126"/>
                    <a:pt x="3523" y="3126"/>
                  </a:cubicBezTo>
                  <a:cubicBezTo>
                    <a:pt x="3622" y="3126"/>
                    <a:pt x="3723" y="3115"/>
                    <a:pt x="3826" y="3092"/>
                  </a:cubicBezTo>
                  <a:cubicBezTo>
                    <a:pt x="3986" y="3056"/>
                    <a:pt x="4147" y="2866"/>
                    <a:pt x="4128" y="2695"/>
                  </a:cubicBezTo>
                  <a:cubicBezTo>
                    <a:pt x="4060" y="2060"/>
                    <a:pt x="3606" y="1605"/>
                    <a:pt x="3154" y="1179"/>
                  </a:cubicBezTo>
                  <a:cubicBezTo>
                    <a:pt x="2707" y="758"/>
                    <a:pt x="2142" y="199"/>
                    <a:pt x="1535" y="40"/>
                  </a:cubicBezTo>
                  <a:cubicBezTo>
                    <a:pt x="1432" y="14"/>
                    <a:pt x="1326" y="1"/>
                    <a:pt x="1220"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7" name="Google Shape;307;p37"/>
            <p:cNvSpPr/>
            <p:nvPr/>
          </p:nvSpPr>
          <p:spPr>
            <a:xfrm>
              <a:off x="1183375" y="3054325"/>
              <a:ext cx="119000" cy="52650"/>
            </a:xfrm>
            <a:custGeom>
              <a:avLst/>
              <a:gdLst/>
              <a:ahLst/>
              <a:cxnLst/>
              <a:rect l="l" t="t" r="r" b="b"/>
              <a:pathLst>
                <a:path w="4760" h="2106" extrusionOk="0">
                  <a:moveTo>
                    <a:pt x="1892" y="0"/>
                  </a:moveTo>
                  <a:cubicBezTo>
                    <a:pt x="1362" y="0"/>
                    <a:pt x="847" y="94"/>
                    <a:pt x="440" y="469"/>
                  </a:cubicBezTo>
                  <a:cubicBezTo>
                    <a:pt x="1" y="875"/>
                    <a:pt x="111" y="1671"/>
                    <a:pt x="632" y="1953"/>
                  </a:cubicBezTo>
                  <a:cubicBezTo>
                    <a:pt x="740" y="2013"/>
                    <a:pt x="856" y="2058"/>
                    <a:pt x="976" y="2087"/>
                  </a:cubicBezTo>
                  <a:cubicBezTo>
                    <a:pt x="1030" y="2099"/>
                    <a:pt x="1087" y="2105"/>
                    <a:pt x="1144" y="2105"/>
                  </a:cubicBezTo>
                  <a:cubicBezTo>
                    <a:pt x="1335" y="2105"/>
                    <a:pt x="1535" y="2038"/>
                    <a:pt x="1690" y="1919"/>
                  </a:cubicBezTo>
                  <a:cubicBezTo>
                    <a:pt x="1885" y="1862"/>
                    <a:pt x="2126" y="1848"/>
                    <a:pt x="2361" y="1848"/>
                  </a:cubicBezTo>
                  <a:cubicBezTo>
                    <a:pt x="2570" y="1848"/>
                    <a:pt x="2774" y="1859"/>
                    <a:pt x="2935" y="1860"/>
                  </a:cubicBezTo>
                  <a:cubicBezTo>
                    <a:pt x="2975" y="1860"/>
                    <a:pt x="3014" y="1860"/>
                    <a:pt x="3053" y="1860"/>
                  </a:cubicBezTo>
                  <a:cubicBezTo>
                    <a:pt x="3549" y="1860"/>
                    <a:pt x="3976" y="1832"/>
                    <a:pt x="4440" y="1595"/>
                  </a:cubicBezTo>
                  <a:cubicBezTo>
                    <a:pt x="4759" y="1434"/>
                    <a:pt x="4743" y="1025"/>
                    <a:pt x="4545" y="787"/>
                  </a:cubicBezTo>
                  <a:cubicBezTo>
                    <a:pt x="4041" y="187"/>
                    <a:pt x="3299" y="100"/>
                    <a:pt x="2558" y="36"/>
                  </a:cubicBezTo>
                  <a:cubicBezTo>
                    <a:pt x="2338" y="17"/>
                    <a:pt x="2113" y="0"/>
                    <a:pt x="189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8" name="Google Shape;308;p37"/>
            <p:cNvSpPr/>
            <p:nvPr/>
          </p:nvSpPr>
          <p:spPr>
            <a:xfrm>
              <a:off x="1314050" y="3248700"/>
              <a:ext cx="98775" cy="64475"/>
            </a:xfrm>
            <a:custGeom>
              <a:avLst/>
              <a:gdLst/>
              <a:ahLst/>
              <a:cxnLst/>
              <a:rect l="l" t="t" r="r" b="b"/>
              <a:pathLst>
                <a:path w="3951" h="2579" extrusionOk="0">
                  <a:moveTo>
                    <a:pt x="2812" y="1"/>
                  </a:moveTo>
                  <a:cubicBezTo>
                    <a:pt x="1894" y="1"/>
                    <a:pt x="657" y="799"/>
                    <a:pt x="321" y="1329"/>
                  </a:cubicBezTo>
                  <a:cubicBezTo>
                    <a:pt x="0" y="1834"/>
                    <a:pt x="437" y="2578"/>
                    <a:pt x="1007" y="2578"/>
                  </a:cubicBezTo>
                  <a:cubicBezTo>
                    <a:pt x="1086" y="2578"/>
                    <a:pt x="1166" y="2564"/>
                    <a:pt x="1248" y="2534"/>
                  </a:cubicBezTo>
                  <a:cubicBezTo>
                    <a:pt x="1845" y="2311"/>
                    <a:pt x="2377" y="1860"/>
                    <a:pt x="2943" y="1553"/>
                  </a:cubicBezTo>
                  <a:cubicBezTo>
                    <a:pt x="3265" y="1379"/>
                    <a:pt x="3950" y="930"/>
                    <a:pt x="3688" y="462"/>
                  </a:cubicBezTo>
                  <a:cubicBezTo>
                    <a:pt x="3502" y="131"/>
                    <a:pt x="3183" y="1"/>
                    <a:pt x="2812"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09" name="Google Shape;309;p37"/>
            <p:cNvSpPr/>
            <p:nvPr/>
          </p:nvSpPr>
          <p:spPr>
            <a:xfrm>
              <a:off x="1496975" y="3428975"/>
              <a:ext cx="61225" cy="72000"/>
            </a:xfrm>
            <a:custGeom>
              <a:avLst/>
              <a:gdLst/>
              <a:ahLst/>
              <a:cxnLst/>
              <a:rect l="l" t="t" r="r" b="b"/>
              <a:pathLst>
                <a:path w="2449" h="2880" extrusionOk="0">
                  <a:moveTo>
                    <a:pt x="2119" y="1"/>
                  </a:moveTo>
                  <a:cubicBezTo>
                    <a:pt x="2109" y="1"/>
                    <a:pt x="2100" y="1"/>
                    <a:pt x="2091" y="2"/>
                  </a:cubicBezTo>
                  <a:cubicBezTo>
                    <a:pt x="1563" y="75"/>
                    <a:pt x="1368" y="307"/>
                    <a:pt x="1058" y="718"/>
                  </a:cubicBezTo>
                  <a:cubicBezTo>
                    <a:pt x="810" y="1044"/>
                    <a:pt x="580" y="1384"/>
                    <a:pt x="363" y="1730"/>
                  </a:cubicBezTo>
                  <a:cubicBezTo>
                    <a:pt x="1" y="2314"/>
                    <a:pt x="567" y="2880"/>
                    <a:pt x="1092" y="2880"/>
                  </a:cubicBezTo>
                  <a:cubicBezTo>
                    <a:pt x="1324" y="2880"/>
                    <a:pt x="1548" y="2769"/>
                    <a:pt x="1680" y="2500"/>
                  </a:cubicBezTo>
                  <a:cubicBezTo>
                    <a:pt x="1875" y="2106"/>
                    <a:pt x="2047" y="1703"/>
                    <a:pt x="2206" y="1294"/>
                  </a:cubicBezTo>
                  <a:cubicBezTo>
                    <a:pt x="2392" y="820"/>
                    <a:pt x="2449" y="531"/>
                    <a:pt x="2236" y="62"/>
                  </a:cubicBezTo>
                  <a:cubicBezTo>
                    <a:pt x="2214" y="15"/>
                    <a:pt x="2165" y="1"/>
                    <a:pt x="2119"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0" name="Google Shape;310;p37"/>
            <p:cNvSpPr/>
            <p:nvPr/>
          </p:nvSpPr>
          <p:spPr>
            <a:xfrm>
              <a:off x="1677700" y="3454750"/>
              <a:ext cx="45950" cy="107825"/>
            </a:xfrm>
            <a:custGeom>
              <a:avLst/>
              <a:gdLst/>
              <a:ahLst/>
              <a:cxnLst/>
              <a:rect l="l" t="t" r="r" b="b"/>
              <a:pathLst>
                <a:path w="1838" h="4313" extrusionOk="0">
                  <a:moveTo>
                    <a:pt x="1525" y="1"/>
                  </a:moveTo>
                  <a:cubicBezTo>
                    <a:pt x="1486" y="1"/>
                    <a:pt x="1447" y="10"/>
                    <a:pt x="1414" y="28"/>
                  </a:cubicBezTo>
                  <a:cubicBezTo>
                    <a:pt x="279" y="682"/>
                    <a:pt x="1" y="2576"/>
                    <a:pt x="171" y="3753"/>
                  </a:cubicBezTo>
                  <a:cubicBezTo>
                    <a:pt x="227" y="4140"/>
                    <a:pt x="529" y="4313"/>
                    <a:pt x="850" y="4313"/>
                  </a:cubicBezTo>
                  <a:cubicBezTo>
                    <a:pt x="1261" y="4313"/>
                    <a:pt x="1705" y="4029"/>
                    <a:pt x="1701" y="3547"/>
                  </a:cubicBezTo>
                  <a:cubicBezTo>
                    <a:pt x="1697" y="2933"/>
                    <a:pt x="1623" y="2341"/>
                    <a:pt x="1680" y="1724"/>
                  </a:cubicBezTo>
                  <a:cubicBezTo>
                    <a:pt x="1728" y="1194"/>
                    <a:pt x="1837" y="692"/>
                    <a:pt x="1744" y="163"/>
                  </a:cubicBezTo>
                  <a:cubicBezTo>
                    <a:pt x="1727" y="58"/>
                    <a:pt x="1624" y="1"/>
                    <a:pt x="1525"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37"/>
            <p:cNvSpPr/>
            <p:nvPr/>
          </p:nvSpPr>
          <p:spPr>
            <a:xfrm>
              <a:off x="2090625" y="3077850"/>
              <a:ext cx="104925" cy="44025"/>
            </a:xfrm>
            <a:custGeom>
              <a:avLst/>
              <a:gdLst/>
              <a:ahLst/>
              <a:cxnLst/>
              <a:rect l="l" t="t" r="r" b="b"/>
              <a:pathLst>
                <a:path w="4197" h="1761" extrusionOk="0">
                  <a:moveTo>
                    <a:pt x="2036" y="0"/>
                  </a:moveTo>
                  <a:cubicBezTo>
                    <a:pt x="1290" y="0"/>
                    <a:pt x="519" y="155"/>
                    <a:pt x="137" y="693"/>
                  </a:cubicBezTo>
                  <a:cubicBezTo>
                    <a:pt x="0" y="884"/>
                    <a:pt x="97" y="1204"/>
                    <a:pt x="299" y="1309"/>
                  </a:cubicBezTo>
                  <a:cubicBezTo>
                    <a:pt x="566" y="1448"/>
                    <a:pt x="847" y="1456"/>
                    <a:pt x="1135" y="1456"/>
                  </a:cubicBezTo>
                  <a:cubicBezTo>
                    <a:pt x="1169" y="1456"/>
                    <a:pt x="1204" y="1456"/>
                    <a:pt x="1238" y="1456"/>
                  </a:cubicBezTo>
                  <a:cubicBezTo>
                    <a:pt x="1326" y="1456"/>
                    <a:pt x="1413" y="1456"/>
                    <a:pt x="1502" y="1461"/>
                  </a:cubicBezTo>
                  <a:cubicBezTo>
                    <a:pt x="1943" y="1486"/>
                    <a:pt x="2372" y="1595"/>
                    <a:pt x="2795" y="1722"/>
                  </a:cubicBezTo>
                  <a:cubicBezTo>
                    <a:pt x="2881" y="1748"/>
                    <a:pt x="2963" y="1760"/>
                    <a:pt x="3041" y="1760"/>
                  </a:cubicBezTo>
                  <a:cubicBezTo>
                    <a:pt x="3899" y="1760"/>
                    <a:pt x="4196" y="288"/>
                    <a:pt x="3238" y="115"/>
                  </a:cubicBezTo>
                  <a:cubicBezTo>
                    <a:pt x="2902" y="54"/>
                    <a:pt x="2474" y="0"/>
                    <a:pt x="2036"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12" name="Google Shape;312;p37"/>
          <p:cNvGrpSpPr/>
          <p:nvPr/>
        </p:nvGrpSpPr>
        <p:grpSpPr>
          <a:xfrm>
            <a:off x="3992373" y="1791445"/>
            <a:ext cx="906452" cy="653183"/>
            <a:chOff x="5310875" y="337375"/>
            <a:chExt cx="916225" cy="660225"/>
          </a:xfrm>
        </p:grpSpPr>
        <p:sp>
          <p:nvSpPr>
            <p:cNvPr id="313" name="Google Shape;313;p37"/>
            <p:cNvSpPr/>
            <p:nvPr/>
          </p:nvSpPr>
          <p:spPr>
            <a:xfrm>
              <a:off x="5310875" y="337375"/>
              <a:ext cx="916225" cy="660225"/>
            </a:xfrm>
            <a:custGeom>
              <a:avLst/>
              <a:gdLst/>
              <a:ahLst/>
              <a:cxnLst/>
              <a:rect l="l" t="t" r="r" b="b"/>
              <a:pathLst>
                <a:path w="36649" h="26409" extrusionOk="0">
                  <a:moveTo>
                    <a:pt x="22990" y="1502"/>
                  </a:moveTo>
                  <a:cubicBezTo>
                    <a:pt x="24636" y="1502"/>
                    <a:pt x="26251" y="1775"/>
                    <a:pt x="27734" y="2504"/>
                  </a:cubicBezTo>
                  <a:cubicBezTo>
                    <a:pt x="34704" y="5931"/>
                    <a:pt x="35360" y="15588"/>
                    <a:pt x="28935" y="19943"/>
                  </a:cubicBezTo>
                  <a:cubicBezTo>
                    <a:pt x="28675" y="20118"/>
                    <a:pt x="28439" y="20497"/>
                    <a:pt x="28574" y="20826"/>
                  </a:cubicBezTo>
                  <a:cubicBezTo>
                    <a:pt x="29254" y="22480"/>
                    <a:pt x="30274" y="23815"/>
                    <a:pt x="31605" y="24830"/>
                  </a:cubicBezTo>
                  <a:cubicBezTo>
                    <a:pt x="29557" y="24651"/>
                    <a:pt x="27668" y="23543"/>
                    <a:pt x="26518" y="21715"/>
                  </a:cubicBezTo>
                  <a:cubicBezTo>
                    <a:pt x="26364" y="21470"/>
                    <a:pt x="26128" y="21352"/>
                    <a:pt x="25885" y="21352"/>
                  </a:cubicBezTo>
                  <a:cubicBezTo>
                    <a:pt x="25695" y="21352"/>
                    <a:pt x="25502" y="21424"/>
                    <a:pt x="25338" y="21563"/>
                  </a:cubicBezTo>
                  <a:cubicBezTo>
                    <a:pt x="22839" y="23686"/>
                    <a:pt x="19493" y="24773"/>
                    <a:pt x="16164" y="24773"/>
                  </a:cubicBezTo>
                  <a:cubicBezTo>
                    <a:pt x="11835" y="24773"/>
                    <a:pt x="7535" y="22936"/>
                    <a:pt x="5160" y="19152"/>
                  </a:cubicBezTo>
                  <a:cubicBezTo>
                    <a:pt x="2622" y="15107"/>
                    <a:pt x="4899" y="10120"/>
                    <a:pt x="7851" y="6959"/>
                  </a:cubicBezTo>
                  <a:cubicBezTo>
                    <a:pt x="8283" y="6499"/>
                    <a:pt x="8743" y="6066"/>
                    <a:pt x="9230" y="5662"/>
                  </a:cubicBezTo>
                  <a:cubicBezTo>
                    <a:pt x="11347" y="4267"/>
                    <a:pt x="13707" y="3260"/>
                    <a:pt x="16182" y="2604"/>
                  </a:cubicBezTo>
                  <a:cubicBezTo>
                    <a:pt x="18320" y="2038"/>
                    <a:pt x="20684" y="1502"/>
                    <a:pt x="22990" y="1502"/>
                  </a:cubicBezTo>
                  <a:close/>
                  <a:moveTo>
                    <a:pt x="22921" y="0"/>
                  </a:moveTo>
                  <a:cubicBezTo>
                    <a:pt x="20883" y="0"/>
                    <a:pt x="18812" y="363"/>
                    <a:pt x="16843" y="849"/>
                  </a:cubicBezTo>
                  <a:cubicBezTo>
                    <a:pt x="15554" y="1167"/>
                    <a:pt x="14293" y="1584"/>
                    <a:pt x="13082" y="2104"/>
                  </a:cubicBezTo>
                  <a:cubicBezTo>
                    <a:pt x="6225" y="4767"/>
                    <a:pt x="1" y="12892"/>
                    <a:pt x="3814" y="19616"/>
                  </a:cubicBezTo>
                  <a:cubicBezTo>
                    <a:pt x="6346" y="24082"/>
                    <a:pt x="11197" y="26196"/>
                    <a:pt x="16102" y="26196"/>
                  </a:cubicBezTo>
                  <a:cubicBezTo>
                    <a:pt x="19536" y="26196"/>
                    <a:pt x="22996" y="25160"/>
                    <a:pt x="25706" y="23169"/>
                  </a:cubicBezTo>
                  <a:cubicBezTo>
                    <a:pt x="27286" y="25232"/>
                    <a:pt x="29698" y="26409"/>
                    <a:pt x="32242" y="26409"/>
                  </a:cubicBezTo>
                  <a:cubicBezTo>
                    <a:pt x="32931" y="26409"/>
                    <a:pt x="33630" y="26323"/>
                    <a:pt x="34324" y="26144"/>
                  </a:cubicBezTo>
                  <a:cubicBezTo>
                    <a:pt x="35137" y="25935"/>
                    <a:pt x="34984" y="24910"/>
                    <a:pt x="34324" y="24641"/>
                  </a:cubicBezTo>
                  <a:cubicBezTo>
                    <a:pt x="32541" y="23914"/>
                    <a:pt x="31137" y="22589"/>
                    <a:pt x="30302" y="20875"/>
                  </a:cubicBezTo>
                  <a:cubicBezTo>
                    <a:pt x="36648" y="16007"/>
                    <a:pt x="36480" y="6187"/>
                    <a:pt x="29567" y="1774"/>
                  </a:cubicBezTo>
                  <a:cubicBezTo>
                    <a:pt x="27529" y="473"/>
                    <a:pt x="25246" y="0"/>
                    <a:pt x="2292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37"/>
            <p:cNvSpPr/>
            <p:nvPr/>
          </p:nvSpPr>
          <p:spPr>
            <a:xfrm>
              <a:off x="5603850" y="729950"/>
              <a:ext cx="44325" cy="37875"/>
            </a:xfrm>
            <a:custGeom>
              <a:avLst/>
              <a:gdLst/>
              <a:ahLst/>
              <a:cxnLst/>
              <a:rect l="l" t="t" r="r" b="b"/>
              <a:pathLst>
                <a:path w="1773" h="1515" extrusionOk="0">
                  <a:moveTo>
                    <a:pt x="894" y="0"/>
                  </a:moveTo>
                  <a:cubicBezTo>
                    <a:pt x="405" y="0"/>
                    <a:pt x="1" y="547"/>
                    <a:pt x="280" y="1044"/>
                  </a:cubicBezTo>
                  <a:cubicBezTo>
                    <a:pt x="405" y="1267"/>
                    <a:pt x="569" y="1455"/>
                    <a:pt x="836" y="1501"/>
                  </a:cubicBezTo>
                  <a:cubicBezTo>
                    <a:pt x="890" y="1510"/>
                    <a:pt x="942" y="1514"/>
                    <a:pt x="992" y="1514"/>
                  </a:cubicBezTo>
                  <a:cubicBezTo>
                    <a:pt x="1457" y="1514"/>
                    <a:pt x="1772" y="1142"/>
                    <a:pt x="1689" y="648"/>
                  </a:cubicBezTo>
                  <a:cubicBezTo>
                    <a:pt x="1644" y="385"/>
                    <a:pt x="1454" y="215"/>
                    <a:pt x="1232" y="91"/>
                  </a:cubicBezTo>
                  <a:cubicBezTo>
                    <a:pt x="1120" y="28"/>
                    <a:pt x="1004" y="0"/>
                    <a:pt x="894"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5" name="Google Shape;315;p37"/>
            <p:cNvSpPr/>
            <p:nvPr/>
          </p:nvSpPr>
          <p:spPr>
            <a:xfrm>
              <a:off x="5700025" y="697375"/>
              <a:ext cx="60225" cy="53675"/>
            </a:xfrm>
            <a:custGeom>
              <a:avLst/>
              <a:gdLst/>
              <a:ahLst/>
              <a:cxnLst/>
              <a:rect l="l" t="t" r="r" b="b"/>
              <a:pathLst>
                <a:path w="2409" h="2147" extrusionOk="0">
                  <a:moveTo>
                    <a:pt x="1180" y="1"/>
                  </a:moveTo>
                  <a:cubicBezTo>
                    <a:pt x="1097" y="1"/>
                    <a:pt x="1013" y="11"/>
                    <a:pt x="927" y="34"/>
                  </a:cubicBezTo>
                  <a:cubicBezTo>
                    <a:pt x="386" y="183"/>
                    <a:pt x="0" y="802"/>
                    <a:pt x="178" y="1352"/>
                  </a:cubicBezTo>
                  <a:cubicBezTo>
                    <a:pt x="321" y="1795"/>
                    <a:pt x="742" y="2147"/>
                    <a:pt x="1208" y="2147"/>
                  </a:cubicBezTo>
                  <a:cubicBezTo>
                    <a:pt x="1303" y="2147"/>
                    <a:pt x="1399" y="2132"/>
                    <a:pt x="1495" y="2101"/>
                  </a:cubicBezTo>
                  <a:cubicBezTo>
                    <a:pt x="2043" y="1923"/>
                    <a:pt x="2408" y="1365"/>
                    <a:pt x="2244" y="783"/>
                  </a:cubicBezTo>
                  <a:cubicBezTo>
                    <a:pt x="2231" y="741"/>
                    <a:pt x="2219" y="700"/>
                    <a:pt x="2209" y="658"/>
                  </a:cubicBezTo>
                  <a:cubicBezTo>
                    <a:pt x="2137" y="379"/>
                    <a:pt x="1900" y="141"/>
                    <a:pt x="1621" y="69"/>
                  </a:cubicBezTo>
                  <a:cubicBezTo>
                    <a:pt x="1473" y="32"/>
                    <a:pt x="1328" y="1"/>
                    <a:pt x="1180"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6" name="Google Shape;316;p37"/>
            <p:cNvSpPr/>
            <p:nvPr/>
          </p:nvSpPr>
          <p:spPr>
            <a:xfrm>
              <a:off x="5785025" y="670025"/>
              <a:ext cx="64550" cy="50050"/>
            </a:xfrm>
            <a:custGeom>
              <a:avLst/>
              <a:gdLst/>
              <a:ahLst/>
              <a:cxnLst/>
              <a:rect l="l" t="t" r="r" b="b"/>
              <a:pathLst>
                <a:path w="2582" h="2002" extrusionOk="0">
                  <a:moveTo>
                    <a:pt x="1291" y="1"/>
                  </a:moveTo>
                  <a:cubicBezTo>
                    <a:pt x="3" y="1"/>
                    <a:pt x="1" y="2002"/>
                    <a:pt x="1291" y="2002"/>
                  </a:cubicBezTo>
                  <a:cubicBezTo>
                    <a:pt x="2579" y="2002"/>
                    <a:pt x="2581" y="1"/>
                    <a:pt x="1291"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7" name="Google Shape;317;p37"/>
            <p:cNvSpPr/>
            <p:nvPr/>
          </p:nvSpPr>
          <p:spPr>
            <a:xfrm>
              <a:off x="5887850" y="638500"/>
              <a:ext cx="56125" cy="43525"/>
            </a:xfrm>
            <a:custGeom>
              <a:avLst/>
              <a:gdLst/>
              <a:ahLst/>
              <a:cxnLst/>
              <a:rect l="l" t="t" r="r" b="b"/>
              <a:pathLst>
                <a:path w="2245" h="1741" extrusionOk="0">
                  <a:moveTo>
                    <a:pt x="1123" y="1"/>
                  </a:moveTo>
                  <a:cubicBezTo>
                    <a:pt x="0" y="1"/>
                    <a:pt x="0" y="1741"/>
                    <a:pt x="1123" y="1741"/>
                  </a:cubicBezTo>
                  <a:cubicBezTo>
                    <a:pt x="2242" y="1741"/>
                    <a:pt x="2244" y="1"/>
                    <a:pt x="112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 name="TextBox 3">
            <a:extLst>
              <a:ext uri="{FF2B5EF4-FFF2-40B4-BE49-F238E27FC236}">
                <a16:creationId xmlns:a16="http://schemas.microsoft.com/office/drawing/2014/main" id="{3A2A175F-6266-5547-9F6C-5E7DE5273060}"/>
              </a:ext>
            </a:extLst>
          </p:cNvPr>
          <p:cNvSpPr txBox="1"/>
          <p:nvPr/>
        </p:nvSpPr>
        <p:spPr>
          <a:xfrm>
            <a:off x="6411594" y="1791445"/>
            <a:ext cx="5003761" cy="3970317"/>
          </a:xfrm>
          <a:prstGeom prst="rect">
            <a:avLst/>
          </a:prstGeom>
          <a:noFill/>
        </p:spPr>
        <p:txBody>
          <a:bodyPr wrap="square" rtlCol="0">
            <a:spAutoFit/>
          </a:bodyPr>
          <a:lstStyle/>
          <a:p>
            <a:pPr lvl="0" algn="ctr"/>
            <a:r>
              <a:rPr lang="vi-VN" sz="2800" b="1" dirty="0">
                <a:solidFill>
                  <a:srgbClr val="C00000"/>
                </a:solidFill>
                <a:latin typeface="Times New Roman" panose="02020603050405020304" pitchFamily="18" charset="0"/>
                <a:cs typeface="Times New Roman" panose="02020603050405020304" pitchFamily="18" charset="0"/>
              </a:rPr>
              <a:t>“ Non sông Việt Nam có trở nên tươi đẹp hay không, dân tộc Việt Nam có bước tới đài vinh quang để sánh vai cùng các cường quốc năm châu được hay  không, chính  là nhờ một phần lớn ở công học tập của các em” .</a:t>
            </a:r>
          </a:p>
          <a:p>
            <a:pPr lvl="0" algn="ctr"/>
            <a:r>
              <a:rPr lang="vi-VN" sz="2800" b="1" dirty="0">
                <a:solidFill>
                  <a:srgbClr val="C00000"/>
                </a:solidFill>
                <a:latin typeface="Times New Roman" panose="02020603050405020304" pitchFamily="18" charset="0"/>
                <a:cs typeface="Times New Roman" panose="02020603050405020304" pitchFamily="18" charset="0"/>
              </a:rPr>
              <a:t>                     (Hồ Chí Minh)</a:t>
            </a:r>
          </a:p>
        </p:txBody>
      </p:sp>
      <p:sp>
        <p:nvSpPr>
          <p:cNvPr id="5" name="Terminator 4">
            <a:extLst>
              <a:ext uri="{FF2B5EF4-FFF2-40B4-BE49-F238E27FC236}">
                <a16:creationId xmlns:a16="http://schemas.microsoft.com/office/drawing/2014/main" id="{A3D038C6-5DDC-3E41-B870-91F7058214B1}"/>
              </a:ext>
            </a:extLst>
          </p:cNvPr>
          <p:cNvSpPr/>
          <p:nvPr/>
        </p:nvSpPr>
        <p:spPr>
          <a:xfrm>
            <a:off x="6170696" y="689066"/>
            <a:ext cx="5485560" cy="5127533"/>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1C232"/>
              </a:solidFill>
              <a:effectLst/>
              <a:uLnTx/>
              <a:uFillTx/>
              <a:latin typeface="Arial"/>
              <a:ea typeface="+mn-ea"/>
              <a:cs typeface="+mn-cs"/>
            </a:endParaRPr>
          </a:p>
        </p:txBody>
      </p:sp>
      <p:sp>
        <p:nvSpPr>
          <p:cNvPr id="2" name="Rectangle 1">
            <a:extLst>
              <a:ext uri="{FF2B5EF4-FFF2-40B4-BE49-F238E27FC236}">
                <a16:creationId xmlns:a16="http://schemas.microsoft.com/office/drawing/2014/main" id="{2BC40153-2690-5842-9BEF-E651B6E728B7}"/>
              </a:ext>
            </a:extLst>
          </p:cNvPr>
          <p:cNvSpPr/>
          <p:nvPr/>
        </p:nvSpPr>
        <p:spPr>
          <a:xfrm>
            <a:off x="6566457" y="890132"/>
            <a:ext cx="4478844" cy="830997"/>
          </a:xfrm>
          <a:prstGeom prst="rect">
            <a:avLst/>
          </a:prstGeom>
        </p:spPr>
        <p:txBody>
          <a:bodyPr wrap="square">
            <a:spAutoFit/>
          </a:bodyPr>
          <a:lstStyle/>
          <a:p>
            <a:pPr lvl="0" algn="ctr" defTabSz="914400" eaLnBrk="0" fontAlgn="base" hangingPunct="0">
              <a:spcBef>
                <a:spcPct val="0"/>
              </a:spcBef>
              <a:spcAft>
                <a:spcPct val="0"/>
              </a:spcAft>
            </a:pPr>
            <a:r>
              <a:rPr lang="en-US" altLang="en-VN" sz="2400" b="1" dirty="0" err="1">
                <a:solidFill>
                  <a:srgbClr val="0070C0"/>
                </a:solidFill>
                <a:latin typeface="Times New Roman" panose="02020603050405020304" pitchFamily="18" charset="0"/>
              </a:rPr>
              <a:t>Thư</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gửi</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các</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cháu</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học</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sinh</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nhân</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ngày</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khai</a:t>
            </a:r>
            <a:r>
              <a:rPr lang="en-US" altLang="en-VN" sz="2400" b="1" dirty="0">
                <a:solidFill>
                  <a:srgbClr val="0070C0"/>
                </a:solidFill>
                <a:latin typeface="Times New Roman" panose="02020603050405020304" pitchFamily="18" charset="0"/>
              </a:rPr>
              <a:t> </a:t>
            </a:r>
            <a:r>
              <a:rPr lang="en-US" altLang="en-VN" sz="2400" b="1" dirty="0" err="1">
                <a:solidFill>
                  <a:srgbClr val="0070C0"/>
                </a:solidFill>
                <a:latin typeface="Times New Roman" panose="02020603050405020304" pitchFamily="18" charset="0"/>
              </a:rPr>
              <a:t>trường</a:t>
            </a:r>
            <a:r>
              <a:rPr lang="en-US" altLang="en-VN" sz="2400" b="1" dirty="0">
                <a:solidFill>
                  <a:srgbClr val="0070C0"/>
                </a:solidFill>
                <a:latin typeface="Times New Roman" panose="02020603050405020304" pitchFamily="18" charset="0"/>
              </a:rPr>
              <a:t> 9-1945:</a:t>
            </a:r>
          </a:p>
        </p:txBody>
      </p:sp>
      <p:pic>
        <p:nvPicPr>
          <p:cNvPr id="10242" name="Picture 2" descr="Kỷ niệm 131 năm Ngày sinh Chủ tịch Hồ Chí Minh 19/5 (1890 - 2021). Chủ tịch Hồ  Chí Minh - Tên Người còn mãi với non sông, đất nước">
            <a:extLst>
              <a:ext uri="{FF2B5EF4-FFF2-40B4-BE49-F238E27FC236}">
                <a16:creationId xmlns:a16="http://schemas.microsoft.com/office/drawing/2014/main" id="{FBF1AEBB-8DD4-8242-A865-70D991A7A1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37626">
            <a:off x="1606775" y="2951388"/>
            <a:ext cx="3058469" cy="23989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632090"/>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grpSp>
        <p:nvGrpSpPr>
          <p:cNvPr id="632" name="Google Shape;632;p28"/>
          <p:cNvGrpSpPr/>
          <p:nvPr/>
        </p:nvGrpSpPr>
        <p:grpSpPr>
          <a:xfrm>
            <a:off x="10970331" y="31086"/>
            <a:ext cx="998822" cy="4902579"/>
            <a:chOff x="2656114" y="35021"/>
            <a:chExt cx="1101016" cy="5404185"/>
          </a:xfrm>
        </p:grpSpPr>
        <p:sp>
          <p:nvSpPr>
            <p:cNvPr id="633" name="Google Shape;633;p28"/>
            <p:cNvSpPr/>
            <p:nvPr/>
          </p:nvSpPr>
          <p:spPr>
            <a:xfrm>
              <a:off x="2656114" y="2378146"/>
              <a:ext cx="1101016" cy="3061060"/>
            </a:xfrm>
            <a:custGeom>
              <a:avLst/>
              <a:gdLst/>
              <a:ahLst/>
              <a:cxnLst/>
              <a:rect l="l" t="t" r="r" b="b"/>
              <a:pathLst>
                <a:path w="4150" h="11538" extrusionOk="0">
                  <a:moveTo>
                    <a:pt x="2170" y="146"/>
                  </a:moveTo>
                  <a:cubicBezTo>
                    <a:pt x="2257" y="146"/>
                    <a:pt x="2345" y="151"/>
                    <a:pt x="2435" y="162"/>
                  </a:cubicBezTo>
                  <a:cubicBezTo>
                    <a:pt x="2556" y="192"/>
                    <a:pt x="2556" y="222"/>
                    <a:pt x="2570" y="328"/>
                  </a:cubicBezTo>
                  <a:lnTo>
                    <a:pt x="2570" y="478"/>
                  </a:lnTo>
                  <a:cubicBezTo>
                    <a:pt x="2570" y="508"/>
                    <a:pt x="2570" y="538"/>
                    <a:pt x="2586" y="553"/>
                  </a:cubicBezTo>
                  <a:cubicBezTo>
                    <a:pt x="2540" y="553"/>
                    <a:pt x="2496" y="538"/>
                    <a:pt x="2450" y="538"/>
                  </a:cubicBezTo>
                  <a:cubicBezTo>
                    <a:pt x="2330" y="523"/>
                    <a:pt x="2209" y="508"/>
                    <a:pt x="2089" y="508"/>
                  </a:cubicBezTo>
                  <a:lnTo>
                    <a:pt x="2059" y="508"/>
                  </a:lnTo>
                  <a:cubicBezTo>
                    <a:pt x="1894" y="508"/>
                    <a:pt x="1744" y="523"/>
                    <a:pt x="1578" y="553"/>
                  </a:cubicBezTo>
                  <a:cubicBezTo>
                    <a:pt x="1578" y="493"/>
                    <a:pt x="1563" y="448"/>
                    <a:pt x="1548" y="402"/>
                  </a:cubicBezTo>
                  <a:cubicBezTo>
                    <a:pt x="1533" y="268"/>
                    <a:pt x="1533" y="208"/>
                    <a:pt x="1684" y="192"/>
                  </a:cubicBezTo>
                  <a:cubicBezTo>
                    <a:pt x="1849" y="163"/>
                    <a:pt x="2008" y="146"/>
                    <a:pt x="2170" y="146"/>
                  </a:cubicBezTo>
                  <a:close/>
                  <a:moveTo>
                    <a:pt x="2075" y="659"/>
                  </a:moveTo>
                  <a:cubicBezTo>
                    <a:pt x="2209" y="659"/>
                    <a:pt x="2330" y="673"/>
                    <a:pt x="2465" y="689"/>
                  </a:cubicBezTo>
                  <a:cubicBezTo>
                    <a:pt x="2496" y="703"/>
                    <a:pt x="2540" y="703"/>
                    <a:pt x="2586" y="719"/>
                  </a:cubicBezTo>
                  <a:cubicBezTo>
                    <a:pt x="3081" y="823"/>
                    <a:pt x="3472" y="1110"/>
                    <a:pt x="3683" y="1575"/>
                  </a:cubicBezTo>
                  <a:cubicBezTo>
                    <a:pt x="3879" y="2012"/>
                    <a:pt x="3923" y="2507"/>
                    <a:pt x="3953" y="2988"/>
                  </a:cubicBezTo>
                  <a:cubicBezTo>
                    <a:pt x="3983" y="3469"/>
                    <a:pt x="3999" y="3950"/>
                    <a:pt x="3983" y="4431"/>
                  </a:cubicBezTo>
                  <a:cubicBezTo>
                    <a:pt x="3893" y="4507"/>
                    <a:pt x="3758" y="4537"/>
                    <a:pt x="3638" y="4552"/>
                  </a:cubicBezTo>
                  <a:cubicBezTo>
                    <a:pt x="3518" y="4567"/>
                    <a:pt x="3398" y="4582"/>
                    <a:pt x="3277" y="4582"/>
                  </a:cubicBezTo>
                  <a:cubicBezTo>
                    <a:pt x="3127" y="4597"/>
                    <a:pt x="2977" y="4612"/>
                    <a:pt x="2826" y="4612"/>
                  </a:cubicBezTo>
                  <a:cubicBezTo>
                    <a:pt x="2720" y="4612"/>
                    <a:pt x="2616" y="4597"/>
                    <a:pt x="2510" y="4597"/>
                  </a:cubicBezTo>
                  <a:cubicBezTo>
                    <a:pt x="2464" y="4597"/>
                    <a:pt x="2414" y="4593"/>
                    <a:pt x="2365" y="4593"/>
                  </a:cubicBezTo>
                  <a:cubicBezTo>
                    <a:pt x="2317" y="4593"/>
                    <a:pt x="2269" y="4597"/>
                    <a:pt x="2225" y="4612"/>
                  </a:cubicBezTo>
                  <a:cubicBezTo>
                    <a:pt x="2179" y="4627"/>
                    <a:pt x="2179" y="4688"/>
                    <a:pt x="2225" y="4688"/>
                  </a:cubicBezTo>
                  <a:cubicBezTo>
                    <a:pt x="2330" y="4718"/>
                    <a:pt x="2450" y="4718"/>
                    <a:pt x="2556" y="4718"/>
                  </a:cubicBezTo>
                  <a:lnTo>
                    <a:pt x="2871" y="4718"/>
                  </a:lnTo>
                  <a:cubicBezTo>
                    <a:pt x="3037" y="4718"/>
                    <a:pt x="3202" y="4702"/>
                    <a:pt x="3368" y="4688"/>
                  </a:cubicBezTo>
                  <a:cubicBezTo>
                    <a:pt x="3442" y="4688"/>
                    <a:pt x="3532" y="4688"/>
                    <a:pt x="3638" y="4672"/>
                  </a:cubicBezTo>
                  <a:cubicBezTo>
                    <a:pt x="3758" y="4642"/>
                    <a:pt x="3893" y="4612"/>
                    <a:pt x="3983" y="4552"/>
                  </a:cubicBezTo>
                  <a:lnTo>
                    <a:pt x="3983" y="4552"/>
                  </a:lnTo>
                  <a:cubicBezTo>
                    <a:pt x="3969" y="4988"/>
                    <a:pt x="3923" y="5424"/>
                    <a:pt x="3698" y="5814"/>
                  </a:cubicBezTo>
                  <a:cubicBezTo>
                    <a:pt x="3428" y="6281"/>
                    <a:pt x="2916" y="6536"/>
                    <a:pt x="2375" y="6582"/>
                  </a:cubicBezTo>
                  <a:cubicBezTo>
                    <a:pt x="2300" y="6582"/>
                    <a:pt x="2225" y="6596"/>
                    <a:pt x="2149" y="6596"/>
                  </a:cubicBezTo>
                  <a:lnTo>
                    <a:pt x="2059" y="6596"/>
                  </a:lnTo>
                  <a:cubicBezTo>
                    <a:pt x="1954" y="6596"/>
                    <a:pt x="1864" y="6596"/>
                    <a:pt x="1758" y="6582"/>
                  </a:cubicBezTo>
                  <a:cubicBezTo>
                    <a:pt x="1233" y="6536"/>
                    <a:pt x="722" y="6281"/>
                    <a:pt x="451" y="5814"/>
                  </a:cubicBezTo>
                  <a:cubicBezTo>
                    <a:pt x="405" y="5740"/>
                    <a:pt x="361" y="5650"/>
                    <a:pt x="331" y="5574"/>
                  </a:cubicBezTo>
                  <a:lnTo>
                    <a:pt x="331" y="5574"/>
                  </a:lnTo>
                  <a:cubicBezTo>
                    <a:pt x="886" y="5664"/>
                    <a:pt x="1443" y="5740"/>
                    <a:pt x="1999" y="5740"/>
                  </a:cubicBezTo>
                  <a:cubicBezTo>
                    <a:pt x="2285" y="5724"/>
                    <a:pt x="2556" y="5724"/>
                    <a:pt x="2841" y="5694"/>
                  </a:cubicBezTo>
                  <a:cubicBezTo>
                    <a:pt x="3037" y="5664"/>
                    <a:pt x="3232" y="5634"/>
                    <a:pt x="3428" y="5559"/>
                  </a:cubicBezTo>
                  <a:cubicBezTo>
                    <a:pt x="3472" y="5544"/>
                    <a:pt x="3518" y="5529"/>
                    <a:pt x="3562" y="5499"/>
                  </a:cubicBezTo>
                  <a:cubicBezTo>
                    <a:pt x="3578" y="5484"/>
                    <a:pt x="3562" y="5469"/>
                    <a:pt x="3548" y="5469"/>
                  </a:cubicBezTo>
                  <a:cubicBezTo>
                    <a:pt x="3518" y="5469"/>
                    <a:pt x="3488" y="5484"/>
                    <a:pt x="3458" y="5484"/>
                  </a:cubicBezTo>
                  <a:cubicBezTo>
                    <a:pt x="2961" y="5574"/>
                    <a:pt x="2465" y="5604"/>
                    <a:pt x="1954" y="5620"/>
                  </a:cubicBezTo>
                  <a:cubicBezTo>
                    <a:pt x="1668" y="5620"/>
                    <a:pt x="1367" y="5604"/>
                    <a:pt x="1082" y="5559"/>
                  </a:cubicBezTo>
                  <a:cubicBezTo>
                    <a:pt x="812" y="5514"/>
                    <a:pt x="556" y="5454"/>
                    <a:pt x="285" y="5439"/>
                  </a:cubicBezTo>
                  <a:cubicBezTo>
                    <a:pt x="210" y="5183"/>
                    <a:pt x="180" y="4912"/>
                    <a:pt x="165" y="4657"/>
                  </a:cubicBezTo>
                  <a:lnTo>
                    <a:pt x="165" y="4657"/>
                  </a:lnTo>
                  <a:cubicBezTo>
                    <a:pt x="285" y="4672"/>
                    <a:pt x="421" y="4672"/>
                    <a:pt x="541" y="4688"/>
                  </a:cubicBezTo>
                  <a:cubicBezTo>
                    <a:pt x="706" y="4702"/>
                    <a:pt x="886" y="4702"/>
                    <a:pt x="1052" y="4718"/>
                  </a:cubicBezTo>
                  <a:lnTo>
                    <a:pt x="1563" y="4718"/>
                  </a:lnTo>
                  <a:cubicBezTo>
                    <a:pt x="1602" y="4718"/>
                    <a:pt x="1643" y="4719"/>
                    <a:pt x="1684" y="4719"/>
                  </a:cubicBezTo>
                  <a:cubicBezTo>
                    <a:pt x="1768" y="4719"/>
                    <a:pt x="1853" y="4713"/>
                    <a:pt x="1924" y="4672"/>
                  </a:cubicBezTo>
                  <a:cubicBezTo>
                    <a:pt x="1939" y="4657"/>
                    <a:pt x="1939" y="4627"/>
                    <a:pt x="1924" y="4627"/>
                  </a:cubicBezTo>
                  <a:cubicBezTo>
                    <a:pt x="1898" y="4630"/>
                    <a:pt x="1872" y="4631"/>
                    <a:pt x="1847" y="4631"/>
                  </a:cubicBezTo>
                  <a:cubicBezTo>
                    <a:pt x="1741" y="4631"/>
                    <a:pt x="1642" y="4612"/>
                    <a:pt x="1533" y="4612"/>
                  </a:cubicBezTo>
                  <a:cubicBezTo>
                    <a:pt x="1353" y="4597"/>
                    <a:pt x="1187" y="4597"/>
                    <a:pt x="1007" y="4582"/>
                  </a:cubicBezTo>
                  <a:cubicBezTo>
                    <a:pt x="842" y="4582"/>
                    <a:pt x="676" y="4567"/>
                    <a:pt x="511" y="4552"/>
                  </a:cubicBezTo>
                  <a:cubicBezTo>
                    <a:pt x="405" y="4537"/>
                    <a:pt x="271" y="4507"/>
                    <a:pt x="150" y="4507"/>
                  </a:cubicBezTo>
                  <a:lnTo>
                    <a:pt x="150" y="4431"/>
                  </a:lnTo>
                  <a:cubicBezTo>
                    <a:pt x="150" y="4071"/>
                    <a:pt x="165" y="3710"/>
                    <a:pt x="180" y="3365"/>
                  </a:cubicBezTo>
                  <a:cubicBezTo>
                    <a:pt x="405" y="3425"/>
                    <a:pt x="661" y="3425"/>
                    <a:pt x="902" y="3425"/>
                  </a:cubicBezTo>
                  <a:cubicBezTo>
                    <a:pt x="1045" y="3425"/>
                    <a:pt x="1187" y="3432"/>
                    <a:pt x="1328" y="3432"/>
                  </a:cubicBezTo>
                  <a:cubicBezTo>
                    <a:pt x="1469" y="3432"/>
                    <a:pt x="1609" y="3425"/>
                    <a:pt x="1744" y="3395"/>
                  </a:cubicBezTo>
                  <a:cubicBezTo>
                    <a:pt x="1774" y="3395"/>
                    <a:pt x="1774" y="3349"/>
                    <a:pt x="1744" y="3349"/>
                  </a:cubicBezTo>
                  <a:cubicBezTo>
                    <a:pt x="1566" y="3309"/>
                    <a:pt x="1381" y="3303"/>
                    <a:pt x="1194" y="3303"/>
                  </a:cubicBezTo>
                  <a:cubicBezTo>
                    <a:pt x="1097" y="3303"/>
                    <a:pt x="1000" y="3304"/>
                    <a:pt x="902" y="3304"/>
                  </a:cubicBezTo>
                  <a:cubicBezTo>
                    <a:pt x="834" y="3297"/>
                    <a:pt x="766" y="3297"/>
                    <a:pt x="697" y="3297"/>
                  </a:cubicBezTo>
                  <a:cubicBezTo>
                    <a:pt x="628" y="3297"/>
                    <a:pt x="556" y="3297"/>
                    <a:pt x="481" y="3289"/>
                  </a:cubicBezTo>
                  <a:cubicBezTo>
                    <a:pt x="391" y="3274"/>
                    <a:pt x="285" y="3229"/>
                    <a:pt x="180" y="3229"/>
                  </a:cubicBezTo>
                  <a:cubicBezTo>
                    <a:pt x="180" y="3154"/>
                    <a:pt x="180" y="3064"/>
                    <a:pt x="195" y="2988"/>
                  </a:cubicBezTo>
                  <a:cubicBezTo>
                    <a:pt x="210" y="2657"/>
                    <a:pt x="241" y="2327"/>
                    <a:pt x="315" y="2012"/>
                  </a:cubicBezTo>
                  <a:cubicBezTo>
                    <a:pt x="571" y="2056"/>
                    <a:pt x="826" y="2086"/>
                    <a:pt x="1082" y="2102"/>
                  </a:cubicBezTo>
                  <a:cubicBezTo>
                    <a:pt x="1383" y="2116"/>
                    <a:pt x="1684" y="2146"/>
                    <a:pt x="1984" y="2146"/>
                  </a:cubicBezTo>
                  <a:cubicBezTo>
                    <a:pt x="2285" y="2146"/>
                    <a:pt x="2570" y="2146"/>
                    <a:pt x="2856" y="2102"/>
                  </a:cubicBezTo>
                  <a:cubicBezTo>
                    <a:pt x="3067" y="2072"/>
                    <a:pt x="3277" y="2056"/>
                    <a:pt x="3442" y="1906"/>
                  </a:cubicBezTo>
                  <a:cubicBezTo>
                    <a:pt x="3453" y="1896"/>
                    <a:pt x="3441" y="1885"/>
                    <a:pt x="3428" y="1885"/>
                  </a:cubicBezTo>
                  <a:cubicBezTo>
                    <a:pt x="3422" y="1885"/>
                    <a:pt x="3417" y="1887"/>
                    <a:pt x="3412" y="1891"/>
                  </a:cubicBezTo>
                  <a:cubicBezTo>
                    <a:pt x="3232" y="1982"/>
                    <a:pt x="2977" y="1996"/>
                    <a:pt x="2766" y="2012"/>
                  </a:cubicBezTo>
                  <a:cubicBezTo>
                    <a:pt x="2496" y="2042"/>
                    <a:pt x="2209" y="2042"/>
                    <a:pt x="1924" y="2042"/>
                  </a:cubicBezTo>
                  <a:cubicBezTo>
                    <a:pt x="1654" y="2042"/>
                    <a:pt x="1383" y="2012"/>
                    <a:pt x="1112" y="1996"/>
                  </a:cubicBezTo>
                  <a:cubicBezTo>
                    <a:pt x="842" y="1966"/>
                    <a:pt x="601" y="1951"/>
                    <a:pt x="345" y="1906"/>
                  </a:cubicBezTo>
                  <a:cubicBezTo>
                    <a:pt x="375" y="1801"/>
                    <a:pt x="405" y="1681"/>
                    <a:pt x="465" y="1575"/>
                  </a:cubicBezTo>
                  <a:cubicBezTo>
                    <a:pt x="676" y="1110"/>
                    <a:pt x="1067" y="823"/>
                    <a:pt x="1563" y="719"/>
                  </a:cubicBezTo>
                  <a:cubicBezTo>
                    <a:pt x="1728" y="673"/>
                    <a:pt x="1909" y="659"/>
                    <a:pt x="2075" y="659"/>
                  </a:cubicBezTo>
                  <a:close/>
                  <a:moveTo>
                    <a:pt x="2600" y="6702"/>
                  </a:moveTo>
                  <a:cubicBezTo>
                    <a:pt x="2600" y="6777"/>
                    <a:pt x="2630" y="6852"/>
                    <a:pt x="2630" y="6897"/>
                  </a:cubicBezTo>
                  <a:cubicBezTo>
                    <a:pt x="2646" y="7033"/>
                    <a:pt x="2646" y="7093"/>
                    <a:pt x="2496" y="7107"/>
                  </a:cubicBezTo>
                  <a:cubicBezTo>
                    <a:pt x="2356" y="7134"/>
                    <a:pt x="2211" y="7150"/>
                    <a:pt x="2066" y="7150"/>
                  </a:cubicBezTo>
                  <a:cubicBezTo>
                    <a:pt x="1962" y="7150"/>
                    <a:pt x="1859" y="7142"/>
                    <a:pt x="1758" y="7123"/>
                  </a:cubicBezTo>
                  <a:cubicBezTo>
                    <a:pt x="1638" y="7107"/>
                    <a:pt x="1624" y="7077"/>
                    <a:pt x="1608" y="6973"/>
                  </a:cubicBezTo>
                  <a:cubicBezTo>
                    <a:pt x="1608" y="6882"/>
                    <a:pt x="1608" y="6792"/>
                    <a:pt x="1594" y="6716"/>
                  </a:cubicBezTo>
                  <a:lnTo>
                    <a:pt x="1594" y="6716"/>
                  </a:lnTo>
                  <a:cubicBezTo>
                    <a:pt x="1758" y="6747"/>
                    <a:pt x="1909" y="6747"/>
                    <a:pt x="2075" y="6747"/>
                  </a:cubicBezTo>
                  <a:cubicBezTo>
                    <a:pt x="2255" y="6747"/>
                    <a:pt x="2435" y="6732"/>
                    <a:pt x="2600" y="6702"/>
                  </a:cubicBezTo>
                  <a:close/>
                  <a:moveTo>
                    <a:pt x="1871" y="8370"/>
                  </a:moveTo>
                  <a:cubicBezTo>
                    <a:pt x="1899" y="8370"/>
                    <a:pt x="1927" y="8375"/>
                    <a:pt x="1954" y="8386"/>
                  </a:cubicBezTo>
                  <a:cubicBezTo>
                    <a:pt x="1999" y="8400"/>
                    <a:pt x="2045" y="8416"/>
                    <a:pt x="2075" y="8446"/>
                  </a:cubicBezTo>
                  <a:lnTo>
                    <a:pt x="2075" y="8761"/>
                  </a:lnTo>
                  <a:lnTo>
                    <a:pt x="2059" y="8761"/>
                  </a:lnTo>
                  <a:cubicBezTo>
                    <a:pt x="1909" y="8761"/>
                    <a:pt x="1533" y="8761"/>
                    <a:pt x="1638" y="8520"/>
                  </a:cubicBezTo>
                  <a:cubicBezTo>
                    <a:pt x="1685" y="8427"/>
                    <a:pt x="1776" y="8370"/>
                    <a:pt x="1871" y="8370"/>
                  </a:cubicBezTo>
                  <a:close/>
                  <a:moveTo>
                    <a:pt x="2510" y="8355"/>
                  </a:moveTo>
                  <a:cubicBezTo>
                    <a:pt x="2515" y="8355"/>
                    <a:pt x="2520" y="8355"/>
                    <a:pt x="2526" y="8356"/>
                  </a:cubicBezTo>
                  <a:cubicBezTo>
                    <a:pt x="2690" y="8356"/>
                    <a:pt x="2751" y="8566"/>
                    <a:pt x="2646" y="8656"/>
                  </a:cubicBezTo>
                  <a:cubicBezTo>
                    <a:pt x="2556" y="8747"/>
                    <a:pt x="2420" y="8761"/>
                    <a:pt x="2300" y="8761"/>
                  </a:cubicBezTo>
                  <a:lnTo>
                    <a:pt x="2300" y="8747"/>
                  </a:lnTo>
                  <a:cubicBezTo>
                    <a:pt x="2300" y="8614"/>
                    <a:pt x="2328" y="8355"/>
                    <a:pt x="2510" y="8355"/>
                  </a:cubicBezTo>
                  <a:close/>
                  <a:moveTo>
                    <a:pt x="1990" y="8922"/>
                  </a:moveTo>
                  <a:cubicBezTo>
                    <a:pt x="2023" y="8922"/>
                    <a:pt x="2057" y="8924"/>
                    <a:pt x="2089" y="8927"/>
                  </a:cubicBezTo>
                  <a:cubicBezTo>
                    <a:pt x="2089" y="9002"/>
                    <a:pt x="2089" y="9077"/>
                    <a:pt x="2075" y="9152"/>
                  </a:cubicBezTo>
                  <a:cubicBezTo>
                    <a:pt x="2047" y="9262"/>
                    <a:pt x="1970" y="9334"/>
                    <a:pt x="1853" y="9334"/>
                  </a:cubicBezTo>
                  <a:cubicBezTo>
                    <a:pt x="1842" y="9334"/>
                    <a:pt x="1830" y="9334"/>
                    <a:pt x="1818" y="9332"/>
                  </a:cubicBezTo>
                  <a:cubicBezTo>
                    <a:pt x="1698" y="9302"/>
                    <a:pt x="1608" y="9182"/>
                    <a:pt x="1668" y="9062"/>
                  </a:cubicBezTo>
                  <a:cubicBezTo>
                    <a:pt x="1716" y="8953"/>
                    <a:pt x="1853" y="8922"/>
                    <a:pt x="1990" y="8922"/>
                  </a:cubicBezTo>
                  <a:close/>
                  <a:moveTo>
                    <a:pt x="2285" y="8941"/>
                  </a:moveTo>
                  <a:cubicBezTo>
                    <a:pt x="2345" y="8941"/>
                    <a:pt x="2405" y="8957"/>
                    <a:pt x="2465" y="8957"/>
                  </a:cubicBezTo>
                  <a:cubicBezTo>
                    <a:pt x="2540" y="8971"/>
                    <a:pt x="2630" y="8957"/>
                    <a:pt x="2706" y="8987"/>
                  </a:cubicBezTo>
                  <a:cubicBezTo>
                    <a:pt x="2886" y="9047"/>
                    <a:pt x="2811" y="9272"/>
                    <a:pt x="2660" y="9318"/>
                  </a:cubicBezTo>
                  <a:cubicBezTo>
                    <a:pt x="2625" y="9329"/>
                    <a:pt x="2584" y="9337"/>
                    <a:pt x="2541" y="9337"/>
                  </a:cubicBezTo>
                  <a:cubicBezTo>
                    <a:pt x="2473" y="9337"/>
                    <a:pt x="2401" y="9319"/>
                    <a:pt x="2345" y="9272"/>
                  </a:cubicBezTo>
                  <a:cubicBezTo>
                    <a:pt x="2269" y="9198"/>
                    <a:pt x="2269" y="9062"/>
                    <a:pt x="2285" y="8941"/>
                  </a:cubicBezTo>
                  <a:close/>
                  <a:moveTo>
                    <a:pt x="2144" y="1"/>
                  </a:moveTo>
                  <a:cubicBezTo>
                    <a:pt x="2078" y="1"/>
                    <a:pt x="2014" y="4"/>
                    <a:pt x="1954" y="12"/>
                  </a:cubicBezTo>
                  <a:cubicBezTo>
                    <a:pt x="1818" y="12"/>
                    <a:pt x="1698" y="42"/>
                    <a:pt x="1578" y="72"/>
                  </a:cubicBezTo>
                  <a:cubicBezTo>
                    <a:pt x="1503" y="72"/>
                    <a:pt x="1443" y="102"/>
                    <a:pt x="1428" y="178"/>
                  </a:cubicBezTo>
                  <a:cubicBezTo>
                    <a:pt x="1398" y="252"/>
                    <a:pt x="1413" y="342"/>
                    <a:pt x="1413" y="433"/>
                  </a:cubicBezTo>
                  <a:cubicBezTo>
                    <a:pt x="1428" y="478"/>
                    <a:pt x="1428" y="538"/>
                    <a:pt x="1428" y="598"/>
                  </a:cubicBezTo>
                  <a:cubicBezTo>
                    <a:pt x="1143" y="673"/>
                    <a:pt x="886" y="809"/>
                    <a:pt x="692" y="1004"/>
                  </a:cubicBezTo>
                  <a:cubicBezTo>
                    <a:pt x="315" y="1365"/>
                    <a:pt x="165" y="1876"/>
                    <a:pt x="105" y="2357"/>
                  </a:cubicBezTo>
                  <a:cubicBezTo>
                    <a:pt x="30" y="2884"/>
                    <a:pt x="30" y="3409"/>
                    <a:pt x="14" y="3936"/>
                  </a:cubicBezTo>
                  <a:cubicBezTo>
                    <a:pt x="14" y="4131"/>
                    <a:pt x="0" y="4327"/>
                    <a:pt x="14" y="4537"/>
                  </a:cubicBezTo>
                  <a:cubicBezTo>
                    <a:pt x="0" y="4552"/>
                    <a:pt x="0" y="4582"/>
                    <a:pt x="14" y="4597"/>
                  </a:cubicBezTo>
                  <a:cubicBezTo>
                    <a:pt x="30" y="4912"/>
                    <a:pt x="60" y="5213"/>
                    <a:pt x="150" y="5499"/>
                  </a:cubicBezTo>
                  <a:cubicBezTo>
                    <a:pt x="301" y="5995"/>
                    <a:pt x="646" y="6386"/>
                    <a:pt x="1127" y="6582"/>
                  </a:cubicBezTo>
                  <a:cubicBezTo>
                    <a:pt x="1233" y="6626"/>
                    <a:pt x="1353" y="6656"/>
                    <a:pt x="1473" y="6686"/>
                  </a:cubicBezTo>
                  <a:cubicBezTo>
                    <a:pt x="1443" y="6792"/>
                    <a:pt x="1458" y="6927"/>
                    <a:pt x="1473" y="7033"/>
                  </a:cubicBezTo>
                  <a:cubicBezTo>
                    <a:pt x="1473" y="7107"/>
                    <a:pt x="1488" y="7183"/>
                    <a:pt x="1578" y="7228"/>
                  </a:cubicBezTo>
                  <a:cubicBezTo>
                    <a:pt x="1654" y="7273"/>
                    <a:pt x="1758" y="7273"/>
                    <a:pt x="1834" y="7288"/>
                  </a:cubicBezTo>
                  <a:cubicBezTo>
                    <a:pt x="1909" y="7288"/>
                    <a:pt x="1984" y="7288"/>
                    <a:pt x="2059" y="7303"/>
                  </a:cubicBezTo>
                  <a:cubicBezTo>
                    <a:pt x="2059" y="7454"/>
                    <a:pt x="2075" y="7604"/>
                    <a:pt x="2075" y="7754"/>
                  </a:cubicBezTo>
                  <a:cubicBezTo>
                    <a:pt x="2089" y="7935"/>
                    <a:pt x="2075" y="8100"/>
                    <a:pt x="2075" y="8265"/>
                  </a:cubicBezTo>
                  <a:cubicBezTo>
                    <a:pt x="2018" y="8237"/>
                    <a:pt x="1951" y="8222"/>
                    <a:pt x="1883" y="8222"/>
                  </a:cubicBezTo>
                  <a:cubicBezTo>
                    <a:pt x="1808" y="8222"/>
                    <a:pt x="1731" y="8241"/>
                    <a:pt x="1668" y="8280"/>
                  </a:cubicBezTo>
                  <a:cubicBezTo>
                    <a:pt x="1533" y="8356"/>
                    <a:pt x="1443" y="8520"/>
                    <a:pt x="1473" y="8671"/>
                  </a:cubicBezTo>
                  <a:cubicBezTo>
                    <a:pt x="1503" y="8761"/>
                    <a:pt x="1578" y="8821"/>
                    <a:pt x="1654" y="8851"/>
                  </a:cubicBezTo>
                  <a:cubicBezTo>
                    <a:pt x="1638" y="8867"/>
                    <a:pt x="1624" y="8881"/>
                    <a:pt x="1594" y="8897"/>
                  </a:cubicBezTo>
                  <a:cubicBezTo>
                    <a:pt x="1488" y="9002"/>
                    <a:pt x="1473" y="9182"/>
                    <a:pt x="1548" y="9318"/>
                  </a:cubicBezTo>
                  <a:cubicBezTo>
                    <a:pt x="1594" y="9378"/>
                    <a:pt x="1654" y="9422"/>
                    <a:pt x="1714" y="9453"/>
                  </a:cubicBezTo>
                  <a:cubicBezTo>
                    <a:pt x="1684" y="9783"/>
                    <a:pt x="1684" y="10114"/>
                    <a:pt x="1698" y="10445"/>
                  </a:cubicBezTo>
                  <a:cubicBezTo>
                    <a:pt x="1698" y="10775"/>
                    <a:pt x="1728" y="11106"/>
                    <a:pt x="1744" y="11453"/>
                  </a:cubicBezTo>
                  <a:cubicBezTo>
                    <a:pt x="1744" y="11490"/>
                    <a:pt x="1774" y="11508"/>
                    <a:pt x="1804" y="11508"/>
                  </a:cubicBezTo>
                  <a:cubicBezTo>
                    <a:pt x="1834" y="11508"/>
                    <a:pt x="1864" y="11490"/>
                    <a:pt x="1864" y="11453"/>
                  </a:cubicBezTo>
                  <a:cubicBezTo>
                    <a:pt x="1879" y="11287"/>
                    <a:pt x="1849" y="11122"/>
                    <a:pt x="1834" y="10971"/>
                  </a:cubicBezTo>
                  <a:cubicBezTo>
                    <a:pt x="1818" y="10791"/>
                    <a:pt x="1834" y="10611"/>
                    <a:pt x="1818" y="10445"/>
                  </a:cubicBezTo>
                  <a:cubicBezTo>
                    <a:pt x="1818" y="10130"/>
                    <a:pt x="1834" y="9799"/>
                    <a:pt x="1804" y="9483"/>
                  </a:cubicBezTo>
                  <a:lnTo>
                    <a:pt x="1924" y="9483"/>
                  </a:lnTo>
                  <a:cubicBezTo>
                    <a:pt x="1909" y="9829"/>
                    <a:pt x="1939" y="10190"/>
                    <a:pt x="1954" y="10551"/>
                  </a:cubicBezTo>
                  <a:cubicBezTo>
                    <a:pt x="1954" y="10745"/>
                    <a:pt x="1954" y="10941"/>
                    <a:pt x="1969" y="11136"/>
                  </a:cubicBezTo>
                  <a:cubicBezTo>
                    <a:pt x="1969" y="11242"/>
                    <a:pt x="1939" y="11407"/>
                    <a:pt x="2014" y="11497"/>
                  </a:cubicBezTo>
                  <a:cubicBezTo>
                    <a:pt x="2026" y="11519"/>
                    <a:pt x="2045" y="11529"/>
                    <a:pt x="2064" y="11529"/>
                  </a:cubicBezTo>
                  <a:cubicBezTo>
                    <a:pt x="2097" y="11529"/>
                    <a:pt x="2129" y="11500"/>
                    <a:pt x="2119" y="11453"/>
                  </a:cubicBezTo>
                  <a:cubicBezTo>
                    <a:pt x="2089" y="11317"/>
                    <a:pt x="2105" y="11166"/>
                    <a:pt x="2089" y="11016"/>
                  </a:cubicBezTo>
                  <a:cubicBezTo>
                    <a:pt x="2089" y="10836"/>
                    <a:pt x="2075" y="10641"/>
                    <a:pt x="2075" y="10460"/>
                  </a:cubicBezTo>
                  <a:cubicBezTo>
                    <a:pt x="2075" y="10280"/>
                    <a:pt x="2075" y="10100"/>
                    <a:pt x="2059" y="9919"/>
                  </a:cubicBezTo>
                  <a:cubicBezTo>
                    <a:pt x="2059" y="9769"/>
                    <a:pt x="2059" y="9603"/>
                    <a:pt x="2029" y="9438"/>
                  </a:cubicBezTo>
                  <a:cubicBezTo>
                    <a:pt x="2075" y="9422"/>
                    <a:pt x="2105" y="9392"/>
                    <a:pt x="2135" y="9362"/>
                  </a:cubicBezTo>
                  <a:lnTo>
                    <a:pt x="2135" y="9408"/>
                  </a:lnTo>
                  <a:cubicBezTo>
                    <a:pt x="2119" y="9513"/>
                    <a:pt x="2119" y="9618"/>
                    <a:pt x="2135" y="9709"/>
                  </a:cubicBezTo>
                  <a:cubicBezTo>
                    <a:pt x="2135" y="9919"/>
                    <a:pt x="2149" y="10130"/>
                    <a:pt x="2149" y="10340"/>
                  </a:cubicBezTo>
                  <a:cubicBezTo>
                    <a:pt x="2165" y="10551"/>
                    <a:pt x="2179" y="10775"/>
                    <a:pt x="2195" y="10986"/>
                  </a:cubicBezTo>
                  <a:cubicBezTo>
                    <a:pt x="2209" y="11152"/>
                    <a:pt x="2195" y="11332"/>
                    <a:pt x="2255" y="11483"/>
                  </a:cubicBezTo>
                  <a:cubicBezTo>
                    <a:pt x="2268" y="11520"/>
                    <a:pt x="2296" y="11537"/>
                    <a:pt x="2323" y="11537"/>
                  </a:cubicBezTo>
                  <a:cubicBezTo>
                    <a:pt x="2359" y="11537"/>
                    <a:pt x="2393" y="11505"/>
                    <a:pt x="2375" y="11453"/>
                  </a:cubicBezTo>
                  <a:cubicBezTo>
                    <a:pt x="2330" y="11287"/>
                    <a:pt x="2345" y="11076"/>
                    <a:pt x="2330" y="10896"/>
                  </a:cubicBezTo>
                  <a:cubicBezTo>
                    <a:pt x="2300" y="10671"/>
                    <a:pt x="2285" y="10445"/>
                    <a:pt x="2285" y="10234"/>
                  </a:cubicBezTo>
                  <a:cubicBezTo>
                    <a:pt x="2269" y="10024"/>
                    <a:pt x="2269" y="9813"/>
                    <a:pt x="2255" y="9603"/>
                  </a:cubicBezTo>
                  <a:cubicBezTo>
                    <a:pt x="2255" y="9558"/>
                    <a:pt x="2269" y="9453"/>
                    <a:pt x="2255" y="9378"/>
                  </a:cubicBezTo>
                  <a:lnTo>
                    <a:pt x="2255" y="9378"/>
                  </a:lnTo>
                  <a:cubicBezTo>
                    <a:pt x="2300" y="9408"/>
                    <a:pt x="2330" y="9438"/>
                    <a:pt x="2390" y="9453"/>
                  </a:cubicBezTo>
                  <a:cubicBezTo>
                    <a:pt x="2360" y="9769"/>
                    <a:pt x="2420" y="10114"/>
                    <a:pt x="2420" y="10430"/>
                  </a:cubicBezTo>
                  <a:cubicBezTo>
                    <a:pt x="2435" y="10761"/>
                    <a:pt x="2435" y="11092"/>
                    <a:pt x="2465" y="11422"/>
                  </a:cubicBezTo>
                  <a:cubicBezTo>
                    <a:pt x="2465" y="11469"/>
                    <a:pt x="2502" y="11496"/>
                    <a:pt x="2537" y="11496"/>
                  </a:cubicBezTo>
                  <a:cubicBezTo>
                    <a:pt x="2569" y="11496"/>
                    <a:pt x="2600" y="11473"/>
                    <a:pt x="2600" y="11422"/>
                  </a:cubicBezTo>
                  <a:cubicBezTo>
                    <a:pt x="2586" y="10775"/>
                    <a:pt x="2570" y="10130"/>
                    <a:pt x="2496" y="9483"/>
                  </a:cubicBezTo>
                  <a:lnTo>
                    <a:pt x="2600" y="9483"/>
                  </a:lnTo>
                  <a:cubicBezTo>
                    <a:pt x="2586" y="9573"/>
                    <a:pt x="2600" y="9663"/>
                    <a:pt x="2616" y="9753"/>
                  </a:cubicBezTo>
                  <a:cubicBezTo>
                    <a:pt x="2630" y="9934"/>
                    <a:pt x="2630" y="10100"/>
                    <a:pt x="2646" y="10280"/>
                  </a:cubicBezTo>
                  <a:cubicBezTo>
                    <a:pt x="2646" y="10671"/>
                    <a:pt x="2690" y="11046"/>
                    <a:pt x="2690" y="11422"/>
                  </a:cubicBezTo>
                  <a:cubicBezTo>
                    <a:pt x="2698" y="11468"/>
                    <a:pt x="2732" y="11490"/>
                    <a:pt x="2764" y="11490"/>
                  </a:cubicBezTo>
                  <a:cubicBezTo>
                    <a:pt x="2796" y="11490"/>
                    <a:pt x="2826" y="11468"/>
                    <a:pt x="2826" y="11422"/>
                  </a:cubicBezTo>
                  <a:cubicBezTo>
                    <a:pt x="2826" y="11062"/>
                    <a:pt x="2796" y="10701"/>
                    <a:pt x="2781" y="10340"/>
                  </a:cubicBezTo>
                  <a:cubicBezTo>
                    <a:pt x="2781" y="10039"/>
                    <a:pt x="2736" y="9739"/>
                    <a:pt x="2736" y="9453"/>
                  </a:cubicBezTo>
                  <a:cubicBezTo>
                    <a:pt x="2841" y="9408"/>
                    <a:pt x="2931" y="9302"/>
                    <a:pt x="2961" y="9167"/>
                  </a:cubicBezTo>
                  <a:cubicBezTo>
                    <a:pt x="2977" y="8987"/>
                    <a:pt x="2841" y="8851"/>
                    <a:pt x="2660" y="8837"/>
                  </a:cubicBezTo>
                  <a:lnTo>
                    <a:pt x="2646" y="8837"/>
                  </a:lnTo>
                  <a:cubicBezTo>
                    <a:pt x="2781" y="8761"/>
                    <a:pt x="2856" y="8641"/>
                    <a:pt x="2841" y="8490"/>
                  </a:cubicBezTo>
                  <a:cubicBezTo>
                    <a:pt x="2812" y="8334"/>
                    <a:pt x="2676" y="8204"/>
                    <a:pt x="2508" y="8204"/>
                  </a:cubicBezTo>
                  <a:cubicBezTo>
                    <a:pt x="2499" y="8204"/>
                    <a:pt x="2489" y="8205"/>
                    <a:pt x="2480" y="8205"/>
                  </a:cubicBezTo>
                  <a:cubicBezTo>
                    <a:pt x="2360" y="8235"/>
                    <a:pt x="2285" y="8296"/>
                    <a:pt x="2239" y="8386"/>
                  </a:cubicBezTo>
                  <a:cubicBezTo>
                    <a:pt x="2239" y="8326"/>
                    <a:pt x="2225" y="8265"/>
                    <a:pt x="2225" y="8205"/>
                  </a:cubicBezTo>
                  <a:cubicBezTo>
                    <a:pt x="2239" y="7905"/>
                    <a:pt x="2209" y="7604"/>
                    <a:pt x="2195" y="7288"/>
                  </a:cubicBezTo>
                  <a:lnTo>
                    <a:pt x="2239" y="7288"/>
                  </a:lnTo>
                  <a:cubicBezTo>
                    <a:pt x="2360" y="7288"/>
                    <a:pt x="2480" y="7243"/>
                    <a:pt x="2600" y="7228"/>
                  </a:cubicBezTo>
                  <a:cubicBezTo>
                    <a:pt x="2676" y="7228"/>
                    <a:pt x="2736" y="7198"/>
                    <a:pt x="2766" y="7123"/>
                  </a:cubicBezTo>
                  <a:cubicBezTo>
                    <a:pt x="2781" y="7047"/>
                    <a:pt x="2766" y="6957"/>
                    <a:pt x="2766" y="6867"/>
                  </a:cubicBezTo>
                  <a:cubicBezTo>
                    <a:pt x="2766" y="6807"/>
                    <a:pt x="2766" y="6732"/>
                    <a:pt x="2751" y="6672"/>
                  </a:cubicBezTo>
                  <a:cubicBezTo>
                    <a:pt x="2841" y="6642"/>
                    <a:pt x="2931" y="6612"/>
                    <a:pt x="3007" y="6582"/>
                  </a:cubicBezTo>
                  <a:cubicBezTo>
                    <a:pt x="3337" y="6446"/>
                    <a:pt x="3592" y="6235"/>
                    <a:pt x="3773" y="5965"/>
                  </a:cubicBezTo>
                  <a:cubicBezTo>
                    <a:pt x="3863" y="5830"/>
                    <a:pt x="3939" y="5664"/>
                    <a:pt x="3999" y="5499"/>
                  </a:cubicBezTo>
                  <a:cubicBezTo>
                    <a:pt x="4149" y="5003"/>
                    <a:pt x="4149" y="4447"/>
                    <a:pt x="4134" y="3936"/>
                  </a:cubicBezTo>
                  <a:cubicBezTo>
                    <a:pt x="4119" y="3409"/>
                    <a:pt x="4119" y="2884"/>
                    <a:pt x="4043" y="2357"/>
                  </a:cubicBezTo>
                  <a:cubicBezTo>
                    <a:pt x="3969" y="1876"/>
                    <a:pt x="3819" y="1365"/>
                    <a:pt x="3458" y="1004"/>
                  </a:cubicBezTo>
                  <a:cubicBezTo>
                    <a:pt x="3262" y="809"/>
                    <a:pt x="2991" y="673"/>
                    <a:pt x="2720" y="598"/>
                  </a:cubicBezTo>
                  <a:lnTo>
                    <a:pt x="2720" y="433"/>
                  </a:lnTo>
                  <a:lnTo>
                    <a:pt x="2720" y="268"/>
                  </a:lnTo>
                  <a:cubicBezTo>
                    <a:pt x="2706" y="192"/>
                    <a:pt x="2690" y="102"/>
                    <a:pt x="2616" y="72"/>
                  </a:cubicBezTo>
                  <a:cubicBezTo>
                    <a:pt x="2540" y="27"/>
                    <a:pt x="2435" y="12"/>
                    <a:pt x="2345" y="12"/>
                  </a:cubicBezTo>
                  <a:cubicBezTo>
                    <a:pt x="2277" y="4"/>
                    <a:pt x="2210" y="1"/>
                    <a:pt x="2144" y="1"/>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34" name="Google Shape;634;p28"/>
            <p:cNvSpPr/>
            <p:nvPr/>
          </p:nvSpPr>
          <p:spPr>
            <a:xfrm>
              <a:off x="3178226" y="3230022"/>
              <a:ext cx="470916" cy="64734"/>
            </a:xfrm>
            <a:custGeom>
              <a:avLst/>
              <a:gdLst/>
              <a:ahLst/>
              <a:cxnLst/>
              <a:rect l="l" t="t" r="r" b="b"/>
              <a:pathLst>
                <a:path w="1775" h="244" extrusionOk="0">
                  <a:moveTo>
                    <a:pt x="1714" y="1"/>
                  </a:moveTo>
                  <a:cubicBezTo>
                    <a:pt x="1594" y="1"/>
                    <a:pt x="1476" y="50"/>
                    <a:pt x="1369" y="63"/>
                  </a:cubicBezTo>
                  <a:cubicBezTo>
                    <a:pt x="1219" y="93"/>
                    <a:pt x="1069" y="108"/>
                    <a:pt x="918" y="108"/>
                  </a:cubicBezTo>
                  <a:cubicBezTo>
                    <a:pt x="783" y="124"/>
                    <a:pt x="648" y="124"/>
                    <a:pt x="512" y="124"/>
                  </a:cubicBezTo>
                  <a:cubicBezTo>
                    <a:pt x="362" y="124"/>
                    <a:pt x="211" y="93"/>
                    <a:pt x="61" y="93"/>
                  </a:cubicBezTo>
                  <a:cubicBezTo>
                    <a:pt x="31" y="93"/>
                    <a:pt x="1" y="154"/>
                    <a:pt x="46" y="184"/>
                  </a:cubicBezTo>
                  <a:cubicBezTo>
                    <a:pt x="167" y="228"/>
                    <a:pt x="317" y="228"/>
                    <a:pt x="437" y="244"/>
                  </a:cubicBezTo>
                  <a:cubicBezTo>
                    <a:pt x="602" y="244"/>
                    <a:pt x="752" y="228"/>
                    <a:pt x="918" y="214"/>
                  </a:cubicBezTo>
                  <a:cubicBezTo>
                    <a:pt x="1053" y="214"/>
                    <a:pt x="1203" y="198"/>
                    <a:pt x="1354" y="168"/>
                  </a:cubicBezTo>
                  <a:cubicBezTo>
                    <a:pt x="1490" y="154"/>
                    <a:pt x="1654" y="124"/>
                    <a:pt x="1760" y="33"/>
                  </a:cubicBezTo>
                  <a:cubicBezTo>
                    <a:pt x="1775" y="18"/>
                    <a:pt x="1775" y="3"/>
                    <a:pt x="1760" y="3"/>
                  </a:cubicBezTo>
                  <a:cubicBezTo>
                    <a:pt x="1745" y="2"/>
                    <a:pt x="1730" y="1"/>
                    <a:pt x="1714" y="1"/>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35" name="Google Shape;635;p28"/>
            <p:cNvSpPr/>
            <p:nvPr/>
          </p:nvSpPr>
          <p:spPr>
            <a:xfrm>
              <a:off x="3162308" y="35021"/>
              <a:ext cx="64204" cy="2361458"/>
            </a:xfrm>
            <a:custGeom>
              <a:avLst/>
              <a:gdLst/>
              <a:ahLst/>
              <a:cxnLst/>
              <a:rect l="l" t="t" r="r" b="b"/>
              <a:pathLst>
                <a:path w="242" h="8901" extrusionOk="0">
                  <a:moveTo>
                    <a:pt x="114" y="0"/>
                  </a:moveTo>
                  <a:cubicBezTo>
                    <a:pt x="95" y="0"/>
                    <a:pt x="76" y="27"/>
                    <a:pt x="76" y="80"/>
                  </a:cubicBezTo>
                  <a:cubicBezTo>
                    <a:pt x="1" y="2950"/>
                    <a:pt x="46" y="5853"/>
                    <a:pt x="46" y="8709"/>
                  </a:cubicBezTo>
                  <a:cubicBezTo>
                    <a:pt x="46" y="8836"/>
                    <a:pt x="91" y="8900"/>
                    <a:pt x="137" y="8900"/>
                  </a:cubicBezTo>
                  <a:cubicBezTo>
                    <a:pt x="182" y="8900"/>
                    <a:pt x="227" y="8836"/>
                    <a:pt x="227" y="8709"/>
                  </a:cubicBezTo>
                  <a:cubicBezTo>
                    <a:pt x="211" y="5853"/>
                    <a:pt x="241" y="2950"/>
                    <a:pt x="151" y="80"/>
                  </a:cubicBezTo>
                  <a:cubicBezTo>
                    <a:pt x="151" y="27"/>
                    <a:pt x="132" y="0"/>
                    <a:pt x="114"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grpSp>
      <p:grpSp>
        <p:nvGrpSpPr>
          <p:cNvPr id="652" name="Google Shape;652;p28"/>
          <p:cNvGrpSpPr/>
          <p:nvPr/>
        </p:nvGrpSpPr>
        <p:grpSpPr>
          <a:xfrm rot="-8235435">
            <a:off x="539074" y="5262486"/>
            <a:ext cx="1430602" cy="1179693"/>
            <a:chOff x="2278252" y="1759852"/>
            <a:chExt cx="1576992" cy="1300408"/>
          </a:xfrm>
        </p:grpSpPr>
        <p:sp>
          <p:nvSpPr>
            <p:cNvPr id="653" name="Google Shape;653;p28"/>
            <p:cNvSpPr/>
            <p:nvPr/>
          </p:nvSpPr>
          <p:spPr>
            <a:xfrm rot="10800000" flipH="1">
              <a:off x="2278252" y="1759852"/>
              <a:ext cx="662130" cy="646839"/>
            </a:xfrm>
            <a:custGeom>
              <a:avLst/>
              <a:gdLst/>
              <a:ahLst/>
              <a:cxnLst/>
              <a:rect l="l" t="t" r="r" b="b"/>
              <a:pathLst>
                <a:path w="1082" h="1057" extrusionOk="0">
                  <a:moveTo>
                    <a:pt x="466" y="65"/>
                  </a:moveTo>
                  <a:cubicBezTo>
                    <a:pt x="472" y="65"/>
                    <a:pt x="477" y="65"/>
                    <a:pt x="482" y="67"/>
                  </a:cubicBezTo>
                  <a:cubicBezTo>
                    <a:pt x="522" y="77"/>
                    <a:pt x="551" y="106"/>
                    <a:pt x="561" y="146"/>
                  </a:cubicBezTo>
                  <a:cubicBezTo>
                    <a:pt x="571" y="165"/>
                    <a:pt x="581" y="185"/>
                    <a:pt x="581" y="215"/>
                  </a:cubicBezTo>
                  <a:lnTo>
                    <a:pt x="581" y="244"/>
                  </a:lnTo>
                  <a:lnTo>
                    <a:pt x="581" y="283"/>
                  </a:lnTo>
                  <a:cubicBezTo>
                    <a:pt x="581" y="288"/>
                    <a:pt x="583" y="291"/>
                    <a:pt x="587" y="291"/>
                  </a:cubicBezTo>
                  <a:cubicBezTo>
                    <a:pt x="590" y="291"/>
                    <a:pt x="595" y="288"/>
                    <a:pt x="600" y="283"/>
                  </a:cubicBezTo>
                  <a:cubicBezTo>
                    <a:pt x="610" y="274"/>
                    <a:pt x="610" y="264"/>
                    <a:pt x="610" y="254"/>
                  </a:cubicBezTo>
                  <a:lnTo>
                    <a:pt x="610" y="244"/>
                  </a:lnTo>
                  <a:cubicBezTo>
                    <a:pt x="620" y="224"/>
                    <a:pt x="630" y="215"/>
                    <a:pt x="640" y="195"/>
                  </a:cubicBezTo>
                  <a:cubicBezTo>
                    <a:pt x="669" y="176"/>
                    <a:pt x="699" y="156"/>
                    <a:pt x="728" y="156"/>
                  </a:cubicBezTo>
                  <a:cubicBezTo>
                    <a:pt x="767" y="156"/>
                    <a:pt x="787" y="165"/>
                    <a:pt x="807" y="195"/>
                  </a:cubicBezTo>
                  <a:cubicBezTo>
                    <a:pt x="817" y="224"/>
                    <a:pt x="817" y="254"/>
                    <a:pt x="797" y="283"/>
                  </a:cubicBezTo>
                  <a:cubicBezTo>
                    <a:pt x="787" y="303"/>
                    <a:pt x="777" y="323"/>
                    <a:pt x="767" y="333"/>
                  </a:cubicBezTo>
                  <a:cubicBezTo>
                    <a:pt x="758" y="353"/>
                    <a:pt x="738" y="362"/>
                    <a:pt x="738" y="372"/>
                  </a:cubicBezTo>
                  <a:cubicBezTo>
                    <a:pt x="728" y="382"/>
                    <a:pt x="738" y="382"/>
                    <a:pt x="738" y="382"/>
                  </a:cubicBezTo>
                  <a:cubicBezTo>
                    <a:pt x="741" y="384"/>
                    <a:pt x="744" y="386"/>
                    <a:pt x="748" y="386"/>
                  </a:cubicBezTo>
                  <a:cubicBezTo>
                    <a:pt x="757" y="386"/>
                    <a:pt x="770" y="376"/>
                    <a:pt x="777" y="362"/>
                  </a:cubicBezTo>
                  <a:cubicBezTo>
                    <a:pt x="787" y="362"/>
                    <a:pt x="797" y="362"/>
                    <a:pt x="807" y="353"/>
                  </a:cubicBezTo>
                  <a:cubicBezTo>
                    <a:pt x="817" y="353"/>
                    <a:pt x="836" y="342"/>
                    <a:pt x="856" y="342"/>
                  </a:cubicBezTo>
                  <a:cubicBezTo>
                    <a:pt x="895" y="342"/>
                    <a:pt x="935" y="342"/>
                    <a:pt x="964" y="362"/>
                  </a:cubicBezTo>
                  <a:cubicBezTo>
                    <a:pt x="984" y="372"/>
                    <a:pt x="994" y="382"/>
                    <a:pt x="1003" y="392"/>
                  </a:cubicBezTo>
                  <a:cubicBezTo>
                    <a:pt x="1013" y="412"/>
                    <a:pt x="1013" y="431"/>
                    <a:pt x="1003" y="451"/>
                  </a:cubicBezTo>
                  <a:cubicBezTo>
                    <a:pt x="994" y="480"/>
                    <a:pt x="974" y="500"/>
                    <a:pt x="944" y="519"/>
                  </a:cubicBezTo>
                  <a:cubicBezTo>
                    <a:pt x="925" y="530"/>
                    <a:pt x="905" y="539"/>
                    <a:pt x="885" y="539"/>
                  </a:cubicBezTo>
                  <a:lnTo>
                    <a:pt x="817" y="539"/>
                  </a:lnTo>
                  <a:cubicBezTo>
                    <a:pt x="807" y="539"/>
                    <a:pt x="807" y="549"/>
                    <a:pt x="817" y="549"/>
                  </a:cubicBezTo>
                  <a:cubicBezTo>
                    <a:pt x="826" y="559"/>
                    <a:pt x="826" y="559"/>
                    <a:pt x="846" y="559"/>
                  </a:cubicBezTo>
                  <a:cubicBezTo>
                    <a:pt x="856" y="569"/>
                    <a:pt x="866" y="569"/>
                    <a:pt x="876" y="578"/>
                  </a:cubicBezTo>
                  <a:cubicBezTo>
                    <a:pt x="885" y="589"/>
                    <a:pt x="905" y="598"/>
                    <a:pt x="915" y="608"/>
                  </a:cubicBezTo>
                  <a:cubicBezTo>
                    <a:pt x="935" y="628"/>
                    <a:pt x="954" y="657"/>
                    <a:pt x="954" y="687"/>
                  </a:cubicBezTo>
                  <a:cubicBezTo>
                    <a:pt x="954" y="716"/>
                    <a:pt x="935" y="736"/>
                    <a:pt x="905" y="746"/>
                  </a:cubicBezTo>
                  <a:cubicBezTo>
                    <a:pt x="888" y="757"/>
                    <a:pt x="871" y="762"/>
                    <a:pt x="854" y="762"/>
                  </a:cubicBezTo>
                  <a:cubicBezTo>
                    <a:pt x="841" y="762"/>
                    <a:pt x="829" y="760"/>
                    <a:pt x="817" y="755"/>
                  </a:cubicBezTo>
                  <a:cubicBezTo>
                    <a:pt x="797" y="746"/>
                    <a:pt x="777" y="736"/>
                    <a:pt x="767" y="726"/>
                  </a:cubicBezTo>
                  <a:cubicBezTo>
                    <a:pt x="758" y="726"/>
                    <a:pt x="748" y="716"/>
                    <a:pt x="738" y="716"/>
                  </a:cubicBezTo>
                  <a:lnTo>
                    <a:pt x="728" y="707"/>
                  </a:lnTo>
                  <a:lnTo>
                    <a:pt x="708" y="707"/>
                  </a:lnTo>
                  <a:lnTo>
                    <a:pt x="708" y="716"/>
                  </a:lnTo>
                  <a:cubicBezTo>
                    <a:pt x="708" y="726"/>
                    <a:pt x="708" y="726"/>
                    <a:pt x="718" y="726"/>
                  </a:cubicBezTo>
                  <a:cubicBezTo>
                    <a:pt x="748" y="795"/>
                    <a:pt x="748" y="864"/>
                    <a:pt x="718" y="932"/>
                  </a:cubicBezTo>
                  <a:cubicBezTo>
                    <a:pt x="709" y="959"/>
                    <a:pt x="693" y="993"/>
                    <a:pt x="662" y="993"/>
                  </a:cubicBezTo>
                  <a:cubicBezTo>
                    <a:pt x="658" y="993"/>
                    <a:pt x="654" y="992"/>
                    <a:pt x="649" y="991"/>
                  </a:cubicBezTo>
                  <a:cubicBezTo>
                    <a:pt x="610" y="991"/>
                    <a:pt x="581" y="952"/>
                    <a:pt x="561" y="923"/>
                  </a:cubicBezTo>
                  <a:cubicBezTo>
                    <a:pt x="531" y="884"/>
                    <a:pt x="531" y="834"/>
                    <a:pt x="531" y="785"/>
                  </a:cubicBezTo>
                  <a:cubicBezTo>
                    <a:pt x="531" y="775"/>
                    <a:pt x="526" y="770"/>
                    <a:pt x="521" y="770"/>
                  </a:cubicBezTo>
                  <a:cubicBezTo>
                    <a:pt x="516" y="770"/>
                    <a:pt x="512" y="775"/>
                    <a:pt x="512" y="785"/>
                  </a:cubicBezTo>
                  <a:cubicBezTo>
                    <a:pt x="503" y="841"/>
                    <a:pt x="458" y="914"/>
                    <a:pt x="396" y="914"/>
                  </a:cubicBezTo>
                  <a:cubicBezTo>
                    <a:pt x="392" y="914"/>
                    <a:pt x="388" y="913"/>
                    <a:pt x="384" y="913"/>
                  </a:cubicBezTo>
                  <a:cubicBezTo>
                    <a:pt x="325" y="903"/>
                    <a:pt x="286" y="844"/>
                    <a:pt x="295" y="785"/>
                  </a:cubicBezTo>
                  <a:cubicBezTo>
                    <a:pt x="295" y="746"/>
                    <a:pt x="315" y="716"/>
                    <a:pt x="345" y="687"/>
                  </a:cubicBezTo>
                  <a:cubicBezTo>
                    <a:pt x="352" y="679"/>
                    <a:pt x="348" y="664"/>
                    <a:pt x="335" y="664"/>
                  </a:cubicBezTo>
                  <a:cubicBezTo>
                    <a:pt x="332" y="664"/>
                    <a:pt x="329" y="665"/>
                    <a:pt x="325" y="667"/>
                  </a:cubicBezTo>
                  <a:cubicBezTo>
                    <a:pt x="294" y="688"/>
                    <a:pt x="252" y="700"/>
                    <a:pt x="209" y="700"/>
                  </a:cubicBezTo>
                  <a:cubicBezTo>
                    <a:pt x="171" y="700"/>
                    <a:pt x="131" y="690"/>
                    <a:pt x="99" y="667"/>
                  </a:cubicBezTo>
                  <a:cubicBezTo>
                    <a:pt x="79" y="648"/>
                    <a:pt x="59" y="608"/>
                    <a:pt x="79" y="578"/>
                  </a:cubicBezTo>
                  <a:cubicBezTo>
                    <a:pt x="89" y="539"/>
                    <a:pt x="128" y="519"/>
                    <a:pt x="168" y="519"/>
                  </a:cubicBezTo>
                  <a:cubicBezTo>
                    <a:pt x="197" y="510"/>
                    <a:pt x="217" y="510"/>
                    <a:pt x="246" y="510"/>
                  </a:cubicBezTo>
                  <a:lnTo>
                    <a:pt x="276" y="510"/>
                  </a:lnTo>
                  <a:cubicBezTo>
                    <a:pt x="295" y="519"/>
                    <a:pt x="315" y="519"/>
                    <a:pt x="335" y="519"/>
                  </a:cubicBezTo>
                  <a:lnTo>
                    <a:pt x="345" y="519"/>
                  </a:lnTo>
                  <a:cubicBezTo>
                    <a:pt x="325" y="480"/>
                    <a:pt x="256" y="480"/>
                    <a:pt x="227" y="460"/>
                  </a:cubicBezTo>
                  <a:cubicBezTo>
                    <a:pt x="197" y="431"/>
                    <a:pt x="168" y="401"/>
                    <a:pt x="158" y="372"/>
                  </a:cubicBezTo>
                  <a:cubicBezTo>
                    <a:pt x="158" y="333"/>
                    <a:pt x="168" y="303"/>
                    <a:pt x="207" y="283"/>
                  </a:cubicBezTo>
                  <a:cubicBezTo>
                    <a:pt x="222" y="279"/>
                    <a:pt x="239" y="276"/>
                    <a:pt x="257" y="276"/>
                  </a:cubicBezTo>
                  <a:cubicBezTo>
                    <a:pt x="276" y="276"/>
                    <a:pt x="295" y="279"/>
                    <a:pt x="315" y="283"/>
                  </a:cubicBezTo>
                  <a:cubicBezTo>
                    <a:pt x="335" y="283"/>
                    <a:pt x="354" y="294"/>
                    <a:pt x="374" y="303"/>
                  </a:cubicBezTo>
                  <a:cubicBezTo>
                    <a:pt x="384" y="313"/>
                    <a:pt x="394" y="313"/>
                    <a:pt x="404" y="323"/>
                  </a:cubicBezTo>
                  <a:cubicBezTo>
                    <a:pt x="404" y="330"/>
                    <a:pt x="409" y="337"/>
                    <a:pt x="415" y="337"/>
                  </a:cubicBezTo>
                  <a:cubicBezTo>
                    <a:pt x="418" y="337"/>
                    <a:pt x="420" y="336"/>
                    <a:pt x="423" y="333"/>
                  </a:cubicBezTo>
                  <a:lnTo>
                    <a:pt x="433" y="333"/>
                  </a:lnTo>
                  <a:cubicBezTo>
                    <a:pt x="433" y="323"/>
                    <a:pt x="423" y="313"/>
                    <a:pt x="423" y="303"/>
                  </a:cubicBezTo>
                  <a:lnTo>
                    <a:pt x="413" y="303"/>
                  </a:lnTo>
                  <a:cubicBezTo>
                    <a:pt x="413" y="294"/>
                    <a:pt x="404" y="283"/>
                    <a:pt x="404" y="274"/>
                  </a:cubicBezTo>
                  <a:cubicBezTo>
                    <a:pt x="394" y="264"/>
                    <a:pt x="394" y="244"/>
                    <a:pt x="384" y="224"/>
                  </a:cubicBezTo>
                  <a:cubicBezTo>
                    <a:pt x="384" y="185"/>
                    <a:pt x="384" y="146"/>
                    <a:pt x="404" y="106"/>
                  </a:cubicBezTo>
                  <a:cubicBezTo>
                    <a:pt x="412" y="82"/>
                    <a:pt x="440" y="65"/>
                    <a:pt x="466" y="65"/>
                  </a:cubicBezTo>
                  <a:close/>
                  <a:moveTo>
                    <a:pt x="463" y="0"/>
                  </a:moveTo>
                  <a:cubicBezTo>
                    <a:pt x="428" y="0"/>
                    <a:pt x="396" y="18"/>
                    <a:pt x="374" y="47"/>
                  </a:cubicBezTo>
                  <a:cubicBezTo>
                    <a:pt x="345" y="87"/>
                    <a:pt x="345" y="136"/>
                    <a:pt x="345" y="185"/>
                  </a:cubicBezTo>
                  <a:cubicBezTo>
                    <a:pt x="345" y="215"/>
                    <a:pt x="354" y="235"/>
                    <a:pt x="364" y="254"/>
                  </a:cubicBezTo>
                  <a:cubicBezTo>
                    <a:pt x="345" y="244"/>
                    <a:pt x="335" y="244"/>
                    <a:pt x="315" y="235"/>
                  </a:cubicBezTo>
                  <a:cubicBezTo>
                    <a:pt x="290" y="229"/>
                    <a:pt x="266" y="227"/>
                    <a:pt x="242" y="227"/>
                  </a:cubicBezTo>
                  <a:cubicBezTo>
                    <a:pt x="219" y="227"/>
                    <a:pt x="197" y="229"/>
                    <a:pt x="177" y="235"/>
                  </a:cubicBezTo>
                  <a:cubicBezTo>
                    <a:pt x="128" y="254"/>
                    <a:pt x="99" y="294"/>
                    <a:pt x="99" y="342"/>
                  </a:cubicBezTo>
                  <a:cubicBezTo>
                    <a:pt x="99" y="382"/>
                    <a:pt x="128" y="431"/>
                    <a:pt x="168" y="460"/>
                  </a:cubicBezTo>
                  <a:cubicBezTo>
                    <a:pt x="177" y="460"/>
                    <a:pt x="187" y="471"/>
                    <a:pt x="197" y="480"/>
                  </a:cubicBezTo>
                  <a:lnTo>
                    <a:pt x="138" y="480"/>
                  </a:lnTo>
                  <a:cubicBezTo>
                    <a:pt x="89" y="490"/>
                    <a:pt x="50" y="519"/>
                    <a:pt x="20" y="559"/>
                  </a:cubicBezTo>
                  <a:cubicBezTo>
                    <a:pt x="0" y="598"/>
                    <a:pt x="0" y="648"/>
                    <a:pt x="30" y="687"/>
                  </a:cubicBezTo>
                  <a:cubicBezTo>
                    <a:pt x="59" y="716"/>
                    <a:pt x="109" y="736"/>
                    <a:pt x="158" y="746"/>
                  </a:cubicBezTo>
                  <a:cubicBezTo>
                    <a:pt x="197" y="746"/>
                    <a:pt x="236" y="746"/>
                    <a:pt x="266" y="726"/>
                  </a:cubicBezTo>
                  <a:lnTo>
                    <a:pt x="266" y="726"/>
                  </a:lnTo>
                  <a:cubicBezTo>
                    <a:pt x="236" y="785"/>
                    <a:pt x="227" y="854"/>
                    <a:pt x="266" y="903"/>
                  </a:cubicBezTo>
                  <a:cubicBezTo>
                    <a:pt x="286" y="932"/>
                    <a:pt x="315" y="962"/>
                    <a:pt x="354" y="972"/>
                  </a:cubicBezTo>
                  <a:cubicBezTo>
                    <a:pt x="361" y="974"/>
                    <a:pt x="369" y="974"/>
                    <a:pt x="377" y="974"/>
                  </a:cubicBezTo>
                  <a:cubicBezTo>
                    <a:pt x="411" y="974"/>
                    <a:pt x="448" y="957"/>
                    <a:pt x="472" y="932"/>
                  </a:cubicBezTo>
                  <a:cubicBezTo>
                    <a:pt x="492" y="923"/>
                    <a:pt x="502" y="903"/>
                    <a:pt x="512" y="893"/>
                  </a:cubicBezTo>
                  <a:cubicBezTo>
                    <a:pt x="512" y="913"/>
                    <a:pt x="522" y="943"/>
                    <a:pt x="531" y="962"/>
                  </a:cubicBezTo>
                  <a:cubicBezTo>
                    <a:pt x="551" y="1002"/>
                    <a:pt x="590" y="1031"/>
                    <a:pt x="630" y="1050"/>
                  </a:cubicBezTo>
                  <a:cubicBezTo>
                    <a:pt x="641" y="1055"/>
                    <a:pt x="651" y="1057"/>
                    <a:pt x="661" y="1057"/>
                  </a:cubicBezTo>
                  <a:cubicBezTo>
                    <a:pt x="696" y="1057"/>
                    <a:pt x="725" y="1032"/>
                    <a:pt x="748" y="1002"/>
                  </a:cubicBezTo>
                  <a:cubicBezTo>
                    <a:pt x="767" y="962"/>
                    <a:pt x="777" y="913"/>
                    <a:pt x="787" y="873"/>
                  </a:cubicBezTo>
                  <a:cubicBezTo>
                    <a:pt x="787" y="834"/>
                    <a:pt x="777" y="805"/>
                    <a:pt x="767" y="766"/>
                  </a:cubicBezTo>
                  <a:lnTo>
                    <a:pt x="767" y="766"/>
                  </a:lnTo>
                  <a:cubicBezTo>
                    <a:pt x="787" y="785"/>
                    <a:pt x="807" y="795"/>
                    <a:pt x="826" y="795"/>
                  </a:cubicBezTo>
                  <a:cubicBezTo>
                    <a:pt x="846" y="800"/>
                    <a:pt x="866" y="802"/>
                    <a:pt x="885" y="802"/>
                  </a:cubicBezTo>
                  <a:cubicBezTo>
                    <a:pt x="905" y="802"/>
                    <a:pt x="925" y="800"/>
                    <a:pt x="944" y="795"/>
                  </a:cubicBezTo>
                  <a:cubicBezTo>
                    <a:pt x="974" y="785"/>
                    <a:pt x="1003" y="755"/>
                    <a:pt x="1013" y="716"/>
                  </a:cubicBezTo>
                  <a:cubicBezTo>
                    <a:pt x="1023" y="677"/>
                    <a:pt x="1003" y="637"/>
                    <a:pt x="984" y="608"/>
                  </a:cubicBezTo>
                  <a:cubicBezTo>
                    <a:pt x="964" y="589"/>
                    <a:pt x="944" y="578"/>
                    <a:pt x="925" y="569"/>
                  </a:cubicBezTo>
                  <a:lnTo>
                    <a:pt x="915" y="569"/>
                  </a:lnTo>
                  <a:cubicBezTo>
                    <a:pt x="935" y="559"/>
                    <a:pt x="954" y="559"/>
                    <a:pt x="974" y="549"/>
                  </a:cubicBezTo>
                  <a:cubicBezTo>
                    <a:pt x="1013" y="530"/>
                    <a:pt x="1043" y="500"/>
                    <a:pt x="1062" y="460"/>
                  </a:cubicBezTo>
                  <a:cubicBezTo>
                    <a:pt x="1072" y="441"/>
                    <a:pt x="1082" y="421"/>
                    <a:pt x="1072" y="392"/>
                  </a:cubicBezTo>
                  <a:cubicBezTo>
                    <a:pt x="1072" y="372"/>
                    <a:pt x="1053" y="353"/>
                    <a:pt x="1033" y="342"/>
                  </a:cubicBezTo>
                  <a:cubicBezTo>
                    <a:pt x="1003" y="313"/>
                    <a:pt x="954" y="303"/>
                    <a:pt x="905" y="303"/>
                  </a:cubicBezTo>
                  <a:cubicBezTo>
                    <a:pt x="876" y="303"/>
                    <a:pt x="856" y="303"/>
                    <a:pt x="826" y="313"/>
                  </a:cubicBezTo>
                  <a:cubicBezTo>
                    <a:pt x="826" y="303"/>
                    <a:pt x="836" y="303"/>
                    <a:pt x="836" y="294"/>
                  </a:cubicBezTo>
                  <a:cubicBezTo>
                    <a:pt x="856" y="254"/>
                    <a:pt x="866" y="205"/>
                    <a:pt x="856" y="165"/>
                  </a:cubicBezTo>
                  <a:cubicBezTo>
                    <a:pt x="836" y="126"/>
                    <a:pt x="807" y="97"/>
                    <a:pt x="767" y="97"/>
                  </a:cubicBezTo>
                  <a:cubicBezTo>
                    <a:pt x="718" y="97"/>
                    <a:pt x="669" y="117"/>
                    <a:pt x="640" y="146"/>
                  </a:cubicBezTo>
                  <a:cubicBezTo>
                    <a:pt x="630" y="156"/>
                    <a:pt x="620" y="165"/>
                    <a:pt x="610" y="185"/>
                  </a:cubicBezTo>
                  <a:cubicBezTo>
                    <a:pt x="610" y="156"/>
                    <a:pt x="600" y="136"/>
                    <a:pt x="600" y="117"/>
                  </a:cubicBezTo>
                  <a:cubicBezTo>
                    <a:pt x="581" y="67"/>
                    <a:pt x="551" y="28"/>
                    <a:pt x="502" y="8"/>
                  </a:cubicBezTo>
                  <a:cubicBezTo>
                    <a:pt x="489" y="3"/>
                    <a:pt x="476" y="0"/>
                    <a:pt x="463"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54" name="Google Shape;654;p28"/>
            <p:cNvSpPr/>
            <p:nvPr/>
          </p:nvSpPr>
          <p:spPr>
            <a:xfrm rot="10800000" flipH="1">
              <a:off x="2524867" y="1997904"/>
              <a:ext cx="181137" cy="167064"/>
            </a:xfrm>
            <a:custGeom>
              <a:avLst/>
              <a:gdLst/>
              <a:ahLst/>
              <a:cxnLst/>
              <a:rect l="l" t="t" r="r" b="b"/>
              <a:pathLst>
                <a:path w="296" h="273" extrusionOk="0">
                  <a:moveTo>
                    <a:pt x="158" y="36"/>
                  </a:moveTo>
                  <a:cubicBezTo>
                    <a:pt x="207" y="46"/>
                    <a:pt x="256" y="85"/>
                    <a:pt x="256" y="135"/>
                  </a:cubicBezTo>
                  <a:cubicBezTo>
                    <a:pt x="256" y="183"/>
                    <a:pt x="227" y="223"/>
                    <a:pt x="178" y="242"/>
                  </a:cubicBezTo>
                  <a:cubicBezTo>
                    <a:pt x="148" y="242"/>
                    <a:pt x="119" y="233"/>
                    <a:pt x="99" y="223"/>
                  </a:cubicBezTo>
                  <a:cubicBezTo>
                    <a:pt x="89" y="213"/>
                    <a:pt x="69" y="203"/>
                    <a:pt x="60" y="183"/>
                  </a:cubicBezTo>
                  <a:lnTo>
                    <a:pt x="50" y="174"/>
                  </a:lnTo>
                  <a:cubicBezTo>
                    <a:pt x="40" y="154"/>
                    <a:pt x="40" y="135"/>
                    <a:pt x="40" y="115"/>
                  </a:cubicBezTo>
                  <a:cubicBezTo>
                    <a:pt x="50" y="65"/>
                    <a:pt x="109" y="36"/>
                    <a:pt x="158" y="36"/>
                  </a:cubicBezTo>
                  <a:close/>
                  <a:moveTo>
                    <a:pt x="145" y="0"/>
                  </a:moveTo>
                  <a:cubicBezTo>
                    <a:pt x="92" y="0"/>
                    <a:pt x="44" y="29"/>
                    <a:pt x="20" y="76"/>
                  </a:cubicBezTo>
                  <a:cubicBezTo>
                    <a:pt x="1" y="115"/>
                    <a:pt x="1" y="154"/>
                    <a:pt x="20" y="183"/>
                  </a:cubicBezTo>
                  <a:cubicBezTo>
                    <a:pt x="30" y="203"/>
                    <a:pt x="40" y="213"/>
                    <a:pt x="50" y="233"/>
                  </a:cubicBezTo>
                  <a:cubicBezTo>
                    <a:pt x="79" y="262"/>
                    <a:pt x="119" y="272"/>
                    <a:pt x="168" y="272"/>
                  </a:cubicBezTo>
                  <a:cubicBezTo>
                    <a:pt x="227" y="272"/>
                    <a:pt x="276" y="223"/>
                    <a:pt x="286" y="154"/>
                  </a:cubicBezTo>
                  <a:cubicBezTo>
                    <a:pt x="296" y="85"/>
                    <a:pt x="246" y="26"/>
                    <a:pt x="187" y="6"/>
                  </a:cubicBezTo>
                  <a:cubicBezTo>
                    <a:pt x="173" y="2"/>
                    <a:pt x="159" y="0"/>
                    <a:pt x="145"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55" name="Google Shape;655;p28"/>
            <p:cNvSpPr/>
            <p:nvPr/>
          </p:nvSpPr>
          <p:spPr>
            <a:xfrm rot="10800000" flipH="1">
              <a:off x="2362089" y="2510722"/>
              <a:ext cx="566666" cy="549538"/>
            </a:xfrm>
            <a:custGeom>
              <a:avLst/>
              <a:gdLst/>
              <a:ahLst/>
              <a:cxnLst/>
              <a:rect l="l" t="t" r="r" b="b"/>
              <a:pathLst>
                <a:path w="926" h="898" extrusionOk="0">
                  <a:moveTo>
                    <a:pt x="399" y="51"/>
                  </a:moveTo>
                  <a:cubicBezTo>
                    <a:pt x="404" y="51"/>
                    <a:pt x="409" y="52"/>
                    <a:pt x="414" y="53"/>
                  </a:cubicBezTo>
                  <a:cubicBezTo>
                    <a:pt x="453" y="63"/>
                    <a:pt x="473" y="93"/>
                    <a:pt x="483" y="122"/>
                  </a:cubicBezTo>
                  <a:cubicBezTo>
                    <a:pt x="493" y="142"/>
                    <a:pt x="493" y="162"/>
                    <a:pt x="493" y="181"/>
                  </a:cubicBezTo>
                  <a:cubicBezTo>
                    <a:pt x="493" y="191"/>
                    <a:pt x="503" y="201"/>
                    <a:pt x="493" y="211"/>
                  </a:cubicBezTo>
                  <a:lnTo>
                    <a:pt x="493" y="240"/>
                  </a:lnTo>
                  <a:cubicBezTo>
                    <a:pt x="498" y="245"/>
                    <a:pt x="503" y="248"/>
                    <a:pt x="506" y="248"/>
                  </a:cubicBezTo>
                  <a:cubicBezTo>
                    <a:pt x="510" y="248"/>
                    <a:pt x="512" y="245"/>
                    <a:pt x="512" y="240"/>
                  </a:cubicBezTo>
                  <a:cubicBezTo>
                    <a:pt x="522" y="240"/>
                    <a:pt x="522" y="230"/>
                    <a:pt x="522" y="221"/>
                  </a:cubicBezTo>
                  <a:lnTo>
                    <a:pt x="522" y="201"/>
                  </a:lnTo>
                  <a:lnTo>
                    <a:pt x="552" y="171"/>
                  </a:lnTo>
                  <a:cubicBezTo>
                    <a:pt x="571" y="152"/>
                    <a:pt x="601" y="132"/>
                    <a:pt x="621" y="132"/>
                  </a:cubicBezTo>
                  <a:cubicBezTo>
                    <a:pt x="650" y="132"/>
                    <a:pt x="680" y="142"/>
                    <a:pt x="689" y="171"/>
                  </a:cubicBezTo>
                  <a:cubicBezTo>
                    <a:pt x="699" y="191"/>
                    <a:pt x="689" y="221"/>
                    <a:pt x="680" y="240"/>
                  </a:cubicBezTo>
                  <a:cubicBezTo>
                    <a:pt x="680" y="260"/>
                    <a:pt x="670" y="270"/>
                    <a:pt x="660" y="289"/>
                  </a:cubicBezTo>
                  <a:cubicBezTo>
                    <a:pt x="650" y="299"/>
                    <a:pt x="630" y="309"/>
                    <a:pt x="630" y="319"/>
                  </a:cubicBezTo>
                  <a:lnTo>
                    <a:pt x="630" y="329"/>
                  </a:lnTo>
                  <a:cubicBezTo>
                    <a:pt x="640" y="329"/>
                    <a:pt x="660" y="319"/>
                    <a:pt x="660" y="309"/>
                  </a:cubicBezTo>
                  <a:cubicBezTo>
                    <a:pt x="670" y="309"/>
                    <a:pt x="680" y="309"/>
                    <a:pt x="689" y="299"/>
                  </a:cubicBezTo>
                  <a:cubicBezTo>
                    <a:pt x="699" y="299"/>
                    <a:pt x="719" y="299"/>
                    <a:pt x="729" y="289"/>
                  </a:cubicBezTo>
                  <a:cubicBezTo>
                    <a:pt x="758" y="289"/>
                    <a:pt x="798" y="289"/>
                    <a:pt x="827" y="309"/>
                  </a:cubicBezTo>
                  <a:cubicBezTo>
                    <a:pt x="837" y="309"/>
                    <a:pt x="847" y="319"/>
                    <a:pt x="857" y="339"/>
                  </a:cubicBezTo>
                  <a:cubicBezTo>
                    <a:pt x="866" y="348"/>
                    <a:pt x="866" y="368"/>
                    <a:pt x="857" y="378"/>
                  </a:cubicBezTo>
                  <a:cubicBezTo>
                    <a:pt x="847" y="407"/>
                    <a:pt x="827" y="427"/>
                    <a:pt x="807" y="437"/>
                  </a:cubicBezTo>
                  <a:cubicBezTo>
                    <a:pt x="788" y="447"/>
                    <a:pt x="768" y="457"/>
                    <a:pt x="748" y="457"/>
                  </a:cubicBezTo>
                  <a:lnTo>
                    <a:pt x="709" y="457"/>
                  </a:lnTo>
                  <a:lnTo>
                    <a:pt x="699" y="466"/>
                  </a:lnTo>
                  <a:cubicBezTo>
                    <a:pt x="699" y="476"/>
                    <a:pt x="709" y="476"/>
                    <a:pt x="719" y="476"/>
                  </a:cubicBezTo>
                  <a:cubicBezTo>
                    <a:pt x="729" y="486"/>
                    <a:pt x="739" y="486"/>
                    <a:pt x="748" y="486"/>
                  </a:cubicBezTo>
                  <a:lnTo>
                    <a:pt x="778" y="516"/>
                  </a:lnTo>
                  <a:cubicBezTo>
                    <a:pt x="798" y="535"/>
                    <a:pt x="817" y="555"/>
                    <a:pt x="817" y="584"/>
                  </a:cubicBezTo>
                  <a:cubicBezTo>
                    <a:pt x="807" y="614"/>
                    <a:pt x="798" y="624"/>
                    <a:pt x="778" y="634"/>
                  </a:cubicBezTo>
                  <a:cubicBezTo>
                    <a:pt x="748" y="643"/>
                    <a:pt x="729" y="643"/>
                    <a:pt x="699" y="643"/>
                  </a:cubicBezTo>
                  <a:cubicBezTo>
                    <a:pt x="680" y="634"/>
                    <a:pt x="670" y="634"/>
                    <a:pt x="650" y="624"/>
                  </a:cubicBezTo>
                  <a:cubicBezTo>
                    <a:pt x="650" y="614"/>
                    <a:pt x="640" y="614"/>
                    <a:pt x="630" y="604"/>
                  </a:cubicBezTo>
                  <a:lnTo>
                    <a:pt x="621" y="604"/>
                  </a:lnTo>
                  <a:cubicBezTo>
                    <a:pt x="621" y="601"/>
                    <a:pt x="620" y="600"/>
                    <a:pt x="618" y="600"/>
                  </a:cubicBezTo>
                  <a:cubicBezTo>
                    <a:pt x="615" y="600"/>
                    <a:pt x="611" y="604"/>
                    <a:pt x="611" y="604"/>
                  </a:cubicBezTo>
                  <a:lnTo>
                    <a:pt x="611" y="624"/>
                  </a:lnTo>
                  <a:cubicBezTo>
                    <a:pt x="640" y="673"/>
                    <a:pt x="640" y="742"/>
                    <a:pt x="611" y="791"/>
                  </a:cubicBezTo>
                  <a:cubicBezTo>
                    <a:pt x="601" y="811"/>
                    <a:pt x="591" y="850"/>
                    <a:pt x="552" y="850"/>
                  </a:cubicBezTo>
                  <a:cubicBezTo>
                    <a:pt x="522" y="840"/>
                    <a:pt x="493" y="811"/>
                    <a:pt x="483" y="791"/>
                  </a:cubicBezTo>
                  <a:cubicBezTo>
                    <a:pt x="463" y="752"/>
                    <a:pt x="453" y="712"/>
                    <a:pt x="463" y="663"/>
                  </a:cubicBezTo>
                  <a:cubicBezTo>
                    <a:pt x="463" y="658"/>
                    <a:pt x="456" y="656"/>
                    <a:pt x="449" y="656"/>
                  </a:cubicBezTo>
                  <a:cubicBezTo>
                    <a:pt x="441" y="656"/>
                    <a:pt x="434" y="658"/>
                    <a:pt x="434" y="663"/>
                  </a:cubicBezTo>
                  <a:cubicBezTo>
                    <a:pt x="434" y="722"/>
                    <a:pt x="394" y="781"/>
                    <a:pt x="326" y="781"/>
                  </a:cubicBezTo>
                  <a:cubicBezTo>
                    <a:pt x="276" y="771"/>
                    <a:pt x="247" y="712"/>
                    <a:pt x="247" y="663"/>
                  </a:cubicBezTo>
                  <a:cubicBezTo>
                    <a:pt x="257" y="634"/>
                    <a:pt x="276" y="604"/>
                    <a:pt x="296" y="584"/>
                  </a:cubicBezTo>
                  <a:cubicBezTo>
                    <a:pt x="306" y="575"/>
                    <a:pt x="296" y="565"/>
                    <a:pt x="286" y="565"/>
                  </a:cubicBezTo>
                  <a:cubicBezTo>
                    <a:pt x="255" y="585"/>
                    <a:pt x="219" y="598"/>
                    <a:pt x="182" y="598"/>
                  </a:cubicBezTo>
                  <a:cubicBezTo>
                    <a:pt x="150" y="598"/>
                    <a:pt x="118" y="588"/>
                    <a:pt x="90" y="565"/>
                  </a:cubicBezTo>
                  <a:cubicBezTo>
                    <a:pt x="70" y="545"/>
                    <a:pt x="50" y="525"/>
                    <a:pt x="70" y="496"/>
                  </a:cubicBezTo>
                  <a:cubicBezTo>
                    <a:pt x="80" y="457"/>
                    <a:pt x="119" y="447"/>
                    <a:pt x="149" y="437"/>
                  </a:cubicBezTo>
                  <a:lnTo>
                    <a:pt x="237" y="437"/>
                  </a:lnTo>
                  <a:cubicBezTo>
                    <a:pt x="257" y="437"/>
                    <a:pt x="276" y="447"/>
                    <a:pt x="286" y="447"/>
                  </a:cubicBezTo>
                  <a:cubicBezTo>
                    <a:pt x="296" y="447"/>
                    <a:pt x="296" y="437"/>
                    <a:pt x="296" y="437"/>
                  </a:cubicBezTo>
                  <a:cubicBezTo>
                    <a:pt x="286" y="407"/>
                    <a:pt x="227" y="407"/>
                    <a:pt x="198" y="388"/>
                  </a:cubicBezTo>
                  <a:cubicBezTo>
                    <a:pt x="168" y="368"/>
                    <a:pt x="149" y="348"/>
                    <a:pt x="139" y="319"/>
                  </a:cubicBezTo>
                  <a:cubicBezTo>
                    <a:pt x="139" y="280"/>
                    <a:pt x="149" y="250"/>
                    <a:pt x="178" y="240"/>
                  </a:cubicBezTo>
                  <a:cubicBezTo>
                    <a:pt x="193" y="235"/>
                    <a:pt x="208" y="233"/>
                    <a:pt x="222" y="233"/>
                  </a:cubicBezTo>
                  <a:cubicBezTo>
                    <a:pt x="237" y="233"/>
                    <a:pt x="252" y="235"/>
                    <a:pt x="267" y="240"/>
                  </a:cubicBezTo>
                  <a:cubicBezTo>
                    <a:pt x="286" y="240"/>
                    <a:pt x="306" y="250"/>
                    <a:pt x="326" y="260"/>
                  </a:cubicBezTo>
                  <a:cubicBezTo>
                    <a:pt x="326" y="270"/>
                    <a:pt x="335" y="270"/>
                    <a:pt x="345" y="280"/>
                  </a:cubicBezTo>
                  <a:cubicBezTo>
                    <a:pt x="355" y="280"/>
                    <a:pt x="355" y="289"/>
                    <a:pt x="365" y="289"/>
                  </a:cubicBezTo>
                  <a:cubicBezTo>
                    <a:pt x="375" y="289"/>
                    <a:pt x="375" y="280"/>
                    <a:pt x="375" y="280"/>
                  </a:cubicBezTo>
                  <a:cubicBezTo>
                    <a:pt x="375" y="270"/>
                    <a:pt x="365" y="270"/>
                    <a:pt x="365" y="260"/>
                  </a:cubicBezTo>
                  <a:lnTo>
                    <a:pt x="355" y="260"/>
                  </a:lnTo>
                  <a:cubicBezTo>
                    <a:pt x="355" y="250"/>
                    <a:pt x="345" y="240"/>
                    <a:pt x="345" y="240"/>
                  </a:cubicBezTo>
                  <a:cubicBezTo>
                    <a:pt x="335" y="221"/>
                    <a:pt x="335" y="211"/>
                    <a:pt x="335" y="191"/>
                  </a:cubicBezTo>
                  <a:cubicBezTo>
                    <a:pt x="326" y="162"/>
                    <a:pt x="326" y="122"/>
                    <a:pt x="345" y="93"/>
                  </a:cubicBezTo>
                  <a:cubicBezTo>
                    <a:pt x="353" y="68"/>
                    <a:pt x="375" y="51"/>
                    <a:pt x="399" y="51"/>
                  </a:cubicBezTo>
                  <a:close/>
                  <a:moveTo>
                    <a:pt x="403" y="1"/>
                  </a:moveTo>
                  <a:cubicBezTo>
                    <a:pt x="371" y="1"/>
                    <a:pt x="340" y="12"/>
                    <a:pt x="326" y="34"/>
                  </a:cubicBezTo>
                  <a:cubicBezTo>
                    <a:pt x="296" y="73"/>
                    <a:pt x="296" y="112"/>
                    <a:pt x="296" y="162"/>
                  </a:cubicBezTo>
                  <a:cubicBezTo>
                    <a:pt x="296" y="181"/>
                    <a:pt x="306" y="201"/>
                    <a:pt x="316" y="221"/>
                  </a:cubicBezTo>
                  <a:cubicBezTo>
                    <a:pt x="296" y="211"/>
                    <a:pt x="286" y="211"/>
                    <a:pt x="267" y="201"/>
                  </a:cubicBezTo>
                  <a:cubicBezTo>
                    <a:pt x="252" y="196"/>
                    <a:pt x="232" y="193"/>
                    <a:pt x="211" y="193"/>
                  </a:cubicBezTo>
                  <a:cubicBezTo>
                    <a:pt x="190" y="193"/>
                    <a:pt x="168" y="196"/>
                    <a:pt x="149" y="201"/>
                  </a:cubicBezTo>
                  <a:cubicBezTo>
                    <a:pt x="119" y="211"/>
                    <a:pt x="90" y="250"/>
                    <a:pt x="90" y="289"/>
                  </a:cubicBezTo>
                  <a:cubicBezTo>
                    <a:pt x="90" y="329"/>
                    <a:pt x="119" y="368"/>
                    <a:pt x="149" y="388"/>
                  </a:cubicBezTo>
                  <a:cubicBezTo>
                    <a:pt x="158" y="398"/>
                    <a:pt x="168" y="398"/>
                    <a:pt x="168" y="407"/>
                  </a:cubicBezTo>
                  <a:cubicBezTo>
                    <a:pt x="158" y="407"/>
                    <a:pt x="139" y="407"/>
                    <a:pt x="129" y="417"/>
                  </a:cubicBezTo>
                  <a:cubicBezTo>
                    <a:pt x="80" y="417"/>
                    <a:pt x="40" y="437"/>
                    <a:pt x="21" y="476"/>
                  </a:cubicBezTo>
                  <a:cubicBezTo>
                    <a:pt x="1" y="516"/>
                    <a:pt x="11" y="555"/>
                    <a:pt x="31" y="584"/>
                  </a:cubicBezTo>
                  <a:cubicBezTo>
                    <a:pt x="60" y="614"/>
                    <a:pt x="99" y="624"/>
                    <a:pt x="139" y="634"/>
                  </a:cubicBezTo>
                  <a:cubicBezTo>
                    <a:pt x="168" y="634"/>
                    <a:pt x="198" y="634"/>
                    <a:pt x="237" y="624"/>
                  </a:cubicBezTo>
                  <a:lnTo>
                    <a:pt x="237" y="624"/>
                  </a:lnTo>
                  <a:cubicBezTo>
                    <a:pt x="208" y="663"/>
                    <a:pt x="198" y="722"/>
                    <a:pt x="227" y="771"/>
                  </a:cubicBezTo>
                  <a:cubicBezTo>
                    <a:pt x="247" y="801"/>
                    <a:pt x="276" y="820"/>
                    <a:pt x="306" y="820"/>
                  </a:cubicBezTo>
                  <a:cubicBezTo>
                    <a:pt x="316" y="823"/>
                    <a:pt x="325" y="824"/>
                    <a:pt x="334" y="824"/>
                  </a:cubicBezTo>
                  <a:cubicBezTo>
                    <a:pt x="360" y="824"/>
                    <a:pt x="382" y="813"/>
                    <a:pt x="404" y="791"/>
                  </a:cubicBezTo>
                  <a:lnTo>
                    <a:pt x="434" y="761"/>
                  </a:lnTo>
                  <a:cubicBezTo>
                    <a:pt x="444" y="781"/>
                    <a:pt x="444" y="801"/>
                    <a:pt x="453" y="820"/>
                  </a:cubicBezTo>
                  <a:cubicBezTo>
                    <a:pt x="473" y="850"/>
                    <a:pt x="503" y="879"/>
                    <a:pt x="542" y="889"/>
                  </a:cubicBezTo>
                  <a:cubicBezTo>
                    <a:pt x="553" y="895"/>
                    <a:pt x="563" y="897"/>
                    <a:pt x="573" y="897"/>
                  </a:cubicBezTo>
                  <a:cubicBezTo>
                    <a:pt x="601" y="897"/>
                    <a:pt x="626" y="879"/>
                    <a:pt x="640" y="850"/>
                  </a:cubicBezTo>
                  <a:cubicBezTo>
                    <a:pt x="660" y="811"/>
                    <a:pt x="670" y="781"/>
                    <a:pt x="670" y="742"/>
                  </a:cubicBezTo>
                  <a:cubicBezTo>
                    <a:pt x="670" y="712"/>
                    <a:pt x="670" y="683"/>
                    <a:pt x="660" y="653"/>
                  </a:cubicBezTo>
                  <a:lnTo>
                    <a:pt x="660" y="653"/>
                  </a:lnTo>
                  <a:cubicBezTo>
                    <a:pt x="670" y="663"/>
                    <a:pt x="689" y="673"/>
                    <a:pt x="709" y="673"/>
                  </a:cubicBezTo>
                  <a:cubicBezTo>
                    <a:pt x="726" y="679"/>
                    <a:pt x="743" y="684"/>
                    <a:pt x="762" y="684"/>
                  </a:cubicBezTo>
                  <a:cubicBezTo>
                    <a:pt x="776" y="684"/>
                    <a:pt x="791" y="681"/>
                    <a:pt x="807" y="673"/>
                  </a:cubicBezTo>
                  <a:cubicBezTo>
                    <a:pt x="827" y="663"/>
                    <a:pt x="857" y="643"/>
                    <a:pt x="866" y="614"/>
                  </a:cubicBezTo>
                  <a:cubicBezTo>
                    <a:pt x="866" y="575"/>
                    <a:pt x="857" y="545"/>
                    <a:pt x="837" y="516"/>
                  </a:cubicBezTo>
                  <a:cubicBezTo>
                    <a:pt x="827" y="506"/>
                    <a:pt x="807" y="496"/>
                    <a:pt x="788" y="486"/>
                  </a:cubicBezTo>
                  <a:lnTo>
                    <a:pt x="788" y="476"/>
                  </a:lnTo>
                  <a:cubicBezTo>
                    <a:pt x="798" y="476"/>
                    <a:pt x="817" y="476"/>
                    <a:pt x="827" y="466"/>
                  </a:cubicBezTo>
                  <a:cubicBezTo>
                    <a:pt x="866" y="457"/>
                    <a:pt x="896" y="427"/>
                    <a:pt x="906" y="388"/>
                  </a:cubicBezTo>
                  <a:cubicBezTo>
                    <a:pt x="916" y="378"/>
                    <a:pt x="925" y="358"/>
                    <a:pt x="916" y="339"/>
                  </a:cubicBezTo>
                  <a:cubicBezTo>
                    <a:pt x="916" y="319"/>
                    <a:pt x="896" y="299"/>
                    <a:pt x="886" y="289"/>
                  </a:cubicBezTo>
                  <a:cubicBezTo>
                    <a:pt x="857" y="260"/>
                    <a:pt x="807" y="260"/>
                    <a:pt x="768" y="260"/>
                  </a:cubicBezTo>
                  <a:cubicBezTo>
                    <a:pt x="748" y="260"/>
                    <a:pt x="729" y="260"/>
                    <a:pt x="709" y="270"/>
                  </a:cubicBezTo>
                  <a:cubicBezTo>
                    <a:pt x="709" y="260"/>
                    <a:pt x="709" y="260"/>
                    <a:pt x="719" y="250"/>
                  </a:cubicBezTo>
                  <a:cubicBezTo>
                    <a:pt x="739" y="221"/>
                    <a:pt x="739" y="181"/>
                    <a:pt x="729" y="142"/>
                  </a:cubicBezTo>
                  <a:cubicBezTo>
                    <a:pt x="719" y="112"/>
                    <a:pt x="689" y="83"/>
                    <a:pt x="650" y="83"/>
                  </a:cubicBezTo>
                  <a:cubicBezTo>
                    <a:pt x="611" y="83"/>
                    <a:pt x="581" y="93"/>
                    <a:pt x="552" y="122"/>
                  </a:cubicBezTo>
                  <a:lnTo>
                    <a:pt x="522" y="152"/>
                  </a:lnTo>
                  <a:cubicBezTo>
                    <a:pt x="522" y="132"/>
                    <a:pt x="512" y="112"/>
                    <a:pt x="512" y="93"/>
                  </a:cubicBezTo>
                  <a:cubicBezTo>
                    <a:pt x="493" y="53"/>
                    <a:pt x="473" y="24"/>
                    <a:pt x="434" y="4"/>
                  </a:cubicBezTo>
                  <a:cubicBezTo>
                    <a:pt x="424" y="2"/>
                    <a:pt x="413" y="1"/>
                    <a:pt x="403" y="1"/>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56" name="Google Shape;656;p28"/>
            <p:cNvSpPr/>
            <p:nvPr/>
          </p:nvSpPr>
          <p:spPr>
            <a:xfrm rot="10800000" flipH="1">
              <a:off x="2573211" y="2712669"/>
              <a:ext cx="157271" cy="141974"/>
            </a:xfrm>
            <a:custGeom>
              <a:avLst/>
              <a:gdLst/>
              <a:ahLst/>
              <a:cxnLst/>
              <a:rect l="l" t="t" r="r" b="b"/>
              <a:pathLst>
                <a:path w="257" h="232" extrusionOk="0">
                  <a:moveTo>
                    <a:pt x="138" y="32"/>
                  </a:moveTo>
                  <a:cubicBezTo>
                    <a:pt x="177" y="42"/>
                    <a:pt x="217" y="71"/>
                    <a:pt x="217" y="111"/>
                  </a:cubicBezTo>
                  <a:cubicBezTo>
                    <a:pt x="217" y="160"/>
                    <a:pt x="187" y="189"/>
                    <a:pt x="148" y="199"/>
                  </a:cubicBezTo>
                  <a:cubicBezTo>
                    <a:pt x="142" y="202"/>
                    <a:pt x="135" y="203"/>
                    <a:pt x="128" y="203"/>
                  </a:cubicBezTo>
                  <a:cubicBezTo>
                    <a:pt x="112" y="203"/>
                    <a:pt x="93" y="197"/>
                    <a:pt x="79" y="189"/>
                  </a:cubicBezTo>
                  <a:lnTo>
                    <a:pt x="49" y="160"/>
                  </a:lnTo>
                  <a:cubicBezTo>
                    <a:pt x="49" y="150"/>
                    <a:pt x="49" y="150"/>
                    <a:pt x="40" y="140"/>
                  </a:cubicBezTo>
                  <a:cubicBezTo>
                    <a:pt x="40" y="130"/>
                    <a:pt x="30" y="111"/>
                    <a:pt x="40" y="91"/>
                  </a:cubicBezTo>
                  <a:cubicBezTo>
                    <a:pt x="49" y="52"/>
                    <a:pt x="89" y="32"/>
                    <a:pt x="138" y="32"/>
                  </a:cubicBezTo>
                  <a:close/>
                  <a:moveTo>
                    <a:pt x="131" y="0"/>
                  </a:moveTo>
                  <a:cubicBezTo>
                    <a:pt x="86" y="0"/>
                    <a:pt x="36" y="21"/>
                    <a:pt x="20" y="62"/>
                  </a:cubicBezTo>
                  <a:cubicBezTo>
                    <a:pt x="0" y="91"/>
                    <a:pt x="0" y="130"/>
                    <a:pt x="20" y="160"/>
                  </a:cubicBezTo>
                  <a:lnTo>
                    <a:pt x="49" y="189"/>
                  </a:lnTo>
                  <a:cubicBezTo>
                    <a:pt x="65" y="214"/>
                    <a:pt x="95" y="231"/>
                    <a:pt x="121" y="231"/>
                  </a:cubicBezTo>
                  <a:cubicBezTo>
                    <a:pt x="127" y="231"/>
                    <a:pt x="133" y="230"/>
                    <a:pt x="138" y="229"/>
                  </a:cubicBezTo>
                  <a:cubicBezTo>
                    <a:pt x="197" y="229"/>
                    <a:pt x="236" y="189"/>
                    <a:pt x="246" y="130"/>
                  </a:cubicBezTo>
                  <a:cubicBezTo>
                    <a:pt x="256" y="71"/>
                    <a:pt x="217" y="22"/>
                    <a:pt x="158" y="3"/>
                  </a:cubicBezTo>
                  <a:cubicBezTo>
                    <a:pt x="149" y="1"/>
                    <a:pt x="140" y="0"/>
                    <a:pt x="131"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57" name="Google Shape;657;p28"/>
            <p:cNvSpPr/>
            <p:nvPr/>
          </p:nvSpPr>
          <p:spPr>
            <a:xfrm rot="10800000" flipH="1">
              <a:off x="3060321" y="1896318"/>
              <a:ext cx="794923" cy="792485"/>
            </a:xfrm>
            <a:custGeom>
              <a:avLst/>
              <a:gdLst/>
              <a:ahLst/>
              <a:cxnLst/>
              <a:rect l="l" t="t" r="r" b="b"/>
              <a:pathLst>
                <a:path w="1299" h="1295" extrusionOk="0">
                  <a:moveTo>
                    <a:pt x="496" y="86"/>
                  </a:moveTo>
                  <a:cubicBezTo>
                    <a:pt x="511" y="86"/>
                    <a:pt x="526" y="89"/>
                    <a:pt x="542" y="95"/>
                  </a:cubicBezTo>
                  <a:cubicBezTo>
                    <a:pt x="591" y="115"/>
                    <a:pt x="621" y="154"/>
                    <a:pt x="650" y="194"/>
                  </a:cubicBezTo>
                  <a:cubicBezTo>
                    <a:pt x="660" y="213"/>
                    <a:pt x="680" y="243"/>
                    <a:pt x="680" y="272"/>
                  </a:cubicBezTo>
                  <a:cubicBezTo>
                    <a:pt x="689" y="282"/>
                    <a:pt x="689" y="292"/>
                    <a:pt x="689" y="312"/>
                  </a:cubicBezTo>
                  <a:cubicBezTo>
                    <a:pt x="689" y="322"/>
                    <a:pt x="689" y="341"/>
                    <a:pt x="709" y="351"/>
                  </a:cubicBezTo>
                  <a:lnTo>
                    <a:pt x="719" y="351"/>
                  </a:lnTo>
                  <a:cubicBezTo>
                    <a:pt x="728" y="341"/>
                    <a:pt x="728" y="322"/>
                    <a:pt x="728" y="312"/>
                  </a:cubicBezTo>
                  <a:lnTo>
                    <a:pt x="728" y="302"/>
                  </a:lnTo>
                  <a:cubicBezTo>
                    <a:pt x="728" y="292"/>
                    <a:pt x="728" y="282"/>
                    <a:pt x="739" y="272"/>
                  </a:cubicBezTo>
                  <a:cubicBezTo>
                    <a:pt x="748" y="243"/>
                    <a:pt x="758" y="223"/>
                    <a:pt x="768" y="204"/>
                  </a:cubicBezTo>
                  <a:cubicBezTo>
                    <a:pt x="798" y="164"/>
                    <a:pt x="846" y="115"/>
                    <a:pt x="896" y="105"/>
                  </a:cubicBezTo>
                  <a:cubicBezTo>
                    <a:pt x="908" y="99"/>
                    <a:pt x="923" y="96"/>
                    <a:pt x="938" y="96"/>
                  </a:cubicBezTo>
                  <a:cubicBezTo>
                    <a:pt x="969" y="96"/>
                    <a:pt x="1000" y="111"/>
                    <a:pt x="1014" y="145"/>
                  </a:cubicBezTo>
                  <a:cubicBezTo>
                    <a:pt x="1043" y="184"/>
                    <a:pt x="1034" y="243"/>
                    <a:pt x="1014" y="292"/>
                  </a:cubicBezTo>
                  <a:cubicBezTo>
                    <a:pt x="1004" y="322"/>
                    <a:pt x="994" y="351"/>
                    <a:pt x="975" y="371"/>
                  </a:cubicBezTo>
                  <a:cubicBezTo>
                    <a:pt x="955" y="381"/>
                    <a:pt x="945" y="401"/>
                    <a:pt x="935" y="410"/>
                  </a:cubicBezTo>
                  <a:lnTo>
                    <a:pt x="905" y="440"/>
                  </a:lnTo>
                  <a:cubicBezTo>
                    <a:pt x="896" y="449"/>
                    <a:pt x="905" y="460"/>
                    <a:pt x="916" y="460"/>
                  </a:cubicBezTo>
                  <a:cubicBezTo>
                    <a:pt x="935" y="460"/>
                    <a:pt x="945" y="449"/>
                    <a:pt x="955" y="440"/>
                  </a:cubicBezTo>
                  <a:cubicBezTo>
                    <a:pt x="964" y="440"/>
                    <a:pt x="975" y="430"/>
                    <a:pt x="975" y="430"/>
                  </a:cubicBezTo>
                  <a:cubicBezTo>
                    <a:pt x="994" y="430"/>
                    <a:pt x="1023" y="420"/>
                    <a:pt x="1043" y="420"/>
                  </a:cubicBezTo>
                  <a:cubicBezTo>
                    <a:pt x="1093" y="420"/>
                    <a:pt x="1132" y="430"/>
                    <a:pt x="1171" y="460"/>
                  </a:cubicBezTo>
                  <a:cubicBezTo>
                    <a:pt x="1200" y="489"/>
                    <a:pt x="1220" y="528"/>
                    <a:pt x="1200" y="567"/>
                  </a:cubicBezTo>
                  <a:cubicBezTo>
                    <a:pt x="1191" y="607"/>
                    <a:pt x="1152" y="637"/>
                    <a:pt x="1112" y="646"/>
                  </a:cubicBezTo>
                  <a:cubicBezTo>
                    <a:pt x="1093" y="656"/>
                    <a:pt x="1063" y="666"/>
                    <a:pt x="1034" y="666"/>
                  </a:cubicBezTo>
                  <a:cubicBezTo>
                    <a:pt x="1024" y="671"/>
                    <a:pt x="1011" y="671"/>
                    <a:pt x="999" y="671"/>
                  </a:cubicBezTo>
                  <a:cubicBezTo>
                    <a:pt x="987" y="671"/>
                    <a:pt x="974" y="671"/>
                    <a:pt x="964" y="676"/>
                  </a:cubicBezTo>
                  <a:lnTo>
                    <a:pt x="964" y="685"/>
                  </a:lnTo>
                  <a:cubicBezTo>
                    <a:pt x="975" y="705"/>
                    <a:pt x="994" y="705"/>
                    <a:pt x="1014" y="705"/>
                  </a:cubicBezTo>
                  <a:cubicBezTo>
                    <a:pt x="1023" y="715"/>
                    <a:pt x="1043" y="715"/>
                    <a:pt x="1053" y="725"/>
                  </a:cubicBezTo>
                  <a:cubicBezTo>
                    <a:pt x="1073" y="735"/>
                    <a:pt x="1093" y="744"/>
                    <a:pt x="1112" y="764"/>
                  </a:cubicBezTo>
                  <a:cubicBezTo>
                    <a:pt x="1152" y="794"/>
                    <a:pt x="1191" y="833"/>
                    <a:pt x="1200" y="873"/>
                  </a:cubicBezTo>
                  <a:cubicBezTo>
                    <a:pt x="1211" y="902"/>
                    <a:pt x="1220" y="921"/>
                    <a:pt x="1211" y="941"/>
                  </a:cubicBezTo>
                  <a:cubicBezTo>
                    <a:pt x="1200" y="971"/>
                    <a:pt x="1191" y="991"/>
                    <a:pt x="1161" y="1000"/>
                  </a:cubicBezTo>
                  <a:cubicBezTo>
                    <a:pt x="1138" y="1012"/>
                    <a:pt x="1111" y="1016"/>
                    <a:pt x="1085" y="1016"/>
                  </a:cubicBezTo>
                  <a:cubicBezTo>
                    <a:pt x="1067" y="1016"/>
                    <a:pt x="1050" y="1014"/>
                    <a:pt x="1034" y="1010"/>
                  </a:cubicBezTo>
                  <a:cubicBezTo>
                    <a:pt x="1004" y="1000"/>
                    <a:pt x="984" y="991"/>
                    <a:pt x="955" y="971"/>
                  </a:cubicBezTo>
                  <a:lnTo>
                    <a:pt x="925" y="941"/>
                  </a:lnTo>
                  <a:cubicBezTo>
                    <a:pt x="925" y="932"/>
                    <a:pt x="916" y="932"/>
                    <a:pt x="905" y="921"/>
                  </a:cubicBezTo>
                  <a:cubicBezTo>
                    <a:pt x="905" y="921"/>
                    <a:pt x="896" y="921"/>
                    <a:pt x="886" y="912"/>
                  </a:cubicBezTo>
                  <a:lnTo>
                    <a:pt x="876" y="912"/>
                  </a:lnTo>
                  <a:cubicBezTo>
                    <a:pt x="886" y="932"/>
                    <a:pt x="886" y="941"/>
                    <a:pt x="896" y="961"/>
                  </a:cubicBezTo>
                  <a:cubicBezTo>
                    <a:pt x="905" y="971"/>
                    <a:pt x="905" y="991"/>
                    <a:pt x="916" y="1000"/>
                  </a:cubicBezTo>
                  <a:cubicBezTo>
                    <a:pt x="916" y="1020"/>
                    <a:pt x="925" y="1039"/>
                    <a:pt x="925" y="1069"/>
                  </a:cubicBezTo>
                  <a:cubicBezTo>
                    <a:pt x="925" y="1109"/>
                    <a:pt x="916" y="1157"/>
                    <a:pt x="886" y="1187"/>
                  </a:cubicBezTo>
                  <a:cubicBezTo>
                    <a:pt x="869" y="1199"/>
                    <a:pt x="848" y="1203"/>
                    <a:pt x="827" y="1203"/>
                  </a:cubicBezTo>
                  <a:cubicBezTo>
                    <a:pt x="811" y="1203"/>
                    <a:pt x="794" y="1201"/>
                    <a:pt x="778" y="1197"/>
                  </a:cubicBezTo>
                  <a:cubicBezTo>
                    <a:pt x="748" y="1187"/>
                    <a:pt x="719" y="1157"/>
                    <a:pt x="699" y="1118"/>
                  </a:cubicBezTo>
                  <a:cubicBezTo>
                    <a:pt x="680" y="1098"/>
                    <a:pt x="669" y="1069"/>
                    <a:pt x="660" y="1050"/>
                  </a:cubicBezTo>
                  <a:cubicBezTo>
                    <a:pt x="660" y="1030"/>
                    <a:pt x="660" y="1020"/>
                    <a:pt x="650" y="1010"/>
                  </a:cubicBezTo>
                  <a:lnTo>
                    <a:pt x="650" y="991"/>
                  </a:lnTo>
                  <a:cubicBezTo>
                    <a:pt x="650" y="980"/>
                    <a:pt x="640" y="980"/>
                    <a:pt x="630" y="980"/>
                  </a:cubicBezTo>
                  <a:lnTo>
                    <a:pt x="621" y="980"/>
                  </a:lnTo>
                  <a:lnTo>
                    <a:pt x="621" y="1000"/>
                  </a:lnTo>
                  <a:cubicBezTo>
                    <a:pt x="591" y="1089"/>
                    <a:pt x="522" y="1157"/>
                    <a:pt x="433" y="1197"/>
                  </a:cubicBezTo>
                  <a:cubicBezTo>
                    <a:pt x="412" y="1207"/>
                    <a:pt x="385" y="1218"/>
                    <a:pt x="361" y="1218"/>
                  </a:cubicBezTo>
                  <a:cubicBezTo>
                    <a:pt x="339" y="1218"/>
                    <a:pt x="319" y="1210"/>
                    <a:pt x="306" y="1187"/>
                  </a:cubicBezTo>
                  <a:cubicBezTo>
                    <a:pt x="276" y="1157"/>
                    <a:pt x="276" y="1089"/>
                    <a:pt x="286" y="1039"/>
                  </a:cubicBezTo>
                  <a:cubicBezTo>
                    <a:pt x="296" y="980"/>
                    <a:pt x="345" y="921"/>
                    <a:pt x="394" y="882"/>
                  </a:cubicBezTo>
                  <a:cubicBezTo>
                    <a:pt x="402" y="875"/>
                    <a:pt x="392" y="856"/>
                    <a:pt x="379" y="856"/>
                  </a:cubicBezTo>
                  <a:cubicBezTo>
                    <a:pt x="374" y="856"/>
                    <a:pt x="370" y="858"/>
                    <a:pt x="365" y="862"/>
                  </a:cubicBezTo>
                  <a:cubicBezTo>
                    <a:pt x="326" y="890"/>
                    <a:pt x="276" y="911"/>
                    <a:pt x="229" y="911"/>
                  </a:cubicBezTo>
                  <a:cubicBezTo>
                    <a:pt x="191" y="911"/>
                    <a:pt x="155" y="897"/>
                    <a:pt x="129" y="862"/>
                  </a:cubicBezTo>
                  <a:cubicBezTo>
                    <a:pt x="70" y="803"/>
                    <a:pt x="89" y="705"/>
                    <a:pt x="158" y="656"/>
                  </a:cubicBezTo>
                  <a:cubicBezTo>
                    <a:pt x="190" y="632"/>
                    <a:pt x="229" y="614"/>
                    <a:pt x="269" y="614"/>
                  </a:cubicBezTo>
                  <a:cubicBezTo>
                    <a:pt x="278" y="614"/>
                    <a:pt x="287" y="615"/>
                    <a:pt x="296" y="617"/>
                  </a:cubicBezTo>
                  <a:cubicBezTo>
                    <a:pt x="315" y="617"/>
                    <a:pt x="315" y="578"/>
                    <a:pt x="296" y="578"/>
                  </a:cubicBezTo>
                  <a:cubicBezTo>
                    <a:pt x="197" y="558"/>
                    <a:pt x="99" y="479"/>
                    <a:pt x="79" y="371"/>
                  </a:cubicBezTo>
                  <a:cubicBezTo>
                    <a:pt x="79" y="322"/>
                    <a:pt x="89" y="272"/>
                    <a:pt x="138" y="253"/>
                  </a:cubicBezTo>
                  <a:cubicBezTo>
                    <a:pt x="152" y="247"/>
                    <a:pt x="167" y="245"/>
                    <a:pt x="181" y="245"/>
                  </a:cubicBezTo>
                  <a:cubicBezTo>
                    <a:pt x="219" y="245"/>
                    <a:pt x="258" y="261"/>
                    <a:pt x="286" y="282"/>
                  </a:cubicBezTo>
                  <a:cubicBezTo>
                    <a:pt x="315" y="302"/>
                    <a:pt x="345" y="322"/>
                    <a:pt x="365" y="341"/>
                  </a:cubicBezTo>
                  <a:cubicBezTo>
                    <a:pt x="374" y="351"/>
                    <a:pt x="394" y="361"/>
                    <a:pt x="404" y="371"/>
                  </a:cubicBezTo>
                  <a:cubicBezTo>
                    <a:pt x="414" y="401"/>
                    <a:pt x="424" y="430"/>
                    <a:pt x="444" y="440"/>
                  </a:cubicBezTo>
                  <a:cubicBezTo>
                    <a:pt x="453" y="449"/>
                    <a:pt x="453" y="449"/>
                    <a:pt x="463" y="449"/>
                  </a:cubicBezTo>
                  <a:cubicBezTo>
                    <a:pt x="483" y="390"/>
                    <a:pt x="414" y="331"/>
                    <a:pt x="404" y="282"/>
                  </a:cubicBezTo>
                  <a:cubicBezTo>
                    <a:pt x="394" y="233"/>
                    <a:pt x="394" y="174"/>
                    <a:pt x="424" y="135"/>
                  </a:cubicBezTo>
                  <a:cubicBezTo>
                    <a:pt x="437" y="101"/>
                    <a:pt x="464" y="86"/>
                    <a:pt x="496" y="86"/>
                  </a:cubicBezTo>
                  <a:close/>
                  <a:moveTo>
                    <a:pt x="493" y="0"/>
                  </a:moveTo>
                  <a:cubicBezTo>
                    <a:pt x="455" y="0"/>
                    <a:pt x="419" y="15"/>
                    <a:pt x="394" y="46"/>
                  </a:cubicBezTo>
                  <a:cubicBezTo>
                    <a:pt x="345" y="95"/>
                    <a:pt x="335" y="164"/>
                    <a:pt x="345" y="223"/>
                  </a:cubicBezTo>
                  <a:cubicBezTo>
                    <a:pt x="345" y="243"/>
                    <a:pt x="345" y="253"/>
                    <a:pt x="355" y="272"/>
                  </a:cubicBezTo>
                  <a:cubicBezTo>
                    <a:pt x="335" y="253"/>
                    <a:pt x="315" y="243"/>
                    <a:pt x="296" y="223"/>
                  </a:cubicBezTo>
                  <a:cubicBezTo>
                    <a:pt x="252" y="195"/>
                    <a:pt x="204" y="176"/>
                    <a:pt x="154" y="176"/>
                  </a:cubicBezTo>
                  <a:cubicBezTo>
                    <a:pt x="136" y="176"/>
                    <a:pt x="117" y="179"/>
                    <a:pt x="99" y="184"/>
                  </a:cubicBezTo>
                  <a:cubicBezTo>
                    <a:pt x="40" y="204"/>
                    <a:pt x="1" y="253"/>
                    <a:pt x="1" y="312"/>
                  </a:cubicBezTo>
                  <a:cubicBezTo>
                    <a:pt x="1" y="381"/>
                    <a:pt x="20" y="440"/>
                    <a:pt x="60" y="489"/>
                  </a:cubicBezTo>
                  <a:cubicBezTo>
                    <a:pt x="99" y="528"/>
                    <a:pt x="138" y="558"/>
                    <a:pt x="188" y="578"/>
                  </a:cubicBezTo>
                  <a:cubicBezTo>
                    <a:pt x="109" y="607"/>
                    <a:pt x="30" y="666"/>
                    <a:pt x="20" y="744"/>
                  </a:cubicBezTo>
                  <a:cubicBezTo>
                    <a:pt x="11" y="794"/>
                    <a:pt x="20" y="853"/>
                    <a:pt x="50" y="892"/>
                  </a:cubicBezTo>
                  <a:cubicBezTo>
                    <a:pt x="79" y="941"/>
                    <a:pt x="129" y="971"/>
                    <a:pt x="188" y="971"/>
                  </a:cubicBezTo>
                  <a:cubicBezTo>
                    <a:pt x="217" y="971"/>
                    <a:pt x="247" y="971"/>
                    <a:pt x="267" y="961"/>
                  </a:cubicBezTo>
                  <a:lnTo>
                    <a:pt x="267" y="961"/>
                  </a:lnTo>
                  <a:cubicBezTo>
                    <a:pt x="247" y="991"/>
                    <a:pt x="237" y="1020"/>
                    <a:pt x="227" y="1050"/>
                  </a:cubicBezTo>
                  <a:cubicBezTo>
                    <a:pt x="208" y="1109"/>
                    <a:pt x="208" y="1177"/>
                    <a:pt x="237" y="1227"/>
                  </a:cubicBezTo>
                  <a:cubicBezTo>
                    <a:pt x="258" y="1275"/>
                    <a:pt x="299" y="1294"/>
                    <a:pt x="342" y="1294"/>
                  </a:cubicBezTo>
                  <a:cubicBezTo>
                    <a:pt x="359" y="1294"/>
                    <a:pt x="377" y="1291"/>
                    <a:pt x="394" y="1286"/>
                  </a:cubicBezTo>
                  <a:cubicBezTo>
                    <a:pt x="453" y="1275"/>
                    <a:pt x="512" y="1236"/>
                    <a:pt x="551" y="1197"/>
                  </a:cubicBezTo>
                  <a:cubicBezTo>
                    <a:pt x="581" y="1168"/>
                    <a:pt x="610" y="1128"/>
                    <a:pt x="630" y="1089"/>
                  </a:cubicBezTo>
                  <a:cubicBezTo>
                    <a:pt x="640" y="1118"/>
                    <a:pt x="650" y="1148"/>
                    <a:pt x="660" y="1168"/>
                  </a:cubicBezTo>
                  <a:cubicBezTo>
                    <a:pt x="689" y="1216"/>
                    <a:pt x="728" y="1256"/>
                    <a:pt x="778" y="1275"/>
                  </a:cubicBezTo>
                  <a:cubicBezTo>
                    <a:pt x="796" y="1284"/>
                    <a:pt x="815" y="1289"/>
                    <a:pt x="836" y="1289"/>
                  </a:cubicBezTo>
                  <a:cubicBezTo>
                    <a:pt x="861" y="1289"/>
                    <a:pt x="888" y="1282"/>
                    <a:pt x="916" y="1266"/>
                  </a:cubicBezTo>
                  <a:cubicBezTo>
                    <a:pt x="955" y="1236"/>
                    <a:pt x="984" y="1187"/>
                    <a:pt x="984" y="1128"/>
                  </a:cubicBezTo>
                  <a:cubicBezTo>
                    <a:pt x="984" y="1098"/>
                    <a:pt x="984" y="1069"/>
                    <a:pt x="975" y="1039"/>
                  </a:cubicBezTo>
                  <a:lnTo>
                    <a:pt x="975" y="1030"/>
                  </a:lnTo>
                  <a:cubicBezTo>
                    <a:pt x="994" y="1050"/>
                    <a:pt x="1014" y="1059"/>
                    <a:pt x="1034" y="1069"/>
                  </a:cubicBezTo>
                  <a:cubicBezTo>
                    <a:pt x="1063" y="1079"/>
                    <a:pt x="1093" y="1084"/>
                    <a:pt x="1122" y="1084"/>
                  </a:cubicBezTo>
                  <a:cubicBezTo>
                    <a:pt x="1152" y="1084"/>
                    <a:pt x="1181" y="1079"/>
                    <a:pt x="1211" y="1069"/>
                  </a:cubicBezTo>
                  <a:cubicBezTo>
                    <a:pt x="1240" y="1059"/>
                    <a:pt x="1259" y="1039"/>
                    <a:pt x="1279" y="1010"/>
                  </a:cubicBezTo>
                  <a:cubicBezTo>
                    <a:pt x="1299" y="980"/>
                    <a:pt x="1299" y="951"/>
                    <a:pt x="1299" y="921"/>
                  </a:cubicBezTo>
                  <a:cubicBezTo>
                    <a:pt x="1289" y="862"/>
                    <a:pt x="1250" y="803"/>
                    <a:pt x="1200" y="764"/>
                  </a:cubicBezTo>
                  <a:cubicBezTo>
                    <a:pt x="1171" y="735"/>
                    <a:pt x="1141" y="715"/>
                    <a:pt x="1112" y="705"/>
                  </a:cubicBezTo>
                  <a:cubicBezTo>
                    <a:pt x="1122" y="696"/>
                    <a:pt x="1132" y="696"/>
                    <a:pt x="1152" y="696"/>
                  </a:cubicBezTo>
                  <a:cubicBezTo>
                    <a:pt x="1200" y="676"/>
                    <a:pt x="1250" y="637"/>
                    <a:pt x="1279" y="587"/>
                  </a:cubicBezTo>
                  <a:cubicBezTo>
                    <a:pt x="1299" y="538"/>
                    <a:pt x="1299" y="479"/>
                    <a:pt x="1259" y="430"/>
                  </a:cubicBezTo>
                  <a:cubicBezTo>
                    <a:pt x="1220" y="390"/>
                    <a:pt x="1152" y="361"/>
                    <a:pt x="1093" y="361"/>
                  </a:cubicBezTo>
                  <a:cubicBezTo>
                    <a:pt x="1073" y="361"/>
                    <a:pt x="1053" y="371"/>
                    <a:pt x="1034" y="371"/>
                  </a:cubicBezTo>
                  <a:cubicBezTo>
                    <a:pt x="1053" y="351"/>
                    <a:pt x="1063" y="322"/>
                    <a:pt x="1082" y="292"/>
                  </a:cubicBezTo>
                  <a:cubicBezTo>
                    <a:pt x="1102" y="233"/>
                    <a:pt x="1122" y="164"/>
                    <a:pt x="1093" y="95"/>
                  </a:cubicBezTo>
                  <a:cubicBezTo>
                    <a:pt x="1066" y="44"/>
                    <a:pt x="1011" y="15"/>
                    <a:pt x="958" y="15"/>
                  </a:cubicBezTo>
                  <a:cubicBezTo>
                    <a:pt x="950" y="15"/>
                    <a:pt x="943" y="15"/>
                    <a:pt x="935" y="17"/>
                  </a:cubicBezTo>
                  <a:cubicBezTo>
                    <a:pt x="866" y="27"/>
                    <a:pt x="807" y="76"/>
                    <a:pt x="768" y="125"/>
                  </a:cubicBezTo>
                  <a:cubicBezTo>
                    <a:pt x="748" y="154"/>
                    <a:pt x="728" y="184"/>
                    <a:pt x="719" y="213"/>
                  </a:cubicBezTo>
                  <a:cubicBezTo>
                    <a:pt x="709" y="194"/>
                    <a:pt x="699" y="164"/>
                    <a:pt x="689" y="145"/>
                  </a:cubicBezTo>
                  <a:cubicBezTo>
                    <a:pt x="660" y="95"/>
                    <a:pt x="610" y="46"/>
                    <a:pt x="562" y="17"/>
                  </a:cubicBezTo>
                  <a:cubicBezTo>
                    <a:pt x="539" y="6"/>
                    <a:pt x="516" y="0"/>
                    <a:pt x="493"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658" name="Google Shape;658;p28"/>
            <p:cNvSpPr/>
            <p:nvPr/>
          </p:nvSpPr>
          <p:spPr>
            <a:xfrm rot="10800000" flipH="1">
              <a:off x="3343653" y="2171699"/>
              <a:ext cx="234989" cy="235604"/>
            </a:xfrm>
            <a:custGeom>
              <a:avLst/>
              <a:gdLst/>
              <a:ahLst/>
              <a:cxnLst/>
              <a:rect l="l" t="t" r="r" b="b"/>
              <a:pathLst>
                <a:path w="384" h="385" extrusionOk="0">
                  <a:moveTo>
                    <a:pt x="160" y="50"/>
                  </a:moveTo>
                  <a:cubicBezTo>
                    <a:pt x="205" y="50"/>
                    <a:pt x="252" y="74"/>
                    <a:pt x="285" y="107"/>
                  </a:cubicBezTo>
                  <a:cubicBezTo>
                    <a:pt x="324" y="157"/>
                    <a:pt x="335" y="245"/>
                    <a:pt x="285" y="295"/>
                  </a:cubicBezTo>
                  <a:cubicBezTo>
                    <a:pt x="262" y="323"/>
                    <a:pt x="226" y="338"/>
                    <a:pt x="190" y="338"/>
                  </a:cubicBezTo>
                  <a:cubicBezTo>
                    <a:pt x="164" y="338"/>
                    <a:pt x="138" y="331"/>
                    <a:pt x="118" y="314"/>
                  </a:cubicBezTo>
                  <a:cubicBezTo>
                    <a:pt x="79" y="295"/>
                    <a:pt x="59" y="265"/>
                    <a:pt x="49" y="225"/>
                  </a:cubicBezTo>
                  <a:lnTo>
                    <a:pt x="49" y="157"/>
                  </a:lnTo>
                  <a:cubicBezTo>
                    <a:pt x="49" y="147"/>
                    <a:pt x="49" y="137"/>
                    <a:pt x="59" y="137"/>
                  </a:cubicBezTo>
                  <a:cubicBezTo>
                    <a:pt x="59" y="107"/>
                    <a:pt x="79" y="88"/>
                    <a:pt x="99" y="68"/>
                  </a:cubicBezTo>
                  <a:cubicBezTo>
                    <a:pt x="118" y="55"/>
                    <a:pt x="139" y="50"/>
                    <a:pt x="160" y="50"/>
                  </a:cubicBezTo>
                  <a:close/>
                  <a:moveTo>
                    <a:pt x="162" y="0"/>
                  </a:moveTo>
                  <a:cubicBezTo>
                    <a:pt x="144" y="0"/>
                    <a:pt x="126" y="3"/>
                    <a:pt x="108" y="9"/>
                  </a:cubicBezTo>
                  <a:cubicBezTo>
                    <a:pt x="59" y="29"/>
                    <a:pt x="29" y="68"/>
                    <a:pt x="10" y="118"/>
                  </a:cubicBezTo>
                  <a:cubicBezTo>
                    <a:pt x="10" y="147"/>
                    <a:pt x="0" y="166"/>
                    <a:pt x="0" y="196"/>
                  </a:cubicBezTo>
                  <a:cubicBezTo>
                    <a:pt x="0" y="245"/>
                    <a:pt x="29" y="304"/>
                    <a:pt x="69" y="343"/>
                  </a:cubicBezTo>
                  <a:cubicBezTo>
                    <a:pt x="105" y="369"/>
                    <a:pt x="146" y="384"/>
                    <a:pt x="187" y="384"/>
                  </a:cubicBezTo>
                  <a:cubicBezTo>
                    <a:pt x="225" y="384"/>
                    <a:pt x="262" y="372"/>
                    <a:pt x="295" y="343"/>
                  </a:cubicBezTo>
                  <a:cubicBezTo>
                    <a:pt x="374" y="284"/>
                    <a:pt x="383" y="186"/>
                    <a:pt x="335" y="107"/>
                  </a:cubicBezTo>
                  <a:cubicBezTo>
                    <a:pt x="303" y="44"/>
                    <a:pt x="234" y="0"/>
                    <a:pt x="162"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grpSp>
      <p:grpSp>
        <p:nvGrpSpPr>
          <p:cNvPr id="35" name="Google Shape;652;p28">
            <a:extLst>
              <a:ext uri="{FF2B5EF4-FFF2-40B4-BE49-F238E27FC236}">
                <a16:creationId xmlns:a16="http://schemas.microsoft.com/office/drawing/2014/main" id="{9F2D1A12-9BDC-CE49-83E3-EDB0F24AE35D}"/>
              </a:ext>
            </a:extLst>
          </p:cNvPr>
          <p:cNvGrpSpPr/>
          <p:nvPr/>
        </p:nvGrpSpPr>
        <p:grpSpPr>
          <a:xfrm rot="-8235435">
            <a:off x="10229860" y="5318399"/>
            <a:ext cx="1430602" cy="1179693"/>
            <a:chOff x="2278252" y="1759852"/>
            <a:chExt cx="1576992" cy="1300408"/>
          </a:xfrm>
        </p:grpSpPr>
        <p:sp>
          <p:nvSpPr>
            <p:cNvPr id="36" name="Google Shape;653;p28">
              <a:extLst>
                <a:ext uri="{FF2B5EF4-FFF2-40B4-BE49-F238E27FC236}">
                  <a16:creationId xmlns:a16="http://schemas.microsoft.com/office/drawing/2014/main" id="{898DB29D-E292-B64B-BC89-AEF1B372077D}"/>
                </a:ext>
              </a:extLst>
            </p:cNvPr>
            <p:cNvSpPr/>
            <p:nvPr/>
          </p:nvSpPr>
          <p:spPr>
            <a:xfrm rot="10800000" flipH="1">
              <a:off x="2278252" y="1759852"/>
              <a:ext cx="662130" cy="646839"/>
            </a:xfrm>
            <a:custGeom>
              <a:avLst/>
              <a:gdLst/>
              <a:ahLst/>
              <a:cxnLst/>
              <a:rect l="l" t="t" r="r" b="b"/>
              <a:pathLst>
                <a:path w="1082" h="1057" extrusionOk="0">
                  <a:moveTo>
                    <a:pt x="466" y="65"/>
                  </a:moveTo>
                  <a:cubicBezTo>
                    <a:pt x="472" y="65"/>
                    <a:pt x="477" y="65"/>
                    <a:pt x="482" y="67"/>
                  </a:cubicBezTo>
                  <a:cubicBezTo>
                    <a:pt x="522" y="77"/>
                    <a:pt x="551" y="106"/>
                    <a:pt x="561" y="146"/>
                  </a:cubicBezTo>
                  <a:cubicBezTo>
                    <a:pt x="571" y="165"/>
                    <a:pt x="581" y="185"/>
                    <a:pt x="581" y="215"/>
                  </a:cubicBezTo>
                  <a:lnTo>
                    <a:pt x="581" y="244"/>
                  </a:lnTo>
                  <a:lnTo>
                    <a:pt x="581" y="283"/>
                  </a:lnTo>
                  <a:cubicBezTo>
                    <a:pt x="581" y="288"/>
                    <a:pt x="583" y="291"/>
                    <a:pt x="587" y="291"/>
                  </a:cubicBezTo>
                  <a:cubicBezTo>
                    <a:pt x="590" y="291"/>
                    <a:pt x="595" y="288"/>
                    <a:pt x="600" y="283"/>
                  </a:cubicBezTo>
                  <a:cubicBezTo>
                    <a:pt x="610" y="274"/>
                    <a:pt x="610" y="264"/>
                    <a:pt x="610" y="254"/>
                  </a:cubicBezTo>
                  <a:lnTo>
                    <a:pt x="610" y="244"/>
                  </a:lnTo>
                  <a:cubicBezTo>
                    <a:pt x="620" y="224"/>
                    <a:pt x="630" y="215"/>
                    <a:pt x="640" y="195"/>
                  </a:cubicBezTo>
                  <a:cubicBezTo>
                    <a:pt x="669" y="176"/>
                    <a:pt x="699" y="156"/>
                    <a:pt x="728" y="156"/>
                  </a:cubicBezTo>
                  <a:cubicBezTo>
                    <a:pt x="767" y="156"/>
                    <a:pt x="787" y="165"/>
                    <a:pt x="807" y="195"/>
                  </a:cubicBezTo>
                  <a:cubicBezTo>
                    <a:pt x="817" y="224"/>
                    <a:pt x="817" y="254"/>
                    <a:pt x="797" y="283"/>
                  </a:cubicBezTo>
                  <a:cubicBezTo>
                    <a:pt x="787" y="303"/>
                    <a:pt x="777" y="323"/>
                    <a:pt x="767" y="333"/>
                  </a:cubicBezTo>
                  <a:cubicBezTo>
                    <a:pt x="758" y="353"/>
                    <a:pt x="738" y="362"/>
                    <a:pt x="738" y="372"/>
                  </a:cubicBezTo>
                  <a:cubicBezTo>
                    <a:pt x="728" y="382"/>
                    <a:pt x="738" y="382"/>
                    <a:pt x="738" y="382"/>
                  </a:cubicBezTo>
                  <a:cubicBezTo>
                    <a:pt x="741" y="384"/>
                    <a:pt x="744" y="386"/>
                    <a:pt x="748" y="386"/>
                  </a:cubicBezTo>
                  <a:cubicBezTo>
                    <a:pt x="757" y="386"/>
                    <a:pt x="770" y="376"/>
                    <a:pt x="777" y="362"/>
                  </a:cubicBezTo>
                  <a:cubicBezTo>
                    <a:pt x="787" y="362"/>
                    <a:pt x="797" y="362"/>
                    <a:pt x="807" y="353"/>
                  </a:cubicBezTo>
                  <a:cubicBezTo>
                    <a:pt x="817" y="353"/>
                    <a:pt x="836" y="342"/>
                    <a:pt x="856" y="342"/>
                  </a:cubicBezTo>
                  <a:cubicBezTo>
                    <a:pt x="895" y="342"/>
                    <a:pt x="935" y="342"/>
                    <a:pt x="964" y="362"/>
                  </a:cubicBezTo>
                  <a:cubicBezTo>
                    <a:pt x="984" y="372"/>
                    <a:pt x="994" y="382"/>
                    <a:pt x="1003" y="392"/>
                  </a:cubicBezTo>
                  <a:cubicBezTo>
                    <a:pt x="1013" y="412"/>
                    <a:pt x="1013" y="431"/>
                    <a:pt x="1003" y="451"/>
                  </a:cubicBezTo>
                  <a:cubicBezTo>
                    <a:pt x="994" y="480"/>
                    <a:pt x="974" y="500"/>
                    <a:pt x="944" y="519"/>
                  </a:cubicBezTo>
                  <a:cubicBezTo>
                    <a:pt x="925" y="530"/>
                    <a:pt x="905" y="539"/>
                    <a:pt x="885" y="539"/>
                  </a:cubicBezTo>
                  <a:lnTo>
                    <a:pt x="817" y="539"/>
                  </a:lnTo>
                  <a:cubicBezTo>
                    <a:pt x="807" y="539"/>
                    <a:pt x="807" y="549"/>
                    <a:pt x="817" y="549"/>
                  </a:cubicBezTo>
                  <a:cubicBezTo>
                    <a:pt x="826" y="559"/>
                    <a:pt x="826" y="559"/>
                    <a:pt x="846" y="559"/>
                  </a:cubicBezTo>
                  <a:cubicBezTo>
                    <a:pt x="856" y="569"/>
                    <a:pt x="866" y="569"/>
                    <a:pt x="876" y="578"/>
                  </a:cubicBezTo>
                  <a:cubicBezTo>
                    <a:pt x="885" y="589"/>
                    <a:pt x="905" y="598"/>
                    <a:pt x="915" y="608"/>
                  </a:cubicBezTo>
                  <a:cubicBezTo>
                    <a:pt x="935" y="628"/>
                    <a:pt x="954" y="657"/>
                    <a:pt x="954" y="687"/>
                  </a:cubicBezTo>
                  <a:cubicBezTo>
                    <a:pt x="954" y="716"/>
                    <a:pt x="935" y="736"/>
                    <a:pt x="905" y="746"/>
                  </a:cubicBezTo>
                  <a:cubicBezTo>
                    <a:pt x="888" y="757"/>
                    <a:pt x="871" y="762"/>
                    <a:pt x="854" y="762"/>
                  </a:cubicBezTo>
                  <a:cubicBezTo>
                    <a:pt x="841" y="762"/>
                    <a:pt x="829" y="760"/>
                    <a:pt x="817" y="755"/>
                  </a:cubicBezTo>
                  <a:cubicBezTo>
                    <a:pt x="797" y="746"/>
                    <a:pt x="777" y="736"/>
                    <a:pt x="767" y="726"/>
                  </a:cubicBezTo>
                  <a:cubicBezTo>
                    <a:pt x="758" y="726"/>
                    <a:pt x="748" y="716"/>
                    <a:pt x="738" y="716"/>
                  </a:cubicBezTo>
                  <a:lnTo>
                    <a:pt x="728" y="707"/>
                  </a:lnTo>
                  <a:lnTo>
                    <a:pt x="708" y="707"/>
                  </a:lnTo>
                  <a:lnTo>
                    <a:pt x="708" y="716"/>
                  </a:lnTo>
                  <a:cubicBezTo>
                    <a:pt x="708" y="726"/>
                    <a:pt x="708" y="726"/>
                    <a:pt x="718" y="726"/>
                  </a:cubicBezTo>
                  <a:cubicBezTo>
                    <a:pt x="748" y="795"/>
                    <a:pt x="748" y="864"/>
                    <a:pt x="718" y="932"/>
                  </a:cubicBezTo>
                  <a:cubicBezTo>
                    <a:pt x="709" y="959"/>
                    <a:pt x="693" y="993"/>
                    <a:pt x="662" y="993"/>
                  </a:cubicBezTo>
                  <a:cubicBezTo>
                    <a:pt x="658" y="993"/>
                    <a:pt x="654" y="992"/>
                    <a:pt x="649" y="991"/>
                  </a:cubicBezTo>
                  <a:cubicBezTo>
                    <a:pt x="610" y="991"/>
                    <a:pt x="581" y="952"/>
                    <a:pt x="561" y="923"/>
                  </a:cubicBezTo>
                  <a:cubicBezTo>
                    <a:pt x="531" y="884"/>
                    <a:pt x="531" y="834"/>
                    <a:pt x="531" y="785"/>
                  </a:cubicBezTo>
                  <a:cubicBezTo>
                    <a:pt x="531" y="775"/>
                    <a:pt x="526" y="770"/>
                    <a:pt x="521" y="770"/>
                  </a:cubicBezTo>
                  <a:cubicBezTo>
                    <a:pt x="516" y="770"/>
                    <a:pt x="512" y="775"/>
                    <a:pt x="512" y="785"/>
                  </a:cubicBezTo>
                  <a:cubicBezTo>
                    <a:pt x="503" y="841"/>
                    <a:pt x="458" y="914"/>
                    <a:pt x="396" y="914"/>
                  </a:cubicBezTo>
                  <a:cubicBezTo>
                    <a:pt x="392" y="914"/>
                    <a:pt x="388" y="913"/>
                    <a:pt x="384" y="913"/>
                  </a:cubicBezTo>
                  <a:cubicBezTo>
                    <a:pt x="325" y="903"/>
                    <a:pt x="286" y="844"/>
                    <a:pt x="295" y="785"/>
                  </a:cubicBezTo>
                  <a:cubicBezTo>
                    <a:pt x="295" y="746"/>
                    <a:pt x="315" y="716"/>
                    <a:pt x="345" y="687"/>
                  </a:cubicBezTo>
                  <a:cubicBezTo>
                    <a:pt x="352" y="679"/>
                    <a:pt x="348" y="664"/>
                    <a:pt x="335" y="664"/>
                  </a:cubicBezTo>
                  <a:cubicBezTo>
                    <a:pt x="332" y="664"/>
                    <a:pt x="329" y="665"/>
                    <a:pt x="325" y="667"/>
                  </a:cubicBezTo>
                  <a:cubicBezTo>
                    <a:pt x="294" y="688"/>
                    <a:pt x="252" y="700"/>
                    <a:pt x="209" y="700"/>
                  </a:cubicBezTo>
                  <a:cubicBezTo>
                    <a:pt x="171" y="700"/>
                    <a:pt x="131" y="690"/>
                    <a:pt x="99" y="667"/>
                  </a:cubicBezTo>
                  <a:cubicBezTo>
                    <a:pt x="79" y="648"/>
                    <a:pt x="59" y="608"/>
                    <a:pt x="79" y="578"/>
                  </a:cubicBezTo>
                  <a:cubicBezTo>
                    <a:pt x="89" y="539"/>
                    <a:pt x="128" y="519"/>
                    <a:pt x="168" y="519"/>
                  </a:cubicBezTo>
                  <a:cubicBezTo>
                    <a:pt x="197" y="510"/>
                    <a:pt x="217" y="510"/>
                    <a:pt x="246" y="510"/>
                  </a:cubicBezTo>
                  <a:lnTo>
                    <a:pt x="276" y="510"/>
                  </a:lnTo>
                  <a:cubicBezTo>
                    <a:pt x="295" y="519"/>
                    <a:pt x="315" y="519"/>
                    <a:pt x="335" y="519"/>
                  </a:cubicBezTo>
                  <a:lnTo>
                    <a:pt x="345" y="519"/>
                  </a:lnTo>
                  <a:cubicBezTo>
                    <a:pt x="325" y="480"/>
                    <a:pt x="256" y="480"/>
                    <a:pt x="227" y="460"/>
                  </a:cubicBezTo>
                  <a:cubicBezTo>
                    <a:pt x="197" y="431"/>
                    <a:pt x="168" y="401"/>
                    <a:pt x="158" y="372"/>
                  </a:cubicBezTo>
                  <a:cubicBezTo>
                    <a:pt x="158" y="333"/>
                    <a:pt x="168" y="303"/>
                    <a:pt x="207" y="283"/>
                  </a:cubicBezTo>
                  <a:cubicBezTo>
                    <a:pt x="222" y="279"/>
                    <a:pt x="239" y="276"/>
                    <a:pt x="257" y="276"/>
                  </a:cubicBezTo>
                  <a:cubicBezTo>
                    <a:pt x="276" y="276"/>
                    <a:pt x="295" y="279"/>
                    <a:pt x="315" y="283"/>
                  </a:cubicBezTo>
                  <a:cubicBezTo>
                    <a:pt x="335" y="283"/>
                    <a:pt x="354" y="294"/>
                    <a:pt x="374" y="303"/>
                  </a:cubicBezTo>
                  <a:cubicBezTo>
                    <a:pt x="384" y="313"/>
                    <a:pt x="394" y="313"/>
                    <a:pt x="404" y="323"/>
                  </a:cubicBezTo>
                  <a:cubicBezTo>
                    <a:pt x="404" y="330"/>
                    <a:pt x="409" y="337"/>
                    <a:pt x="415" y="337"/>
                  </a:cubicBezTo>
                  <a:cubicBezTo>
                    <a:pt x="418" y="337"/>
                    <a:pt x="420" y="336"/>
                    <a:pt x="423" y="333"/>
                  </a:cubicBezTo>
                  <a:lnTo>
                    <a:pt x="433" y="333"/>
                  </a:lnTo>
                  <a:cubicBezTo>
                    <a:pt x="433" y="323"/>
                    <a:pt x="423" y="313"/>
                    <a:pt x="423" y="303"/>
                  </a:cubicBezTo>
                  <a:lnTo>
                    <a:pt x="413" y="303"/>
                  </a:lnTo>
                  <a:cubicBezTo>
                    <a:pt x="413" y="294"/>
                    <a:pt x="404" y="283"/>
                    <a:pt x="404" y="274"/>
                  </a:cubicBezTo>
                  <a:cubicBezTo>
                    <a:pt x="394" y="264"/>
                    <a:pt x="394" y="244"/>
                    <a:pt x="384" y="224"/>
                  </a:cubicBezTo>
                  <a:cubicBezTo>
                    <a:pt x="384" y="185"/>
                    <a:pt x="384" y="146"/>
                    <a:pt x="404" y="106"/>
                  </a:cubicBezTo>
                  <a:cubicBezTo>
                    <a:pt x="412" y="82"/>
                    <a:pt x="440" y="65"/>
                    <a:pt x="466" y="65"/>
                  </a:cubicBezTo>
                  <a:close/>
                  <a:moveTo>
                    <a:pt x="463" y="0"/>
                  </a:moveTo>
                  <a:cubicBezTo>
                    <a:pt x="428" y="0"/>
                    <a:pt x="396" y="18"/>
                    <a:pt x="374" y="47"/>
                  </a:cubicBezTo>
                  <a:cubicBezTo>
                    <a:pt x="345" y="87"/>
                    <a:pt x="345" y="136"/>
                    <a:pt x="345" y="185"/>
                  </a:cubicBezTo>
                  <a:cubicBezTo>
                    <a:pt x="345" y="215"/>
                    <a:pt x="354" y="235"/>
                    <a:pt x="364" y="254"/>
                  </a:cubicBezTo>
                  <a:cubicBezTo>
                    <a:pt x="345" y="244"/>
                    <a:pt x="335" y="244"/>
                    <a:pt x="315" y="235"/>
                  </a:cubicBezTo>
                  <a:cubicBezTo>
                    <a:pt x="290" y="229"/>
                    <a:pt x="266" y="227"/>
                    <a:pt x="242" y="227"/>
                  </a:cubicBezTo>
                  <a:cubicBezTo>
                    <a:pt x="219" y="227"/>
                    <a:pt x="197" y="229"/>
                    <a:pt x="177" y="235"/>
                  </a:cubicBezTo>
                  <a:cubicBezTo>
                    <a:pt x="128" y="254"/>
                    <a:pt x="99" y="294"/>
                    <a:pt x="99" y="342"/>
                  </a:cubicBezTo>
                  <a:cubicBezTo>
                    <a:pt x="99" y="382"/>
                    <a:pt x="128" y="431"/>
                    <a:pt x="168" y="460"/>
                  </a:cubicBezTo>
                  <a:cubicBezTo>
                    <a:pt x="177" y="460"/>
                    <a:pt x="187" y="471"/>
                    <a:pt x="197" y="480"/>
                  </a:cubicBezTo>
                  <a:lnTo>
                    <a:pt x="138" y="480"/>
                  </a:lnTo>
                  <a:cubicBezTo>
                    <a:pt x="89" y="490"/>
                    <a:pt x="50" y="519"/>
                    <a:pt x="20" y="559"/>
                  </a:cubicBezTo>
                  <a:cubicBezTo>
                    <a:pt x="0" y="598"/>
                    <a:pt x="0" y="648"/>
                    <a:pt x="30" y="687"/>
                  </a:cubicBezTo>
                  <a:cubicBezTo>
                    <a:pt x="59" y="716"/>
                    <a:pt x="109" y="736"/>
                    <a:pt x="158" y="746"/>
                  </a:cubicBezTo>
                  <a:cubicBezTo>
                    <a:pt x="197" y="746"/>
                    <a:pt x="236" y="746"/>
                    <a:pt x="266" y="726"/>
                  </a:cubicBezTo>
                  <a:lnTo>
                    <a:pt x="266" y="726"/>
                  </a:lnTo>
                  <a:cubicBezTo>
                    <a:pt x="236" y="785"/>
                    <a:pt x="227" y="854"/>
                    <a:pt x="266" y="903"/>
                  </a:cubicBezTo>
                  <a:cubicBezTo>
                    <a:pt x="286" y="932"/>
                    <a:pt x="315" y="962"/>
                    <a:pt x="354" y="972"/>
                  </a:cubicBezTo>
                  <a:cubicBezTo>
                    <a:pt x="361" y="974"/>
                    <a:pt x="369" y="974"/>
                    <a:pt x="377" y="974"/>
                  </a:cubicBezTo>
                  <a:cubicBezTo>
                    <a:pt x="411" y="974"/>
                    <a:pt x="448" y="957"/>
                    <a:pt x="472" y="932"/>
                  </a:cubicBezTo>
                  <a:cubicBezTo>
                    <a:pt x="492" y="923"/>
                    <a:pt x="502" y="903"/>
                    <a:pt x="512" y="893"/>
                  </a:cubicBezTo>
                  <a:cubicBezTo>
                    <a:pt x="512" y="913"/>
                    <a:pt x="522" y="943"/>
                    <a:pt x="531" y="962"/>
                  </a:cubicBezTo>
                  <a:cubicBezTo>
                    <a:pt x="551" y="1002"/>
                    <a:pt x="590" y="1031"/>
                    <a:pt x="630" y="1050"/>
                  </a:cubicBezTo>
                  <a:cubicBezTo>
                    <a:pt x="641" y="1055"/>
                    <a:pt x="651" y="1057"/>
                    <a:pt x="661" y="1057"/>
                  </a:cubicBezTo>
                  <a:cubicBezTo>
                    <a:pt x="696" y="1057"/>
                    <a:pt x="725" y="1032"/>
                    <a:pt x="748" y="1002"/>
                  </a:cubicBezTo>
                  <a:cubicBezTo>
                    <a:pt x="767" y="962"/>
                    <a:pt x="777" y="913"/>
                    <a:pt x="787" y="873"/>
                  </a:cubicBezTo>
                  <a:cubicBezTo>
                    <a:pt x="787" y="834"/>
                    <a:pt x="777" y="805"/>
                    <a:pt x="767" y="766"/>
                  </a:cubicBezTo>
                  <a:lnTo>
                    <a:pt x="767" y="766"/>
                  </a:lnTo>
                  <a:cubicBezTo>
                    <a:pt x="787" y="785"/>
                    <a:pt x="807" y="795"/>
                    <a:pt x="826" y="795"/>
                  </a:cubicBezTo>
                  <a:cubicBezTo>
                    <a:pt x="846" y="800"/>
                    <a:pt x="866" y="802"/>
                    <a:pt x="885" y="802"/>
                  </a:cubicBezTo>
                  <a:cubicBezTo>
                    <a:pt x="905" y="802"/>
                    <a:pt x="925" y="800"/>
                    <a:pt x="944" y="795"/>
                  </a:cubicBezTo>
                  <a:cubicBezTo>
                    <a:pt x="974" y="785"/>
                    <a:pt x="1003" y="755"/>
                    <a:pt x="1013" y="716"/>
                  </a:cubicBezTo>
                  <a:cubicBezTo>
                    <a:pt x="1023" y="677"/>
                    <a:pt x="1003" y="637"/>
                    <a:pt x="984" y="608"/>
                  </a:cubicBezTo>
                  <a:cubicBezTo>
                    <a:pt x="964" y="589"/>
                    <a:pt x="944" y="578"/>
                    <a:pt x="925" y="569"/>
                  </a:cubicBezTo>
                  <a:lnTo>
                    <a:pt x="915" y="569"/>
                  </a:lnTo>
                  <a:cubicBezTo>
                    <a:pt x="935" y="559"/>
                    <a:pt x="954" y="559"/>
                    <a:pt x="974" y="549"/>
                  </a:cubicBezTo>
                  <a:cubicBezTo>
                    <a:pt x="1013" y="530"/>
                    <a:pt x="1043" y="500"/>
                    <a:pt x="1062" y="460"/>
                  </a:cubicBezTo>
                  <a:cubicBezTo>
                    <a:pt x="1072" y="441"/>
                    <a:pt x="1082" y="421"/>
                    <a:pt x="1072" y="392"/>
                  </a:cubicBezTo>
                  <a:cubicBezTo>
                    <a:pt x="1072" y="372"/>
                    <a:pt x="1053" y="353"/>
                    <a:pt x="1033" y="342"/>
                  </a:cubicBezTo>
                  <a:cubicBezTo>
                    <a:pt x="1003" y="313"/>
                    <a:pt x="954" y="303"/>
                    <a:pt x="905" y="303"/>
                  </a:cubicBezTo>
                  <a:cubicBezTo>
                    <a:pt x="876" y="303"/>
                    <a:pt x="856" y="303"/>
                    <a:pt x="826" y="313"/>
                  </a:cubicBezTo>
                  <a:cubicBezTo>
                    <a:pt x="826" y="303"/>
                    <a:pt x="836" y="303"/>
                    <a:pt x="836" y="294"/>
                  </a:cubicBezTo>
                  <a:cubicBezTo>
                    <a:pt x="856" y="254"/>
                    <a:pt x="866" y="205"/>
                    <a:pt x="856" y="165"/>
                  </a:cubicBezTo>
                  <a:cubicBezTo>
                    <a:pt x="836" y="126"/>
                    <a:pt x="807" y="97"/>
                    <a:pt x="767" y="97"/>
                  </a:cubicBezTo>
                  <a:cubicBezTo>
                    <a:pt x="718" y="97"/>
                    <a:pt x="669" y="117"/>
                    <a:pt x="640" y="146"/>
                  </a:cubicBezTo>
                  <a:cubicBezTo>
                    <a:pt x="630" y="156"/>
                    <a:pt x="620" y="165"/>
                    <a:pt x="610" y="185"/>
                  </a:cubicBezTo>
                  <a:cubicBezTo>
                    <a:pt x="610" y="156"/>
                    <a:pt x="600" y="136"/>
                    <a:pt x="600" y="117"/>
                  </a:cubicBezTo>
                  <a:cubicBezTo>
                    <a:pt x="581" y="67"/>
                    <a:pt x="551" y="28"/>
                    <a:pt x="502" y="8"/>
                  </a:cubicBezTo>
                  <a:cubicBezTo>
                    <a:pt x="489" y="3"/>
                    <a:pt x="476" y="0"/>
                    <a:pt x="463"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37" name="Google Shape;654;p28">
              <a:extLst>
                <a:ext uri="{FF2B5EF4-FFF2-40B4-BE49-F238E27FC236}">
                  <a16:creationId xmlns:a16="http://schemas.microsoft.com/office/drawing/2014/main" id="{F45272BA-5F0D-3043-95C9-BC29169B991F}"/>
                </a:ext>
              </a:extLst>
            </p:cNvPr>
            <p:cNvSpPr/>
            <p:nvPr/>
          </p:nvSpPr>
          <p:spPr>
            <a:xfrm rot="10800000" flipH="1">
              <a:off x="2524867" y="1997904"/>
              <a:ext cx="181137" cy="167064"/>
            </a:xfrm>
            <a:custGeom>
              <a:avLst/>
              <a:gdLst/>
              <a:ahLst/>
              <a:cxnLst/>
              <a:rect l="l" t="t" r="r" b="b"/>
              <a:pathLst>
                <a:path w="296" h="273" extrusionOk="0">
                  <a:moveTo>
                    <a:pt x="158" y="36"/>
                  </a:moveTo>
                  <a:cubicBezTo>
                    <a:pt x="207" y="46"/>
                    <a:pt x="256" y="85"/>
                    <a:pt x="256" y="135"/>
                  </a:cubicBezTo>
                  <a:cubicBezTo>
                    <a:pt x="256" y="183"/>
                    <a:pt x="227" y="223"/>
                    <a:pt x="178" y="242"/>
                  </a:cubicBezTo>
                  <a:cubicBezTo>
                    <a:pt x="148" y="242"/>
                    <a:pt x="119" y="233"/>
                    <a:pt x="99" y="223"/>
                  </a:cubicBezTo>
                  <a:cubicBezTo>
                    <a:pt x="89" y="213"/>
                    <a:pt x="69" y="203"/>
                    <a:pt x="60" y="183"/>
                  </a:cubicBezTo>
                  <a:lnTo>
                    <a:pt x="50" y="174"/>
                  </a:lnTo>
                  <a:cubicBezTo>
                    <a:pt x="40" y="154"/>
                    <a:pt x="40" y="135"/>
                    <a:pt x="40" y="115"/>
                  </a:cubicBezTo>
                  <a:cubicBezTo>
                    <a:pt x="50" y="65"/>
                    <a:pt x="109" y="36"/>
                    <a:pt x="158" y="36"/>
                  </a:cubicBezTo>
                  <a:close/>
                  <a:moveTo>
                    <a:pt x="145" y="0"/>
                  </a:moveTo>
                  <a:cubicBezTo>
                    <a:pt x="92" y="0"/>
                    <a:pt x="44" y="29"/>
                    <a:pt x="20" y="76"/>
                  </a:cubicBezTo>
                  <a:cubicBezTo>
                    <a:pt x="1" y="115"/>
                    <a:pt x="1" y="154"/>
                    <a:pt x="20" y="183"/>
                  </a:cubicBezTo>
                  <a:cubicBezTo>
                    <a:pt x="30" y="203"/>
                    <a:pt x="40" y="213"/>
                    <a:pt x="50" y="233"/>
                  </a:cubicBezTo>
                  <a:cubicBezTo>
                    <a:pt x="79" y="262"/>
                    <a:pt x="119" y="272"/>
                    <a:pt x="168" y="272"/>
                  </a:cubicBezTo>
                  <a:cubicBezTo>
                    <a:pt x="227" y="272"/>
                    <a:pt x="276" y="223"/>
                    <a:pt x="286" y="154"/>
                  </a:cubicBezTo>
                  <a:cubicBezTo>
                    <a:pt x="296" y="85"/>
                    <a:pt x="246" y="26"/>
                    <a:pt x="187" y="6"/>
                  </a:cubicBezTo>
                  <a:cubicBezTo>
                    <a:pt x="173" y="2"/>
                    <a:pt x="159" y="0"/>
                    <a:pt x="145"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38" name="Google Shape;655;p28">
              <a:extLst>
                <a:ext uri="{FF2B5EF4-FFF2-40B4-BE49-F238E27FC236}">
                  <a16:creationId xmlns:a16="http://schemas.microsoft.com/office/drawing/2014/main" id="{3211F2E3-AA48-064C-8D7B-A0332BEC9EA0}"/>
                </a:ext>
              </a:extLst>
            </p:cNvPr>
            <p:cNvSpPr/>
            <p:nvPr/>
          </p:nvSpPr>
          <p:spPr>
            <a:xfrm rot="10800000" flipH="1">
              <a:off x="2362089" y="2510722"/>
              <a:ext cx="566666" cy="549538"/>
            </a:xfrm>
            <a:custGeom>
              <a:avLst/>
              <a:gdLst/>
              <a:ahLst/>
              <a:cxnLst/>
              <a:rect l="l" t="t" r="r" b="b"/>
              <a:pathLst>
                <a:path w="926" h="898" extrusionOk="0">
                  <a:moveTo>
                    <a:pt x="399" y="51"/>
                  </a:moveTo>
                  <a:cubicBezTo>
                    <a:pt x="404" y="51"/>
                    <a:pt x="409" y="52"/>
                    <a:pt x="414" y="53"/>
                  </a:cubicBezTo>
                  <a:cubicBezTo>
                    <a:pt x="453" y="63"/>
                    <a:pt x="473" y="93"/>
                    <a:pt x="483" y="122"/>
                  </a:cubicBezTo>
                  <a:cubicBezTo>
                    <a:pt x="493" y="142"/>
                    <a:pt x="493" y="162"/>
                    <a:pt x="493" y="181"/>
                  </a:cubicBezTo>
                  <a:cubicBezTo>
                    <a:pt x="493" y="191"/>
                    <a:pt x="503" y="201"/>
                    <a:pt x="493" y="211"/>
                  </a:cubicBezTo>
                  <a:lnTo>
                    <a:pt x="493" y="240"/>
                  </a:lnTo>
                  <a:cubicBezTo>
                    <a:pt x="498" y="245"/>
                    <a:pt x="503" y="248"/>
                    <a:pt x="506" y="248"/>
                  </a:cubicBezTo>
                  <a:cubicBezTo>
                    <a:pt x="510" y="248"/>
                    <a:pt x="512" y="245"/>
                    <a:pt x="512" y="240"/>
                  </a:cubicBezTo>
                  <a:cubicBezTo>
                    <a:pt x="522" y="240"/>
                    <a:pt x="522" y="230"/>
                    <a:pt x="522" y="221"/>
                  </a:cubicBezTo>
                  <a:lnTo>
                    <a:pt x="522" y="201"/>
                  </a:lnTo>
                  <a:lnTo>
                    <a:pt x="552" y="171"/>
                  </a:lnTo>
                  <a:cubicBezTo>
                    <a:pt x="571" y="152"/>
                    <a:pt x="601" y="132"/>
                    <a:pt x="621" y="132"/>
                  </a:cubicBezTo>
                  <a:cubicBezTo>
                    <a:pt x="650" y="132"/>
                    <a:pt x="680" y="142"/>
                    <a:pt x="689" y="171"/>
                  </a:cubicBezTo>
                  <a:cubicBezTo>
                    <a:pt x="699" y="191"/>
                    <a:pt x="689" y="221"/>
                    <a:pt x="680" y="240"/>
                  </a:cubicBezTo>
                  <a:cubicBezTo>
                    <a:pt x="680" y="260"/>
                    <a:pt x="670" y="270"/>
                    <a:pt x="660" y="289"/>
                  </a:cubicBezTo>
                  <a:cubicBezTo>
                    <a:pt x="650" y="299"/>
                    <a:pt x="630" y="309"/>
                    <a:pt x="630" y="319"/>
                  </a:cubicBezTo>
                  <a:lnTo>
                    <a:pt x="630" y="329"/>
                  </a:lnTo>
                  <a:cubicBezTo>
                    <a:pt x="640" y="329"/>
                    <a:pt x="660" y="319"/>
                    <a:pt x="660" y="309"/>
                  </a:cubicBezTo>
                  <a:cubicBezTo>
                    <a:pt x="670" y="309"/>
                    <a:pt x="680" y="309"/>
                    <a:pt x="689" y="299"/>
                  </a:cubicBezTo>
                  <a:cubicBezTo>
                    <a:pt x="699" y="299"/>
                    <a:pt x="719" y="299"/>
                    <a:pt x="729" y="289"/>
                  </a:cubicBezTo>
                  <a:cubicBezTo>
                    <a:pt x="758" y="289"/>
                    <a:pt x="798" y="289"/>
                    <a:pt x="827" y="309"/>
                  </a:cubicBezTo>
                  <a:cubicBezTo>
                    <a:pt x="837" y="309"/>
                    <a:pt x="847" y="319"/>
                    <a:pt x="857" y="339"/>
                  </a:cubicBezTo>
                  <a:cubicBezTo>
                    <a:pt x="866" y="348"/>
                    <a:pt x="866" y="368"/>
                    <a:pt x="857" y="378"/>
                  </a:cubicBezTo>
                  <a:cubicBezTo>
                    <a:pt x="847" y="407"/>
                    <a:pt x="827" y="427"/>
                    <a:pt x="807" y="437"/>
                  </a:cubicBezTo>
                  <a:cubicBezTo>
                    <a:pt x="788" y="447"/>
                    <a:pt x="768" y="457"/>
                    <a:pt x="748" y="457"/>
                  </a:cubicBezTo>
                  <a:lnTo>
                    <a:pt x="709" y="457"/>
                  </a:lnTo>
                  <a:lnTo>
                    <a:pt x="699" y="466"/>
                  </a:lnTo>
                  <a:cubicBezTo>
                    <a:pt x="699" y="476"/>
                    <a:pt x="709" y="476"/>
                    <a:pt x="719" y="476"/>
                  </a:cubicBezTo>
                  <a:cubicBezTo>
                    <a:pt x="729" y="486"/>
                    <a:pt x="739" y="486"/>
                    <a:pt x="748" y="486"/>
                  </a:cubicBezTo>
                  <a:lnTo>
                    <a:pt x="778" y="516"/>
                  </a:lnTo>
                  <a:cubicBezTo>
                    <a:pt x="798" y="535"/>
                    <a:pt x="817" y="555"/>
                    <a:pt x="817" y="584"/>
                  </a:cubicBezTo>
                  <a:cubicBezTo>
                    <a:pt x="807" y="614"/>
                    <a:pt x="798" y="624"/>
                    <a:pt x="778" y="634"/>
                  </a:cubicBezTo>
                  <a:cubicBezTo>
                    <a:pt x="748" y="643"/>
                    <a:pt x="729" y="643"/>
                    <a:pt x="699" y="643"/>
                  </a:cubicBezTo>
                  <a:cubicBezTo>
                    <a:pt x="680" y="634"/>
                    <a:pt x="670" y="634"/>
                    <a:pt x="650" y="624"/>
                  </a:cubicBezTo>
                  <a:cubicBezTo>
                    <a:pt x="650" y="614"/>
                    <a:pt x="640" y="614"/>
                    <a:pt x="630" y="604"/>
                  </a:cubicBezTo>
                  <a:lnTo>
                    <a:pt x="621" y="604"/>
                  </a:lnTo>
                  <a:cubicBezTo>
                    <a:pt x="621" y="601"/>
                    <a:pt x="620" y="600"/>
                    <a:pt x="618" y="600"/>
                  </a:cubicBezTo>
                  <a:cubicBezTo>
                    <a:pt x="615" y="600"/>
                    <a:pt x="611" y="604"/>
                    <a:pt x="611" y="604"/>
                  </a:cubicBezTo>
                  <a:lnTo>
                    <a:pt x="611" y="624"/>
                  </a:lnTo>
                  <a:cubicBezTo>
                    <a:pt x="640" y="673"/>
                    <a:pt x="640" y="742"/>
                    <a:pt x="611" y="791"/>
                  </a:cubicBezTo>
                  <a:cubicBezTo>
                    <a:pt x="601" y="811"/>
                    <a:pt x="591" y="850"/>
                    <a:pt x="552" y="850"/>
                  </a:cubicBezTo>
                  <a:cubicBezTo>
                    <a:pt x="522" y="840"/>
                    <a:pt x="493" y="811"/>
                    <a:pt x="483" y="791"/>
                  </a:cubicBezTo>
                  <a:cubicBezTo>
                    <a:pt x="463" y="752"/>
                    <a:pt x="453" y="712"/>
                    <a:pt x="463" y="663"/>
                  </a:cubicBezTo>
                  <a:cubicBezTo>
                    <a:pt x="463" y="658"/>
                    <a:pt x="456" y="656"/>
                    <a:pt x="449" y="656"/>
                  </a:cubicBezTo>
                  <a:cubicBezTo>
                    <a:pt x="441" y="656"/>
                    <a:pt x="434" y="658"/>
                    <a:pt x="434" y="663"/>
                  </a:cubicBezTo>
                  <a:cubicBezTo>
                    <a:pt x="434" y="722"/>
                    <a:pt x="394" y="781"/>
                    <a:pt x="326" y="781"/>
                  </a:cubicBezTo>
                  <a:cubicBezTo>
                    <a:pt x="276" y="771"/>
                    <a:pt x="247" y="712"/>
                    <a:pt x="247" y="663"/>
                  </a:cubicBezTo>
                  <a:cubicBezTo>
                    <a:pt x="257" y="634"/>
                    <a:pt x="276" y="604"/>
                    <a:pt x="296" y="584"/>
                  </a:cubicBezTo>
                  <a:cubicBezTo>
                    <a:pt x="306" y="575"/>
                    <a:pt x="296" y="565"/>
                    <a:pt x="286" y="565"/>
                  </a:cubicBezTo>
                  <a:cubicBezTo>
                    <a:pt x="255" y="585"/>
                    <a:pt x="219" y="598"/>
                    <a:pt x="182" y="598"/>
                  </a:cubicBezTo>
                  <a:cubicBezTo>
                    <a:pt x="150" y="598"/>
                    <a:pt x="118" y="588"/>
                    <a:pt x="90" y="565"/>
                  </a:cubicBezTo>
                  <a:cubicBezTo>
                    <a:pt x="70" y="545"/>
                    <a:pt x="50" y="525"/>
                    <a:pt x="70" y="496"/>
                  </a:cubicBezTo>
                  <a:cubicBezTo>
                    <a:pt x="80" y="457"/>
                    <a:pt x="119" y="447"/>
                    <a:pt x="149" y="437"/>
                  </a:cubicBezTo>
                  <a:lnTo>
                    <a:pt x="237" y="437"/>
                  </a:lnTo>
                  <a:cubicBezTo>
                    <a:pt x="257" y="437"/>
                    <a:pt x="276" y="447"/>
                    <a:pt x="286" y="447"/>
                  </a:cubicBezTo>
                  <a:cubicBezTo>
                    <a:pt x="296" y="447"/>
                    <a:pt x="296" y="437"/>
                    <a:pt x="296" y="437"/>
                  </a:cubicBezTo>
                  <a:cubicBezTo>
                    <a:pt x="286" y="407"/>
                    <a:pt x="227" y="407"/>
                    <a:pt x="198" y="388"/>
                  </a:cubicBezTo>
                  <a:cubicBezTo>
                    <a:pt x="168" y="368"/>
                    <a:pt x="149" y="348"/>
                    <a:pt x="139" y="319"/>
                  </a:cubicBezTo>
                  <a:cubicBezTo>
                    <a:pt x="139" y="280"/>
                    <a:pt x="149" y="250"/>
                    <a:pt x="178" y="240"/>
                  </a:cubicBezTo>
                  <a:cubicBezTo>
                    <a:pt x="193" y="235"/>
                    <a:pt x="208" y="233"/>
                    <a:pt x="222" y="233"/>
                  </a:cubicBezTo>
                  <a:cubicBezTo>
                    <a:pt x="237" y="233"/>
                    <a:pt x="252" y="235"/>
                    <a:pt x="267" y="240"/>
                  </a:cubicBezTo>
                  <a:cubicBezTo>
                    <a:pt x="286" y="240"/>
                    <a:pt x="306" y="250"/>
                    <a:pt x="326" y="260"/>
                  </a:cubicBezTo>
                  <a:cubicBezTo>
                    <a:pt x="326" y="270"/>
                    <a:pt x="335" y="270"/>
                    <a:pt x="345" y="280"/>
                  </a:cubicBezTo>
                  <a:cubicBezTo>
                    <a:pt x="355" y="280"/>
                    <a:pt x="355" y="289"/>
                    <a:pt x="365" y="289"/>
                  </a:cubicBezTo>
                  <a:cubicBezTo>
                    <a:pt x="375" y="289"/>
                    <a:pt x="375" y="280"/>
                    <a:pt x="375" y="280"/>
                  </a:cubicBezTo>
                  <a:cubicBezTo>
                    <a:pt x="375" y="270"/>
                    <a:pt x="365" y="270"/>
                    <a:pt x="365" y="260"/>
                  </a:cubicBezTo>
                  <a:lnTo>
                    <a:pt x="355" y="260"/>
                  </a:lnTo>
                  <a:cubicBezTo>
                    <a:pt x="355" y="250"/>
                    <a:pt x="345" y="240"/>
                    <a:pt x="345" y="240"/>
                  </a:cubicBezTo>
                  <a:cubicBezTo>
                    <a:pt x="335" y="221"/>
                    <a:pt x="335" y="211"/>
                    <a:pt x="335" y="191"/>
                  </a:cubicBezTo>
                  <a:cubicBezTo>
                    <a:pt x="326" y="162"/>
                    <a:pt x="326" y="122"/>
                    <a:pt x="345" y="93"/>
                  </a:cubicBezTo>
                  <a:cubicBezTo>
                    <a:pt x="353" y="68"/>
                    <a:pt x="375" y="51"/>
                    <a:pt x="399" y="51"/>
                  </a:cubicBezTo>
                  <a:close/>
                  <a:moveTo>
                    <a:pt x="403" y="1"/>
                  </a:moveTo>
                  <a:cubicBezTo>
                    <a:pt x="371" y="1"/>
                    <a:pt x="340" y="12"/>
                    <a:pt x="326" y="34"/>
                  </a:cubicBezTo>
                  <a:cubicBezTo>
                    <a:pt x="296" y="73"/>
                    <a:pt x="296" y="112"/>
                    <a:pt x="296" y="162"/>
                  </a:cubicBezTo>
                  <a:cubicBezTo>
                    <a:pt x="296" y="181"/>
                    <a:pt x="306" y="201"/>
                    <a:pt x="316" y="221"/>
                  </a:cubicBezTo>
                  <a:cubicBezTo>
                    <a:pt x="296" y="211"/>
                    <a:pt x="286" y="211"/>
                    <a:pt x="267" y="201"/>
                  </a:cubicBezTo>
                  <a:cubicBezTo>
                    <a:pt x="252" y="196"/>
                    <a:pt x="232" y="193"/>
                    <a:pt x="211" y="193"/>
                  </a:cubicBezTo>
                  <a:cubicBezTo>
                    <a:pt x="190" y="193"/>
                    <a:pt x="168" y="196"/>
                    <a:pt x="149" y="201"/>
                  </a:cubicBezTo>
                  <a:cubicBezTo>
                    <a:pt x="119" y="211"/>
                    <a:pt x="90" y="250"/>
                    <a:pt x="90" y="289"/>
                  </a:cubicBezTo>
                  <a:cubicBezTo>
                    <a:pt x="90" y="329"/>
                    <a:pt x="119" y="368"/>
                    <a:pt x="149" y="388"/>
                  </a:cubicBezTo>
                  <a:cubicBezTo>
                    <a:pt x="158" y="398"/>
                    <a:pt x="168" y="398"/>
                    <a:pt x="168" y="407"/>
                  </a:cubicBezTo>
                  <a:cubicBezTo>
                    <a:pt x="158" y="407"/>
                    <a:pt x="139" y="407"/>
                    <a:pt x="129" y="417"/>
                  </a:cubicBezTo>
                  <a:cubicBezTo>
                    <a:pt x="80" y="417"/>
                    <a:pt x="40" y="437"/>
                    <a:pt x="21" y="476"/>
                  </a:cubicBezTo>
                  <a:cubicBezTo>
                    <a:pt x="1" y="516"/>
                    <a:pt x="11" y="555"/>
                    <a:pt x="31" y="584"/>
                  </a:cubicBezTo>
                  <a:cubicBezTo>
                    <a:pt x="60" y="614"/>
                    <a:pt x="99" y="624"/>
                    <a:pt x="139" y="634"/>
                  </a:cubicBezTo>
                  <a:cubicBezTo>
                    <a:pt x="168" y="634"/>
                    <a:pt x="198" y="634"/>
                    <a:pt x="237" y="624"/>
                  </a:cubicBezTo>
                  <a:lnTo>
                    <a:pt x="237" y="624"/>
                  </a:lnTo>
                  <a:cubicBezTo>
                    <a:pt x="208" y="663"/>
                    <a:pt x="198" y="722"/>
                    <a:pt x="227" y="771"/>
                  </a:cubicBezTo>
                  <a:cubicBezTo>
                    <a:pt x="247" y="801"/>
                    <a:pt x="276" y="820"/>
                    <a:pt x="306" y="820"/>
                  </a:cubicBezTo>
                  <a:cubicBezTo>
                    <a:pt x="316" y="823"/>
                    <a:pt x="325" y="824"/>
                    <a:pt x="334" y="824"/>
                  </a:cubicBezTo>
                  <a:cubicBezTo>
                    <a:pt x="360" y="824"/>
                    <a:pt x="382" y="813"/>
                    <a:pt x="404" y="791"/>
                  </a:cubicBezTo>
                  <a:lnTo>
                    <a:pt x="434" y="761"/>
                  </a:lnTo>
                  <a:cubicBezTo>
                    <a:pt x="444" y="781"/>
                    <a:pt x="444" y="801"/>
                    <a:pt x="453" y="820"/>
                  </a:cubicBezTo>
                  <a:cubicBezTo>
                    <a:pt x="473" y="850"/>
                    <a:pt x="503" y="879"/>
                    <a:pt x="542" y="889"/>
                  </a:cubicBezTo>
                  <a:cubicBezTo>
                    <a:pt x="553" y="895"/>
                    <a:pt x="563" y="897"/>
                    <a:pt x="573" y="897"/>
                  </a:cubicBezTo>
                  <a:cubicBezTo>
                    <a:pt x="601" y="897"/>
                    <a:pt x="626" y="879"/>
                    <a:pt x="640" y="850"/>
                  </a:cubicBezTo>
                  <a:cubicBezTo>
                    <a:pt x="660" y="811"/>
                    <a:pt x="670" y="781"/>
                    <a:pt x="670" y="742"/>
                  </a:cubicBezTo>
                  <a:cubicBezTo>
                    <a:pt x="670" y="712"/>
                    <a:pt x="670" y="683"/>
                    <a:pt x="660" y="653"/>
                  </a:cubicBezTo>
                  <a:lnTo>
                    <a:pt x="660" y="653"/>
                  </a:lnTo>
                  <a:cubicBezTo>
                    <a:pt x="670" y="663"/>
                    <a:pt x="689" y="673"/>
                    <a:pt x="709" y="673"/>
                  </a:cubicBezTo>
                  <a:cubicBezTo>
                    <a:pt x="726" y="679"/>
                    <a:pt x="743" y="684"/>
                    <a:pt x="762" y="684"/>
                  </a:cubicBezTo>
                  <a:cubicBezTo>
                    <a:pt x="776" y="684"/>
                    <a:pt x="791" y="681"/>
                    <a:pt x="807" y="673"/>
                  </a:cubicBezTo>
                  <a:cubicBezTo>
                    <a:pt x="827" y="663"/>
                    <a:pt x="857" y="643"/>
                    <a:pt x="866" y="614"/>
                  </a:cubicBezTo>
                  <a:cubicBezTo>
                    <a:pt x="866" y="575"/>
                    <a:pt x="857" y="545"/>
                    <a:pt x="837" y="516"/>
                  </a:cubicBezTo>
                  <a:cubicBezTo>
                    <a:pt x="827" y="506"/>
                    <a:pt x="807" y="496"/>
                    <a:pt x="788" y="486"/>
                  </a:cubicBezTo>
                  <a:lnTo>
                    <a:pt x="788" y="476"/>
                  </a:lnTo>
                  <a:cubicBezTo>
                    <a:pt x="798" y="476"/>
                    <a:pt x="817" y="476"/>
                    <a:pt x="827" y="466"/>
                  </a:cubicBezTo>
                  <a:cubicBezTo>
                    <a:pt x="866" y="457"/>
                    <a:pt x="896" y="427"/>
                    <a:pt x="906" y="388"/>
                  </a:cubicBezTo>
                  <a:cubicBezTo>
                    <a:pt x="916" y="378"/>
                    <a:pt x="925" y="358"/>
                    <a:pt x="916" y="339"/>
                  </a:cubicBezTo>
                  <a:cubicBezTo>
                    <a:pt x="916" y="319"/>
                    <a:pt x="896" y="299"/>
                    <a:pt x="886" y="289"/>
                  </a:cubicBezTo>
                  <a:cubicBezTo>
                    <a:pt x="857" y="260"/>
                    <a:pt x="807" y="260"/>
                    <a:pt x="768" y="260"/>
                  </a:cubicBezTo>
                  <a:cubicBezTo>
                    <a:pt x="748" y="260"/>
                    <a:pt x="729" y="260"/>
                    <a:pt x="709" y="270"/>
                  </a:cubicBezTo>
                  <a:cubicBezTo>
                    <a:pt x="709" y="260"/>
                    <a:pt x="709" y="260"/>
                    <a:pt x="719" y="250"/>
                  </a:cubicBezTo>
                  <a:cubicBezTo>
                    <a:pt x="739" y="221"/>
                    <a:pt x="739" y="181"/>
                    <a:pt x="729" y="142"/>
                  </a:cubicBezTo>
                  <a:cubicBezTo>
                    <a:pt x="719" y="112"/>
                    <a:pt x="689" y="83"/>
                    <a:pt x="650" y="83"/>
                  </a:cubicBezTo>
                  <a:cubicBezTo>
                    <a:pt x="611" y="83"/>
                    <a:pt x="581" y="93"/>
                    <a:pt x="552" y="122"/>
                  </a:cubicBezTo>
                  <a:lnTo>
                    <a:pt x="522" y="152"/>
                  </a:lnTo>
                  <a:cubicBezTo>
                    <a:pt x="522" y="132"/>
                    <a:pt x="512" y="112"/>
                    <a:pt x="512" y="93"/>
                  </a:cubicBezTo>
                  <a:cubicBezTo>
                    <a:pt x="493" y="53"/>
                    <a:pt x="473" y="24"/>
                    <a:pt x="434" y="4"/>
                  </a:cubicBezTo>
                  <a:cubicBezTo>
                    <a:pt x="424" y="2"/>
                    <a:pt x="413" y="1"/>
                    <a:pt x="403" y="1"/>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39" name="Google Shape;656;p28">
              <a:extLst>
                <a:ext uri="{FF2B5EF4-FFF2-40B4-BE49-F238E27FC236}">
                  <a16:creationId xmlns:a16="http://schemas.microsoft.com/office/drawing/2014/main" id="{871C3164-C0ED-4F4E-B0F6-0DE55AE300C6}"/>
                </a:ext>
              </a:extLst>
            </p:cNvPr>
            <p:cNvSpPr/>
            <p:nvPr/>
          </p:nvSpPr>
          <p:spPr>
            <a:xfrm rot="10800000" flipH="1">
              <a:off x="2573211" y="2712669"/>
              <a:ext cx="157271" cy="141974"/>
            </a:xfrm>
            <a:custGeom>
              <a:avLst/>
              <a:gdLst/>
              <a:ahLst/>
              <a:cxnLst/>
              <a:rect l="l" t="t" r="r" b="b"/>
              <a:pathLst>
                <a:path w="257" h="232" extrusionOk="0">
                  <a:moveTo>
                    <a:pt x="138" y="32"/>
                  </a:moveTo>
                  <a:cubicBezTo>
                    <a:pt x="177" y="42"/>
                    <a:pt x="217" y="71"/>
                    <a:pt x="217" y="111"/>
                  </a:cubicBezTo>
                  <a:cubicBezTo>
                    <a:pt x="217" y="160"/>
                    <a:pt x="187" y="189"/>
                    <a:pt x="148" y="199"/>
                  </a:cubicBezTo>
                  <a:cubicBezTo>
                    <a:pt x="142" y="202"/>
                    <a:pt x="135" y="203"/>
                    <a:pt x="128" y="203"/>
                  </a:cubicBezTo>
                  <a:cubicBezTo>
                    <a:pt x="112" y="203"/>
                    <a:pt x="93" y="197"/>
                    <a:pt x="79" y="189"/>
                  </a:cubicBezTo>
                  <a:lnTo>
                    <a:pt x="49" y="160"/>
                  </a:lnTo>
                  <a:cubicBezTo>
                    <a:pt x="49" y="150"/>
                    <a:pt x="49" y="150"/>
                    <a:pt x="40" y="140"/>
                  </a:cubicBezTo>
                  <a:cubicBezTo>
                    <a:pt x="40" y="130"/>
                    <a:pt x="30" y="111"/>
                    <a:pt x="40" y="91"/>
                  </a:cubicBezTo>
                  <a:cubicBezTo>
                    <a:pt x="49" y="52"/>
                    <a:pt x="89" y="32"/>
                    <a:pt x="138" y="32"/>
                  </a:cubicBezTo>
                  <a:close/>
                  <a:moveTo>
                    <a:pt x="131" y="0"/>
                  </a:moveTo>
                  <a:cubicBezTo>
                    <a:pt x="86" y="0"/>
                    <a:pt x="36" y="21"/>
                    <a:pt x="20" y="62"/>
                  </a:cubicBezTo>
                  <a:cubicBezTo>
                    <a:pt x="0" y="91"/>
                    <a:pt x="0" y="130"/>
                    <a:pt x="20" y="160"/>
                  </a:cubicBezTo>
                  <a:lnTo>
                    <a:pt x="49" y="189"/>
                  </a:lnTo>
                  <a:cubicBezTo>
                    <a:pt x="65" y="214"/>
                    <a:pt x="95" y="231"/>
                    <a:pt x="121" y="231"/>
                  </a:cubicBezTo>
                  <a:cubicBezTo>
                    <a:pt x="127" y="231"/>
                    <a:pt x="133" y="230"/>
                    <a:pt x="138" y="229"/>
                  </a:cubicBezTo>
                  <a:cubicBezTo>
                    <a:pt x="197" y="229"/>
                    <a:pt x="236" y="189"/>
                    <a:pt x="246" y="130"/>
                  </a:cubicBezTo>
                  <a:cubicBezTo>
                    <a:pt x="256" y="71"/>
                    <a:pt x="217" y="22"/>
                    <a:pt x="158" y="3"/>
                  </a:cubicBezTo>
                  <a:cubicBezTo>
                    <a:pt x="149" y="1"/>
                    <a:pt x="140" y="0"/>
                    <a:pt x="131"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40" name="Google Shape;657;p28">
              <a:extLst>
                <a:ext uri="{FF2B5EF4-FFF2-40B4-BE49-F238E27FC236}">
                  <a16:creationId xmlns:a16="http://schemas.microsoft.com/office/drawing/2014/main" id="{66616C82-20A2-4243-8820-A5024838A115}"/>
                </a:ext>
              </a:extLst>
            </p:cNvPr>
            <p:cNvSpPr/>
            <p:nvPr/>
          </p:nvSpPr>
          <p:spPr>
            <a:xfrm rot="10800000" flipH="1">
              <a:off x="3060321" y="1896318"/>
              <a:ext cx="794923" cy="792485"/>
            </a:xfrm>
            <a:custGeom>
              <a:avLst/>
              <a:gdLst/>
              <a:ahLst/>
              <a:cxnLst/>
              <a:rect l="l" t="t" r="r" b="b"/>
              <a:pathLst>
                <a:path w="1299" h="1295" extrusionOk="0">
                  <a:moveTo>
                    <a:pt x="496" y="86"/>
                  </a:moveTo>
                  <a:cubicBezTo>
                    <a:pt x="511" y="86"/>
                    <a:pt x="526" y="89"/>
                    <a:pt x="542" y="95"/>
                  </a:cubicBezTo>
                  <a:cubicBezTo>
                    <a:pt x="591" y="115"/>
                    <a:pt x="621" y="154"/>
                    <a:pt x="650" y="194"/>
                  </a:cubicBezTo>
                  <a:cubicBezTo>
                    <a:pt x="660" y="213"/>
                    <a:pt x="680" y="243"/>
                    <a:pt x="680" y="272"/>
                  </a:cubicBezTo>
                  <a:cubicBezTo>
                    <a:pt x="689" y="282"/>
                    <a:pt x="689" y="292"/>
                    <a:pt x="689" y="312"/>
                  </a:cubicBezTo>
                  <a:cubicBezTo>
                    <a:pt x="689" y="322"/>
                    <a:pt x="689" y="341"/>
                    <a:pt x="709" y="351"/>
                  </a:cubicBezTo>
                  <a:lnTo>
                    <a:pt x="719" y="351"/>
                  </a:lnTo>
                  <a:cubicBezTo>
                    <a:pt x="728" y="341"/>
                    <a:pt x="728" y="322"/>
                    <a:pt x="728" y="312"/>
                  </a:cubicBezTo>
                  <a:lnTo>
                    <a:pt x="728" y="302"/>
                  </a:lnTo>
                  <a:cubicBezTo>
                    <a:pt x="728" y="292"/>
                    <a:pt x="728" y="282"/>
                    <a:pt x="739" y="272"/>
                  </a:cubicBezTo>
                  <a:cubicBezTo>
                    <a:pt x="748" y="243"/>
                    <a:pt x="758" y="223"/>
                    <a:pt x="768" y="204"/>
                  </a:cubicBezTo>
                  <a:cubicBezTo>
                    <a:pt x="798" y="164"/>
                    <a:pt x="846" y="115"/>
                    <a:pt x="896" y="105"/>
                  </a:cubicBezTo>
                  <a:cubicBezTo>
                    <a:pt x="908" y="99"/>
                    <a:pt x="923" y="96"/>
                    <a:pt x="938" y="96"/>
                  </a:cubicBezTo>
                  <a:cubicBezTo>
                    <a:pt x="969" y="96"/>
                    <a:pt x="1000" y="111"/>
                    <a:pt x="1014" y="145"/>
                  </a:cubicBezTo>
                  <a:cubicBezTo>
                    <a:pt x="1043" y="184"/>
                    <a:pt x="1034" y="243"/>
                    <a:pt x="1014" y="292"/>
                  </a:cubicBezTo>
                  <a:cubicBezTo>
                    <a:pt x="1004" y="322"/>
                    <a:pt x="994" y="351"/>
                    <a:pt x="975" y="371"/>
                  </a:cubicBezTo>
                  <a:cubicBezTo>
                    <a:pt x="955" y="381"/>
                    <a:pt x="945" y="401"/>
                    <a:pt x="935" y="410"/>
                  </a:cubicBezTo>
                  <a:lnTo>
                    <a:pt x="905" y="440"/>
                  </a:lnTo>
                  <a:cubicBezTo>
                    <a:pt x="896" y="449"/>
                    <a:pt x="905" y="460"/>
                    <a:pt x="916" y="460"/>
                  </a:cubicBezTo>
                  <a:cubicBezTo>
                    <a:pt x="935" y="460"/>
                    <a:pt x="945" y="449"/>
                    <a:pt x="955" y="440"/>
                  </a:cubicBezTo>
                  <a:cubicBezTo>
                    <a:pt x="964" y="440"/>
                    <a:pt x="975" y="430"/>
                    <a:pt x="975" y="430"/>
                  </a:cubicBezTo>
                  <a:cubicBezTo>
                    <a:pt x="994" y="430"/>
                    <a:pt x="1023" y="420"/>
                    <a:pt x="1043" y="420"/>
                  </a:cubicBezTo>
                  <a:cubicBezTo>
                    <a:pt x="1093" y="420"/>
                    <a:pt x="1132" y="430"/>
                    <a:pt x="1171" y="460"/>
                  </a:cubicBezTo>
                  <a:cubicBezTo>
                    <a:pt x="1200" y="489"/>
                    <a:pt x="1220" y="528"/>
                    <a:pt x="1200" y="567"/>
                  </a:cubicBezTo>
                  <a:cubicBezTo>
                    <a:pt x="1191" y="607"/>
                    <a:pt x="1152" y="637"/>
                    <a:pt x="1112" y="646"/>
                  </a:cubicBezTo>
                  <a:cubicBezTo>
                    <a:pt x="1093" y="656"/>
                    <a:pt x="1063" y="666"/>
                    <a:pt x="1034" y="666"/>
                  </a:cubicBezTo>
                  <a:cubicBezTo>
                    <a:pt x="1024" y="671"/>
                    <a:pt x="1011" y="671"/>
                    <a:pt x="999" y="671"/>
                  </a:cubicBezTo>
                  <a:cubicBezTo>
                    <a:pt x="987" y="671"/>
                    <a:pt x="974" y="671"/>
                    <a:pt x="964" y="676"/>
                  </a:cubicBezTo>
                  <a:lnTo>
                    <a:pt x="964" y="685"/>
                  </a:lnTo>
                  <a:cubicBezTo>
                    <a:pt x="975" y="705"/>
                    <a:pt x="994" y="705"/>
                    <a:pt x="1014" y="705"/>
                  </a:cubicBezTo>
                  <a:cubicBezTo>
                    <a:pt x="1023" y="715"/>
                    <a:pt x="1043" y="715"/>
                    <a:pt x="1053" y="725"/>
                  </a:cubicBezTo>
                  <a:cubicBezTo>
                    <a:pt x="1073" y="735"/>
                    <a:pt x="1093" y="744"/>
                    <a:pt x="1112" y="764"/>
                  </a:cubicBezTo>
                  <a:cubicBezTo>
                    <a:pt x="1152" y="794"/>
                    <a:pt x="1191" y="833"/>
                    <a:pt x="1200" y="873"/>
                  </a:cubicBezTo>
                  <a:cubicBezTo>
                    <a:pt x="1211" y="902"/>
                    <a:pt x="1220" y="921"/>
                    <a:pt x="1211" y="941"/>
                  </a:cubicBezTo>
                  <a:cubicBezTo>
                    <a:pt x="1200" y="971"/>
                    <a:pt x="1191" y="991"/>
                    <a:pt x="1161" y="1000"/>
                  </a:cubicBezTo>
                  <a:cubicBezTo>
                    <a:pt x="1138" y="1012"/>
                    <a:pt x="1111" y="1016"/>
                    <a:pt x="1085" y="1016"/>
                  </a:cubicBezTo>
                  <a:cubicBezTo>
                    <a:pt x="1067" y="1016"/>
                    <a:pt x="1050" y="1014"/>
                    <a:pt x="1034" y="1010"/>
                  </a:cubicBezTo>
                  <a:cubicBezTo>
                    <a:pt x="1004" y="1000"/>
                    <a:pt x="984" y="991"/>
                    <a:pt x="955" y="971"/>
                  </a:cubicBezTo>
                  <a:lnTo>
                    <a:pt x="925" y="941"/>
                  </a:lnTo>
                  <a:cubicBezTo>
                    <a:pt x="925" y="932"/>
                    <a:pt x="916" y="932"/>
                    <a:pt x="905" y="921"/>
                  </a:cubicBezTo>
                  <a:cubicBezTo>
                    <a:pt x="905" y="921"/>
                    <a:pt x="896" y="921"/>
                    <a:pt x="886" y="912"/>
                  </a:cubicBezTo>
                  <a:lnTo>
                    <a:pt x="876" y="912"/>
                  </a:lnTo>
                  <a:cubicBezTo>
                    <a:pt x="886" y="932"/>
                    <a:pt x="886" y="941"/>
                    <a:pt x="896" y="961"/>
                  </a:cubicBezTo>
                  <a:cubicBezTo>
                    <a:pt x="905" y="971"/>
                    <a:pt x="905" y="991"/>
                    <a:pt x="916" y="1000"/>
                  </a:cubicBezTo>
                  <a:cubicBezTo>
                    <a:pt x="916" y="1020"/>
                    <a:pt x="925" y="1039"/>
                    <a:pt x="925" y="1069"/>
                  </a:cubicBezTo>
                  <a:cubicBezTo>
                    <a:pt x="925" y="1109"/>
                    <a:pt x="916" y="1157"/>
                    <a:pt x="886" y="1187"/>
                  </a:cubicBezTo>
                  <a:cubicBezTo>
                    <a:pt x="869" y="1199"/>
                    <a:pt x="848" y="1203"/>
                    <a:pt x="827" y="1203"/>
                  </a:cubicBezTo>
                  <a:cubicBezTo>
                    <a:pt x="811" y="1203"/>
                    <a:pt x="794" y="1201"/>
                    <a:pt x="778" y="1197"/>
                  </a:cubicBezTo>
                  <a:cubicBezTo>
                    <a:pt x="748" y="1187"/>
                    <a:pt x="719" y="1157"/>
                    <a:pt x="699" y="1118"/>
                  </a:cubicBezTo>
                  <a:cubicBezTo>
                    <a:pt x="680" y="1098"/>
                    <a:pt x="669" y="1069"/>
                    <a:pt x="660" y="1050"/>
                  </a:cubicBezTo>
                  <a:cubicBezTo>
                    <a:pt x="660" y="1030"/>
                    <a:pt x="660" y="1020"/>
                    <a:pt x="650" y="1010"/>
                  </a:cubicBezTo>
                  <a:lnTo>
                    <a:pt x="650" y="991"/>
                  </a:lnTo>
                  <a:cubicBezTo>
                    <a:pt x="650" y="980"/>
                    <a:pt x="640" y="980"/>
                    <a:pt x="630" y="980"/>
                  </a:cubicBezTo>
                  <a:lnTo>
                    <a:pt x="621" y="980"/>
                  </a:lnTo>
                  <a:lnTo>
                    <a:pt x="621" y="1000"/>
                  </a:lnTo>
                  <a:cubicBezTo>
                    <a:pt x="591" y="1089"/>
                    <a:pt x="522" y="1157"/>
                    <a:pt x="433" y="1197"/>
                  </a:cubicBezTo>
                  <a:cubicBezTo>
                    <a:pt x="412" y="1207"/>
                    <a:pt x="385" y="1218"/>
                    <a:pt x="361" y="1218"/>
                  </a:cubicBezTo>
                  <a:cubicBezTo>
                    <a:pt x="339" y="1218"/>
                    <a:pt x="319" y="1210"/>
                    <a:pt x="306" y="1187"/>
                  </a:cubicBezTo>
                  <a:cubicBezTo>
                    <a:pt x="276" y="1157"/>
                    <a:pt x="276" y="1089"/>
                    <a:pt x="286" y="1039"/>
                  </a:cubicBezTo>
                  <a:cubicBezTo>
                    <a:pt x="296" y="980"/>
                    <a:pt x="345" y="921"/>
                    <a:pt x="394" y="882"/>
                  </a:cubicBezTo>
                  <a:cubicBezTo>
                    <a:pt x="402" y="875"/>
                    <a:pt x="392" y="856"/>
                    <a:pt x="379" y="856"/>
                  </a:cubicBezTo>
                  <a:cubicBezTo>
                    <a:pt x="374" y="856"/>
                    <a:pt x="370" y="858"/>
                    <a:pt x="365" y="862"/>
                  </a:cubicBezTo>
                  <a:cubicBezTo>
                    <a:pt x="326" y="890"/>
                    <a:pt x="276" y="911"/>
                    <a:pt x="229" y="911"/>
                  </a:cubicBezTo>
                  <a:cubicBezTo>
                    <a:pt x="191" y="911"/>
                    <a:pt x="155" y="897"/>
                    <a:pt x="129" y="862"/>
                  </a:cubicBezTo>
                  <a:cubicBezTo>
                    <a:pt x="70" y="803"/>
                    <a:pt x="89" y="705"/>
                    <a:pt x="158" y="656"/>
                  </a:cubicBezTo>
                  <a:cubicBezTo>
                    <a:pt x="190" y="632"/>
                    <a:pt x="229" y="614"/>
                    <a:pt x="269" y="614"/>
                  </a:cubicBezTo>
                  <a:cubicBezTo>
                    <a:pt x="278" y="614"/>
                    <a:pt x="287" y="615"/>
                    <a:pt x="296" y="617"/>
                  </a:cubicBezTo>
                  <a:cubicBezTo>
                    <a:pt x="315" y="617"/>
                    <a:pt x="315" y="578"/>
                    <a:pt x="296" y="578"/>
                  </a:cubicBezTo>
                  <a:cubicBezTo>
                    <a:pt x="197" y="558"/>
                    <a:pt x="99" y="479"/>
                    <a:pt x="79" y="371"/>
                  </a:cubicBezTo>
                  <a:cubicBezTo>
                    <a:pt x="79" y="322"/>
                    <a:pt x="89" y="272"/>
                    <a:pt x="138" y="253"/>
                  </a:cubicBezTo>
                  <a:cubicBezTo>
                    <a:pt x="152" y="247"/>
                    <a:pt x="167" y="245"/>
                    <a:pt x="181" y="245"/>
                  </a:cubicBezTo>
                  <a:cubicBezTo>
                    <a:pt x="219" y="245"/>
                    <a:pt x="258" y="261"/>
                    <a:pt x="286" y="282"/>
                  </a:cubicBezTo>
                  <a:cubicBezTo>
                    <a:pt x="315" y="302"/>
                    <a:pt x="345" y="322"/>
                    <a:pt x="365" y="341"/>
                  </a:cubicBezTo>
                  <a:cubicBezTo>
                    <a:pt x="374" y="351"/>
                    <a:pt x="394" y="361"/>
                    <a:pt x="404" y="371"/>
                  </a:cubicBezTo>
                  <a:cubicBezTo>
                    <a:pt x="414" y="401"/>
                    <a:pt x="424" y="430"/>
                    <a:pt x="444" y="440"/>
                  </a:cubicBezTo>
                  <a:cubicBezTo>
                    <a:pt x="453" y="449"/>
                    <a:pt x="453" y="449"/>
                    <a:pt x="463" y="449"/>
                  </a:cubicBezTo>
                  <a:cubicBezTo>
                    <a:pt x="483" y="390"/>
                    <a:pt x="414" y="331"/>
                    <a:pt x="404" y="282"/>
                  </a:cubicBezTo>
                  <a:cubicBezTo>
                    <a:pt x="394" y="233"/>
                    <a:pt x="394" y="174"/>
                    <a:pt x="424" y="135"/>
                  </a:cubicBezTo>
                  <a:cubicBezTo>
                    <a:pt x="437" y="101"/>
                    <a:pt x="464" y="86"/>
                    <a:pt x="496" y="86"/>
                  </a:cubicBezTo>
                  <a:close/>
                  <a:moveTo>
                    <a:pt x="493" y="0"/>
                  </a:moveTo>
                  <a:cubicBezTo>
                    <a:pt x="455" y="0"/>
                    <a:pt x="419" y="15"/>
                    <a:pt x="394" y="46"/>
                  </a:cubicBezTo>
                  <a:cubicBezTo>
                    <a:pt x="345" y="95"/>
                    <a:pt x="335" y="164"/>
                    <a:pt x="345" y="223"/>
                  </a:cubicBezTo>
                  <a:cubicBezTo>
                    <a:pt x="345" y="243"/>
                    <a:pt x="345" y="253"/>
                    <a:pt x="355" y="272"/>
                  </a:cubicBezTo>
                  <a:cubicBezTo>
                    <a:pt x="335" y="253"/>
                    <a:pt x="315" y="243"/>
                    <a:pt x="296" y="223"/>
                  </a:cubicBezTo>
                  <a:cubicBezTo>
                    <a:pt x="252" y="195"/>
                    <a:pt x="204" y="176"/>
                    <a:pt x="154" y="176"/>
                  </a:cubicBezTo>
                  <a:cubicBezTo>
                    <a:pt x="136" y="176"/>
                    <a:pt x="117" y="179"/>
                    <a:pt x="99" y="184"/>
                  </a:cubicBezTo>
                  <a:cubicBezTo>
                    <a:pt x="40" y="204"/>
                    <a:pt x="1" y="253"/>
                    <a:pt x="1" y="312"/>
                  </a:cubicBezTo>
                  <a:cubicBezTo>
                    <a:pt x="1" y="381"/>
                    <a:pt x="20" y="440"/>
                    <a:pt x="60" y="489"/>
                  </a:cubicBezTo>
                  <a:cubicBezTo>
                    <a:pt x="99" y="528"/>
                    <a:pt x="138" y="558"/>
                    <a:pt x="188" y="578"/>
                  </a:cubicBezTo>
                  <a:cubicBezTo>
                    <a:pt x="109" y="607"/>
                    <a:pt x="30" y="666"/>
                    <a:pt x="20" y="744"/>
                  </a:cubicBezTo>
                  <a:cubicBezTo>
                    <a:pt x="11" y="794"/>
                    <a:pt x="20" y="853"/>
                    <a:pt x="50" y="892"/>
                  </a:cubicBezTo>
                  <a:cubicBezTo>
                    <a:pt x="79" y="941"/>
                    <a:pt x="129" y="971"/>
                    <a:pt x="188" y="971"/>
                  </a:cubicBezTo>
                  <a:cubicBezTo>
                    <a:pt x="217" y="971"/>
                    <a:pt x="247" y="971"/>
                    <a:pt x="267" y="961"/>
                  </a:cubicBezTo>
                  <a:lnTo>
                    <a:pt x="267" y="961"/>
                  </a:lnTo>
                  <a:cubicBezTo>
                    <a:pt x="247" y="991"/>
                    <a:pt x="237" y="1020"/>
                    <a:pt x="227" y="1050"/>
                  </a:cubicBezTo>
                  <a:cubicBezTo>
                    <a:pt x="208" y="1109"/>
                    <a:pt x="208" y="1177"/>
                    <a:pt x="237" y="1227"/>
                  </a:cubicBezTo>
                  <a:cubicBezTo>
                    <a:pt x="258" y="1275"/>
                    <a:pt x="299" y="1294"/>
                    <a:pt x="342" y="1294"/>
                  </a:cubicBezTo>
                  <a:cubicBezTo>
                    <a:pt x="359" y="1294"/>
                    <a:pt x="377" y="1291"/>
                    <a:pt x="394" y="1286"/>
                  </a:cubicBezTo>
                  <a:cubicBezTo>
                    <a:pt x="453" y="1275"/>
                    <a:pt x="512" y="1236"/>
                    <a:pt x="551" y="1197"/>
                  </a:cubicBezTo>
                  <a:cubicBezTo>
                    <a:pt x="581" y="1168"/>
                    <a:pt x="610" y="1128"/>
                    <a:pt x="630" y="1089"/>
                  </a:cubicBezTo>
                  <a:cubicBezTo>
                    <a:pt x="640" y="1118"/>
                    <a:pt x="650" y="1148"/>
                    <a:pt x="660" y="1168"/>
                  </a:cubicBezTo>
                  <a:cubicBezTo>
                    <a:pt x="689" y="1216"/>
                    <a:pt x="728" y="1256"/>
                    <a:pt x="778" y="1275"/>
                  </a:cubicBezTo>
                  <a:cubicBezTo>
                    <a:pt x="796" y="1284"/>
                    <a:pt x="815" y="1289"/>
                    <a:pt x="836" y="1289"/>
                  </a:cubicBezTo>
                  <a:cubicBezTo>
                    <a:pt x="861" y="1289"/>
                    <a:pt x="888" y="1282"/>
                    <a:pt x="916" y="1266"/>
                  </a:cubicBezTo>
                  <a:cubicBezTo>
                    <a:pt x="955" y="1236"/>
                    <a:pt x="984" y="1187"/>
                    <a:pt x="984" y="1128"/>
                  </a:cubicBezTo>
                  <a:cubicBezTo>
                    <a:pt x="984" y="1098"/>
                    <a:pt x="984" y="1069"/>
                    <a:pt x="975" y="1039"/>
                  </a:cubicBezTo>
                  <a:lnTo>
                    <a:pt x="975" y="1030"/>
                  </a:lnTo>
                  <a:cubicBezTo>
                    <a:pt x="994" y="1050"/>
                    <a:pt x="1014" y="1059"/>
                    <a:pt x="1034" y="1069"/>
                  </a:cubicBezTo>
                  <a:cubicBezTo>
                    <a:pt x="1063" y="1079"/>
                    <a:pt x="1093" y="1084"/>
                    <a:pt x="1122" y="1084"/>
                  </a:cubicBezTo>
                  <a:cubicBezTo>
                    <a:pt x="1152" y="1084"/>
                    <a:pt x="1181" y="1079"/>
                    <a:pt x="1211" y="1069"/>
                  </a:cubicBezTo>
                  <a:cubicBezTo>
                    <a:pt x="1240" y="1059"/>
                    <a:pt x="1259" y="1039"/>
                    <a:pt x="1279" y="1010"/>
                  </a:cubicBezTo>
                  <a:cubicBezTo>
                    <a:pt x="1299" y="980"/>
                    <a:pt x="1299" y="951"/>
                    <a:pt x="1299" y="921"/>
                  </a:cubicBezTo>
                  <a:cubicBezTo>
                    <a:pt x="1289" y="862"/>
                    <a:pt x="1250" y="803"/>
                    <a:pt x="1200" y="764"/>
                  </a:cubicBezTo>
                  <a:cubicBezTo>
                    <a:pt x="1171" y="735"/>
                    <a:pt x="1141" y="715"/>
                    <a:pt x="1112" y="705"/>
                  </a:cubicBezTo>
                  <a:cubicBezTo>
                    <a:pt x="1122" y="696"/>
                    <a:pt x="1132" y="696"/>
                    <a:pt x="1152" y="696"/>
                  </a:cubicBezTo>
                  <a:cubicBezTo>
                    <a:pt x="1200" y="676"/>
                    <a:pt x="1250" y="637"/>
                    <a:pt x="1279" y="587"/>
                  </a:cubicBezTo>
                  <a:cubicBezTo>
                    <a:pt x="1299" y="538"/>
                    <a:pt x="1299" y="479"/>
                    <a:pt x="1259" y="430"/>
                  </a:cubicBezTo>
                  <a:cubicBezTo>
                    <a:pt x="1220" y="390"/>
                    <a:pt x="1152" y="361"/>
                    <a:pt x="1093" y="361"/>
                  </a:cubicBezTo>
                  <a:cubicBezTo>
                    <a:pt x="1073" y="361"/>
                    <a:pt x="1053" y="371"/>
                    <a:pt x="1034" y="371"/>
                  </a:cubicBezTo>
                  <a:cubicBezTo>
                    <a:pt x="1053" y="351"/>
                    <a:pt x="1063" y="322"/>
                    <a:pt x="1082" y="292"/>
                  </a:cubicBezTo>
                  <a:cubicBezTo>
                    <a:pt x="1102" y="233"/>
                    <a:pt x="1122" y="164"/>
                    <a:pt x="1093" y="95"/>
                  </a:cubicBezTo>
                  <a:cubicBezTo>
                    <a:pt x="1066" y="44"/>
                    <a:pt x="1011" y="15"/>
                    <a:pt x="958" y="15"/>
                  </a:cubicBezTo>
                  <a:cubicBezTo>
                    <a:pt x="950" y="15"/>
                    <a:pt x="943" y="15"/>
                    <a:pt x="935" y="17"/>
                  </a:cubicBezTo>
                  <a:cubicBezTo>
                    <a:pt x="866" y="27"/>
                    <a:pt x="807" y="76"/>
                    <a:pt x="768" y="125"/>
                  </a:cubicBezTo>
                  <a:cubicBezTo>
                    <a:pt x="748" y="154"/>
                    <a:pt x="728" y="184"/>
                    <a:pt x="719" y="213"/>
                  </a:cubicBezTo>
                  <a:cubicBezTo>
                    <a:pt x="709" y="194"/>
                    <a:pt x="699" y="164"/>
                    <a:pt x="689" y="145"/>
                  </a:cubicBezTo>
                  <a:cubicBezTo>
                    <a:pt x="660" y="95"/>
                    <a:pt x="610" y="46"/>
                    <a:pt x="562" y="17"/>
                  </a:cubicBezTo>
                  <a:cubicBezTo>
                    <a:pt x="539" y="6"/>
                    <a:pt x="516" y="0"/>
                    <a:pt x="493"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sp>
          <p:nvSpPr>
            <p:cNvPr id="41" name="Google Shape;658;p28">
              <a:extLst>
                <a:ext uri="{FF2B5EF4-FFF2-40B4-BE49-F238E27FC236}">
                  <a16:creationId xmlns:a16="http://schemas.microsoft.com/office/drawing/2014/main" id="{91D9B4B7-EA7F-A146-90DA-05D7C48C3E85}"/>
                </a:ext>
              </a:extLst>
            </p:cNvPr>
            <p:cNvSpPr/>
            <p:nvPr/>
          </p:nvSpPr>
          <p:spPr>
            <a:xfrm rot="10800000" flipH="1">
              <a:off x="3343653" y="2171699"/>
              <a:ext cx="234989" cy="235604"/>
            </a:xfrm>
            <a:custGeom>
              <a:avLst/>
              <a:gdLst/>
              <a:ahLst/>
              <a:cxnLst/>
              <a:rect l="l" t="t" r="r" b="b"/>
              <a:pathLst>
                <a:path w="384" h="385" extrusionOk="0">
                  <a:moveTo>
                    <a:pt x="160" y="50"/>
                  </a:moveTo>
                  <a:cubicBezTo>
                    <a:pt x="205" y="50"/>
                    <a:pt x="252" y="74"/>
                    <a:pt x="285" y="107"/>
                  </a:cubicBezTo>
                  <a:cubicBezTo>
                    <a:pt x="324" y="157"/>
                    <a:pt x="335" y="245"/>
                    <a:pt x="285" y="295"/>
                  </a:cubicBezTo>
                  <a:cubicBezTo>
                    <a:pt x="262" y="323"/>
                    <a:pt x="226" y="338"/>
                    <a:pt x="190" y="338"/>
                  </a:cubicBezTo>
                  <a:cubicBezTo>
                    <a:pt x="164" y="338"/>
                    <a:pt x="138" y="331"/>
                    <a:pt x="118" y="314"/>
                  </a:cubicBezTo>
                  <a:cubicBezTo>
                    <a:pt x="79" y="295"/>
                    <a:pt x="59" y="265"/>
                    <a:pt x="49" y="225"/>
                  </a:cubicBezTo>
                  <a:lnTo>
                    <a:pt x="49" y="157"/>
                  </a:lnTo>
                  <a:cubicBezTo>
                    <a:pt x="49" y="147"/>
                    <a:pt x="49" y="137"/>
                    <a:pt x="59" y="137"/>
                  </a:cubicBezTo>
                  <a:cubicBezTo>
                    <a:pt x="59" y="107"/>
                    <a:pt x="79" y="88"/>
                    <a:pt x="99" y="68"/>
                  </a:cubicBezTo>
                  <a:cubicBezTo>
                    <a:pt x="118" y="55"/>
                    <a:pt x="139" y="50"/>
                    <a:pt x="160" y="50"/>
                  </a:cubicBezTo>
                  <a:close/>
                  <a:moveTo>
                    <a:pt x="162" y="0"/>
                  </a:moveTo>
                  <a:cubicBezTo>
                    <a:pt x="144" y="0"/>
                    <a:pt x="126" y="3"/>
                    <a:pt x="108" y="9"/>
                  </a:cubicBezTo>
                  <a:cubicBezTo>
                    <a:pt x="59" y="29"/>
                    <a:pt x="29" y="68"/>
                    <a:pt x="10" y="118"/>
                  </a:cubicBezTo>
                  <a:cubicBezTo>
                    <a:pt x="10" y="147"/>
                    <a:pt x="0" y="166"/>
                    <a:pt x="0" y="196"/>
                  </a:cubicBezTo>
                  <a:cubicBezTo>
                    <a:pt x="0" y="245"/>
                    <a:pt x="29" y="304"/>
                    <a:pt x="69" y="343"/>
                  </a:cubicBezTo>
                  <a:cubicBezTo>
                    <a:pt x="105" y="369"/>
                    <a:pt x="146" y="384"/>
                    <a:pt x="187" y="384"/>
                  </a:cubicBezTo>
                  <a:cubicBezTo>
                    <a:pt x="225" y="384"/>
                    <a:pt x="262" y="372"/>
                    <a:pt x="295" y="343"/>
                  </a:cubicBezTo>
                  <a:cubicBezTo>
                    <a:pt x="374" y="284"/>
                    <a:pt x="383" y="186"/>
                    <a:pt x="335" y="107"/>
                  </a:cubicBezTo>
                  <a:cubicBezTo>
                    <a:pt x="303" y="44"/>
                    <a:pt x="234" y="0"/>
                    <a:pt x="162" y="0"/>
                  </a:cubicBezTo>
                  <a:close/>
                </a:path>
              </a:pathLst>
            </a:custGeom>
            <a:solidFill>
              <a:srgbClr val="000000"/>
            </a:solidFill>
            <a:ln>
              <a:noFill/>
            </a:ln>
          </p:spPr>
          <p:txBody>
            <a:bodyPr spcFirstLastPara="1" wrap="square" lIns="82939" tIns="82939" rIns="82939" bIns="82939" anchor="ctr" anchorCtr="0">
              <a:noAutofit/>
            </a:bodyPr>
            <a:lstStyle/>
            <a:p>
              <a:endParaRPr sz="1633"/>
            </a:p>
          </p:txBody>
        </p:sp>
      </p:grpSp>
      <p:sp>
        <p:nvSpPr>
          <p:cNvPr id="6" name="Rectangle 5">
            <a:extLst>
              <a:ext uri="{FF2B5EF4-FFF2-40B4-BE49-F238E27FC236}">
                <a16:creationId xmlns:a16="http://schemas.microsoft.com/office/drawing/2014/main" id="{625D4000-DF42-B74A-A9C3-52DD21AE1682}"/>
              </a:ext>
            </a:extLst>
          </p:cNvPr>
          <p:cNvSpPr/>
          <p:nvPr/>
        </p:nvSpPr>
        <p:spPr>
          <a:xfrm>
            <a:off x="1408290" y="1897035"/>
            <a:ext cx="9214696" cy="1938992"/>
          </a:xfrm>
          <a:prstGeom prst="rect">
            <a:avLst/>
          </a:prstGeom>
        </p:spPr>
        <p:txBody>
          <a:bodyPr wrap="square">
            <a:spAutoFit/>
          </a:bodyPr>
          <a:lstStyle/>
          <a:p>
            <a:pPr algn="ctr"/>
            <a:r>
              <a:rPr lang="en-US" sz="4000" b="1" dirty="0" err="1">
                <a:solidFill>
                  <a:srgbClr val="70AD47">
                    <a:lumMod val="75000"/>
                  </a:srgbClr>
                </a:solidFill>
                <a:latin typeface="Times New Roman" panose="02020603050405020304" pitchFamily="18" charset="0"/>
                <a:cs typeface="Times New Roman" panose="02020603050405020304" pitchFamily="18" charset="0"/>
              </a:rPr>
              <a:t>Bài</a:t>
            </a:r>
            <a:r>
              <a:rPr lang="en-US" sz="4000" b="1" dirty="0">
                <a:solidFill>
                  <a:srgbClr val="70AD47">
                    <a:lumMod val="75000"/>
                  </a:srgbClr>
                </a:solidFill>
                <a:latin typeface="Times New Roman" panose="02020603050405020304" pitchFamily="18" charset="0"/>
                <a:cs typeface="Times New Roman" panose="02020603050405020304" pitchFamily="18" charset="0"/>
              </a:rPr>
              <a:t> 24: CUỘC ĐẤU TRANH BẢO VỆ VÀ XÂY DỰNG CHÍNH QUYỀN DÂN CHỦ NHÂN DÂN (1945 – 1946) (t1)</a:t>
            </a:r>
            <a:endParaRPr lang="en-VN" dirty="0"/>
          </a:p>
        </p:txBody>
      </p:sp>
      <p:sp>
        <p:nvSpPr>
          <p:cNvPr id="44" name="TextBox 43">
            <a:extLst>
              <a:ext uri="{FF2B5EF4-FFF2-40B4-BE49-F238E27FC236}">
                <a16:creationId xmlns:a16="http://schemas.microsoft.com/office/drawing/2014/main" id="{090513D8-139A-4F47-B549-1654FAFEAC84}"/>
              </a:ext>
            </a:extLst>
          </p:cNvPr>
          <p:cNvSpPr txBox="1"/>
          <p:nvPr/>
        </p:nvSpPr>
        <p:spPr>
          <a:xfrm>
            <a:off x="870805" y="408261"/>
            <a:ext cx="10484708" cy="1200329"/>
          </a:xfrm>
          <a:prstGeom prst="rect">
            <a:avLst/>
          </a:prstGeom>
          <a:noFill/>
        </p:spPr>
        <p:txBody>
          <a:bodyPr wrap="square" rtlCol="0">
            <a:spAutoFit/>
          </a:bodyPr>
          <a:lstStyle/>
          <a:p>
            <a:pPr algn="ctr" defTabSz="914400"/>
            <a:r>
              <a:rPr lang="en-US" sz="3600" b="1" dirty="0" err="1">
                <a:solidFill>
                  <a:srgbClr val="70AD47">
                    <a:lumMod val="50000"/>
                  </a:srgbClr>
                </a:solidFill>
                <a:latin typeface="Times New Roman" panose="02020603050405020304" pitchFamily="18" charset="0"/>
                <a:cs typeface="Times New Roman" panose="02020603050405020304" pitchFamily="18" charset="0"/>
              </a:rPr>
              <a:t>Chương</a:t>
            </a:r>
            <a:r>
              <a:rPr lang="en-US" sz="3600" b="1" dirty="0">
                <a:solidFill>
                  <a:srgbClr val="70AD47">
                    <a:lumMod val="50000"/>
                  </a:srgbClr>
                </a:solidFill>
                <a:latin typeface="Times New Roman" panose="02020603050405020304" pitchFamily="18" charset="0"/>
                <a:cs typeface="Times New Roman" panose="02020603050405020304" pitchFamily="18" charset="0"/>
              </a:rPr>
              <a:t> IV: VIỆT NAM TỪ SAU CÁCH MẠNG THÁNG TÁM ĐẾN TOÀN QUỐC KHÁNG CHIẾN</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ppt_w</p:attrName>
                                        </p:attrNameLst>
                                      </p:cBhvr>
                                      <p:tavLst>
                                        <p:tav tm="0">
                                          <p:val>
                                            <p:strVal val="#ppt_w*0.70"/>
                                          </p:val>
                                        </p:tav>
                                        <p:tav tm="100000">
                                          <p:val>
                                            <p:strVal val="#ppt_w"/>
                                          </p:val>
                                        </p:tav>
                                      </p:tavLst>
                                    </p:anim>
                                    <p:anim calcmode="lin" valueType="num">
                                      <p:cBhvr>
                                        <p:cTn id="8" dur="1000" fill="hold"/>
                                        <p:tgtEl>
                                          <p:spTgt spid="44"/>
                                        </p:tgtEl>
                                        <p:attrNameLst>
                                          <p:attrName>ppt_h</p:attrName>
                                        </p:attrNameLst>
                                      </p:cBhvr>
                                      <p:tavLst>
                                        <p:tav tm="0">
                                          <p:val>
                                            <p:strVal val="#ppt_h"/>
                                          </p:val>
                                        </p:tav>
                                        <p:tav tm="100000">
                                          <p:val>
                                            <p:strVal val="#ppt_h"/>
                                          </p:val>
                                        </p:tav>
                                      </p:tavLst>
                                    </p:anim>
                                    <p:animEffect transition="in" filter="fade">
                                      <p:cBhvr>
                                        <p:cTn id="9" dur="1000"/>
                                        <p:tgtEl>
                                          <p:spTgt spid="44"/>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strVal val="#ppt_w*0.70"/>
                                          </p:val>
                                        </p:tav>
                                        <p:tav tm="100000">
                                          <p:val>
                                            <p:strVal val="#ppt_w"/>
                                          </p:val>
                                        </p:tav>
                                      </p:tavLst>
                                    </p:anim>
                                    <p:anim calcmode="lin" valueType="num">
                                      <p:cBhvr>
                                        <p:cTn id="13" dur="1000" fill="hold"/>
                                        <p:tgtEl>
                                          <p:spTgt spid="6"/>
                                        </p:tgtEl>
                                        <p:attrNameLst>
                                          <p:attrName>ppt_h</p:attrName>
                                        </p:attrNameLst>
                                      </p:cBhvr>
                                      <p:tavLst>
                                        <p:tav tm="0">
                                          <p:val>
                                            <p:strVal val="#ppt_h"/>
                                          </p:val>
                                        </p:tav>
                                        <p:tav tm="100000">
                                          <p:val>
                                            <p:strVal val="#ppt_h"/>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3744C972-DB56-894A-AD30-1C23E57C3E1A}"/>
              </a:ext>
            </a:extLst>
          </p:cNvPr>
          <p:cNvGraphicFramePr>
            <a:graphicFrameLocks noGrp="1"/>
          </p:cNvGraphicFramePr>
          <p:nvPr>
            <p:extLst>
              <p:ext uri="{D42A27DB-BD31-4B8C-83A1-F6EECF244321}">
                <p14:modId xmlns:p14="http://schemas.microsoft.com/office/powerpoint/2010/main" val="978392360"/>
              </p:ext>
            </p:extLst>
          </p:nvPr>
        </p:nvGraphicFramePr>
        <p:xfrm>
          <a:off x="83328" y="953880"/>
          <a:ext cx="12108669" cy="5904119"/>
        </p:xfrm>
        <a:graphic>
          <a:graphicData uri="http://schemas.openxmlformats.org/drawingml/2006/table">
            <a:tbl>
              <a:tblPr firstRow="1" bandRow="1">
                <a:tableStyleId>{E8B1032C-EA38-4F05-BA0D-38AFFFC7BED3}</a:tableStyleId>
              </a:tblPr>
              <a:tblGrid>
                <a:gridCol w="2388871">
                  <a:extLst>
                    <a:ext uri="{9D8B030D-6E8A-4147-A177-3AD203B41FA5}">
                      <a16:colId xmlns:a16="http://schemas.microsoft.com/office/drawing/2014/main" val="1568017756"/>
                    </a:ext>
                  </a:extLst>
                </a:gridCol>
                <a:gridCol w="6213329">
                  <a:extLst>
                    <a:ext uri="{9D8B030D-6E8A-4147-A177-3AD203B41FA5}">
                      <a16:colId xmlns:a16="http://schemas.microsoft.com/office/drawing/2014/main" val="2847964835"/>
                    </a:ext>
                  </a:extLst>
                </a:gridCol>
                <a:gridCol w="3506469">
                  <a:extLst>
                    <a:ext uri="{9D8B030D-6E8A-4147-A177-3AD203B41FA5}">
                      <a16:colId xmlns:a16="http://schemas.microsoft.com/office/drawing/2014/main" val="641417990"/>
                    </a:ext>
                  </a:extLst>
                </a:gridCol>
              </a:tblGrid>
              <a:tr h="612719">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Những</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khó</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khăn</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pPr algn="ctr"/>
                      <a:r>
                        <a:rPr lang="en-US" sz="2400" b="1" dirty="0" err="1">
                          <a:solidFill>
                            <a:srgbClr val="FF0000"/>
                          </a:solidFill>
                          <a:latin typeface="Times New Roman" panose="02020603050405020304" pitchFamily="18" charset="0"/>
                          <a:cs typeface="Times New Roman" panose="02020603050405020304" pitchFamily="18" charset="0"/>
                        </a:rPr>
                        <a:t>Biện</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pháp</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giải</a:t>
                      </a:r>
                      <a:r>
                        <a:rPr lang="en-US" sz="2400" b="1" baseline="0" dirty="0">
                          <a:solidFill>
                            <a:srgbClr val="FF0000"/>
                          </a:solidFill>
                          <a:latin typeface="Times New Roman" panose="02020603050405020304" pitchFamily="18" charset="0"/>
                          <a:cs typeface="Times New Roman" panose="02020603050405020304" pitchFamily="18" charset="0"/>
                        </a:rPr>
                        <a:t> </a:t>
                      </a:r>
                      <a:r>
                        <a:rPr lang="en-US" sz="2400" b="1" baseline="0" dirty="0" err="1">
                          <a:solidFill>
                            <a:srgbClr val="FF0000"/>
                          </a:solidFill>
                          <a:latin typeface="Times New Roman" panose="02020603050405020304" pitchFamily="18" charset="0"/>
                          <a:cs typeface="Times New Roman" panose="02020603050405020304" pitchFamily="18" charset="0"/>
                        </a:rPr>
                        <a:t>quyết</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Kết</a:t>
                      </a:r>
                      <a:r>
                        <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z="2400"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quả</a:t>
                      </a:r>
                      <a:endParaRPr lang="en-US" sz="2400"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0767825"/>
                  </a:ext>
                </a:extLst>
              </a:tr>
              <a:tr h="124452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Chính</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quyền</a:t>
                      </a:r>
                      <a:r>
                        <a:rPr lang="en-US" sz="2400" b="1" baseline="0" dirty="0">
                          <a:solidFill>
                            <a:srgbClr val="0070C0"/>
                          </a:solidFill>
                          <a:latin typeface="Times New Roman" panose="02020603050405020304" pitchFamily="18" charset="0"/>
                          <a:cs typeface="Times New Roman" panose="02020603050405020304" pitchFamily="18" charset="0"/>
                        </a:rPr>
                        <a:t> </a:t>
                      </a: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US" sz="2400" b="1" dirty="0">
                          <a:solidFill>
                            <a:schemeClr val="tx1"/>
                          </a:solidFill>
                          <a:latin typeface="Times New Roman" panose="02020603050405020304" pitchFamily="18" charset="0"/>
                          <a:cs typeface="Times New Roman" panose="02020603050405020304" pitchFamily="18" charset="0"/>
                        </a:rPr>
                        <a:t> </a:t>
                      </a:r>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82682406"/>
                  </a:ext>
                </a:extLst>
              </a:tr>
              <a:tr h="1172070">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đói</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2051386"/>
                  </a:ext>
                </a:extLst>
              </a:tr>
              <a:tr h="108393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Giặc</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dốt</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638973551"/>
                  </a:ext>
                </a:extLst>
              </a:tr>
              <a:tr h="1790865">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algn="ctr"/>
                      <a:r>
                        <a:rPr lang="en-US" sz="2400" b="1" dirty="0" err="1">
                          <a:solidFill>
                            <a:srgbClr val="0070C0"/>
                          </a:solidFill>
                          <a:latin typeface="Times New Roman" panose="02020603050405020304" pitchFamily="18" charset="0"/>
                          <a:cs typeface="Times New Roman" panose="02020603050405020304" pitchFamily="18" charset="0"/>
                        </a:rPr>
                        <a:t>Tài</a:t>
                      </a:r>
                      <a:r>
                        <a:rPr lang="en-US" sz="2400" b="1" baseline="0" dirty="0">
                          <a:solidFill>
                            <a:srgbClr val="0070C0"/>
                          </a:solidFill>
                          <a:latin typeface="Times New Roman" panose="02020603050405020304" pitchFamily="18" charset="0"/>
                          <a:cs typeface="Times New Roman" panose="02020603050405020304" pitchFamily="18" charset="0"/>
                        </a:rPr>
                        <a:t> </a:t>
                      </a:r>
                      <a:r>
                        <a:rPr lang="en-US" sz="2400" b="1" baseline="0" dirty="0" err="1">
                          <a:solidFill>
                            <a:srgbClr val="0070C0"/>
                          </a:solidFill>
                          <a:latin typeface="Times New Roman" panose="02020603050405020304" pitchFamily="18" charset="0"/>
                          <a:cs typeface="Times New Roman" panose="02020603050405020304" pitchFamily="18" charset="0"/>
                        </a:rPr>
                        <a:t>chính</a:t>
                      </a:r>
                      <a:endParaRPr lang="en-US" sz="2400" b="1" dirty="0">
                        <a:solidFill>
                          <a:srgbClr val="0070C0"/>
                        </a:solidFill>
                        <a:latin typeface="Times New Roman" panose="02020603050405020304" pitchFamily="18" charset="0"/>
                        <a:ea typeface="Tahoma" panose="020B0604030504040204" pitchFamily="34" charset="0"/>
                        <a:cs typeface="Times New Roman" panose="02020603050405020304" pitchFamily="18" charset="0"/>
                      </a:endParaRPr>
                    </a:p>
                  </a:txBody>
                  <a:tcPr anchor="ct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2400" b="1" dirty="0">
                        <a:solidFill>
                          <a:schemeClr val="tx1"/>
                        </a:solidFill>
                        <a:latin typeface="Times New Roman" panose="02020603050405020304" pitchFamily="18" charset="0"/>
                        <a:ea typeface="Tahoma" panose="020B0604030504040204" pitchFamily="34" charset="0"/>
                        <a:cs typeface="Times New Roman" panose="02020603050405020304" pitchFamily="18" charset="0"/>
                      </a:endParaRPr>
                    </a:p>
                  </a:txBody>
                  <a:tcPr>
                    <a:lnL w="6350" cap="flat" cmpd="sng" algn="ctr">
                      <a:solidFill>
                        <a:schemeClr val="tx1">
                          <a:lumMod val="95000"/>
                          <a:lumOff val="5000"/>
                        </a:schemeClr>
                      </a:solidFill>
                      <a:prstDash val="solid"/>
                      <a:round/>
                      <a:headEnd type="none" w="med" len="med"/>
                      <a:tailEnd type="none" w="med" len="med"/>
                    </a:lnL>
                    <a:lnR w="6350" cap="flat" cmpd="sng" algn="ctr">
                      <a:solidFill>
                        <a:schemeClr val="tx1">
                          <a:lumMod val="95000"/>
                          <a:lumOff val="5000"/>
                        </a:schemeClr>
                      </a:solidFill>
                      <a:prstDash val="solid"/>
                      <a:round/>
                      <a:headEnd type="none" w="med" len="med"/>
                      <a:tailEnd type="none" w="med" len="med"/>
                    </a:lnR>
                    <a:lnT w="6350" cap="flat" cmpd="sng" algn="ctr">
                      <a:solidFill>
                        <a:schemeClr val="tx1">
                          <a:lumMod val="95000"/>
                          <a:lumOff val="5000"/>
                        </a:schemeClr>
                      </a:solidFill>
                      <a:prstDash val="solid"/>
                      <a:round/>
                      <a:headEnd type="none" w="med" len="med"/>
                      <a:tailEnd type="none" w="med" len="med"/>
                    </a:lnT>
                    <a:lnB w="6350" cap="flat" cmpd="sng" algn="ctr">
                      <a:solidFill>
                        <a:schemeClr val="tx1">
                          <a:lumMod val="95000"/>
                          <a:lumOff val="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07702806"/>
                  </a:ext>
                </a:extLst>
              </a:tr>
            </a:tbl>
          </a:graphicData>
        </a:graphic>
      </p:graphicFrame>
      <p:sp>
        <p:nvSpPr>
          <p:cNvPr id="3" name="Title 1">
            <a:extLst>
              <a:ext uri="{FF2B5EF4-FFF2-40B4-BE49-F238E27FC236}">
                <a16:creationId xmlns:a16="http://schemas.microsoft.com/office/drawing/2014/main" id="{9FA55AD7-D087-9544-877D-06DBAAB6CD5C}"/>
              </a:ext>
            </a:extLst>
          </p:cNvPr>
          <p:cNvSpPr txBox="1">
            <a:spLocks/>
          </p:cNvSpPr>
          <p:nvPr/>
        </p:nvSpPr>
        <p:spPr>
          <a:xfrm>
            <a:off x="0" y="0"/>
            <a:ext cx="12001500" cy="600075"/>
          </a:xfrm>
          <a:prstGeom prst="rect">
            <a:avLst/>
          </a:prstGeom>
        </p:spPr>
        <p:txBody>
          <a:bodyP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II. CỦNG CỐ CHÍNH QUYỀN CÁCH MẠNG VÀ BẢO VỆ ĐỘC LẬP DÂN TỘC</a:t>
            </a:r>
          </a:p>
        </p:txBody>
      </p:sp>
      <p:sp>
        <p:nvSpPr>
          <p:cNvPr id="4" name="Content Placeholder 2">
            <a:extLst>
              <a:ext uri="{FF2B5EF4-FFF2-40B4-BE49-F238E27FC236}">
                <a16:creationId xmlns:a16="http://schemas.microsoft.com/office/drawing/2014/main" id="{B728F293-A343-754E-B781-A09BE0823650}"/>
              </a:ext>
            </a:extLst>
          </p:cNvPr>
          <p:cNvSpPr txBox="1">
            <a:spLocks/>
          </p:cNvSpPr>
          <p:nvPr/>
        </p:nvSpPr>
        <p:spPr>
          <a:xfrm>
            <a:off x="0" y="476663"/>
            <a:ext cx="6476342" cy="36112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 </a:t>
            </a:r>
            <a:r>
              <a:rPr kumimoji="0" lang="vi-VN"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Bướ</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c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đầu</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xây</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dựng</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và</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củng</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cố</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chế</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độ</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mới</a:t>
            </a: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a:t>
            </a:r>
            <a:endPar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5" name="Rectangle 4">
            <a:hlinkClick r:id="rId2" action="ppaction://hlinkfile"/>
            <a:extLst>
              <a:ext uri="{FF2B5EF4-FFF2-40B4-BE49-F238E27FC236}">
                <a16:creationId xmlns:a16="http://schemas.microsoft.com/office/drawing/2014/main" id="{65840F9E-9E0C-294E-8C5F-217B347E758D}"/>
              </a:ext>
            </a:extLst>
          </p:cNvPr>
          <p:cNvSpPr/>
          <p:nvPr/>
        </p:nvSpPr>
        <p:spPr>
          <a:xfrm>
            <a:off x="2533840" y="1628319"/>
            <a:ext cx="5726935" cy="83099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Pct val="100000"/>
              <a:buFontTx/>
              <a:buNone/>
              <a:tabLst/>
              <a:defRPr/>
            </a:pP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6/1/1946,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Tổng</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tuyển</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cử</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bầu</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Quốc</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hội</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khóa</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I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được</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tổ</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chức</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a:t>
            </a:r>
            <a:endParaRPr kumimoji="0" lang="vi-VN"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endParaRPr>
          </a:p>
        </p:txBody>
      </p:sp>
      <p:sp>
        <p:nvSpPr>
          <p:cNvPr id="6" name="Rectangle 5">
            <a:hlinkClick r:id="rId2" action="ppaction://hlinkfile"/>
            <a:extLst>
              <a:ext uri="{FF2B5EF4-FFF2-40B4-BE49-F238E27FC236}">
                <a16:creationId xmlns:a16="http://schemas.microsoft.com/office/drawing/2014/main" id="{0E21ED17-D658-144A-AFE6-BD365A04FEF7}"/>
              </a:ext>
            </a:extLst>
          </p:cNvPr>
          <p:cNvSpPr/>
          <p:nvPr/>
        </p:nvSpPr>
        <p:spPr>
          <a:xfrm>
            <a:off x="2362706" y="2753044"/>
            <a:ext cx="6510010"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Pct val="100000"/>
              <a:buFontTx/>
              <a:buNone/>
              <a:tabLst/>
              <a:defRPr/>
            </a:pP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Lập</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hũ</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gạo</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cứu</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đói</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tổ</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chức</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ngày</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đồng</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tâm</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a:t>
            </a:r>
            <a:endParaRPr kumimoji="0" lang="vi-VN"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endParaRPr>
          </a:p>
        </p:txBody>
      </p:sp>
      <p:sp>
        <p:nvSpPr>
          <p:cNvPr id="7" name="Rectangle 6">
            <a:hlinkClick r:id="rId2" action="ppaction://hlinkfile"/>
            <a:extLst>
              <a:ext uri="{FF2B5EF4-FFF2-40B4-BE49-F238E27FC236}">
                <a16:creationId xmlns:a16="http://schemas.microsoft.com/office/drawing/2014/main" id="{CC66F7B9-5D23-2144-80A0-8E7AD0492004}"/>
              </a:ext>
            </a:extLst>
          </p:cNvPr>
          <p:cNvSpPr/>
          <p:nvPr/>
        </p:nvSpPr>
        <p:spPr>
          <a:xfrm>
            <a:off x="2406635" y="3278079"/>
            <a:ext cx="6207212"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Pct val="100000"/>
              <a:buFontTx/>
              <a:buNone/>
              <a:tabLst/>
              <a:defRPr/>
            </a:pP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Đẩy</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mạnh</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tăng</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gia</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sản</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rPr>
              <a:t>xuất</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a:t>
            </a:r>
            <a:endParaRPr kumimoji="0" lang="vi-VN"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endParaRPr>
          </a:p>
        </p:txBody>
      </p:sp>
      <p:sp>
        <p:nvSpPr>
          <p:cNvPr id="8" name="Rectangle 7">
            <a:hlinkClick r:id="rId2" action="ppaction://hlinkfile"/>
            <a:extLst>
              <a:ext uri="{FF2B5EF4-FFF2-40B4-BE49-F238E27FC236}">
                <a16:creationId xmlns:a16="http://schemas.microsoft.com/office/drawing/2014/main" id="{57EFBDD1-F9AF-9849-9273-C19F5FD85010}"/>
              </a:ext>
            </a:extLst>
          </p:cNvPr>
          <p:cNvSpPr/>
          <p:nvPr/>
        </p:nvSpPr>
        <p:spPr>
          <a:xfrm>
            <a:off x="9035875" y="2908747"/>
            <a:ext cx="2594272" cy="83099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Pct val="100000"/>
              <a:buFontTx/>
              <a:buNone/>
              <a:tabLst/>
              <a:defRPr/>
            </a:pPr>
            <a:r>
              <a:rPr kumimoji="0" lang="en-US" altLang="en-US" sz="2400"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Nạn</a:t>
            </a:r>
            <a:r>
              <a:rPr kumimoji="0" lang="en-US"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đói</a:t>
            </a:r>
            <a:r>
              <a:rPr kumimoji="0" lang="en-US"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được</a:t>
            </a:r>
            <a:r>
              <a:rPr kumimoji="0" lang="en-US"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đẩy</a:t>
            </a:r>
            <a:r>
              <a:rPr kumimoji="0" lang="en-US"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lùi</a:t>
            </a:r>
            <a:r>
              <a:rPr kumimoji="0" lang="en-US"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a:t>
            </a:r>
            <a:endParaRPr kumimoji="0" lang="vi-VN" altLang="en-US" sz="2400"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endParaRPr>
          </a:p>
        </p:txBody>
      </p:sp>
      <p:sp>
        <p:nvSpPr>
          <p:cNvPr id="9" name="Rectangle 8">
            <a:hlinkClick r:id="rId2" action="ppaction://hlinkfile"/>
            <a:extLst>
              <a:ext uri="{FF2B5EF4-FFF2-40B4-BE49-F238E27FC236}">
                <a16:creationId xmlns:a16="http://schemas.microsoft.com/office/drawing/2014/main" id="{C0385BA9-180C-4C47-A2FE-170D033309F6}"/>
              </a:ext>
            </a:extLst>
          </p:cNvPr>
          <p:cNvSpPr/>
          <p:nvPr/>
        </p:nvSpPr>
        <p:spPr>
          <a:xfrm>
            <a:off x="2511446" y="4037925"/>
            <a:ext cx="6461212" cy="83099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Pct val="100000"/>
              <a:buFontTx/>
              <a:buNone/>
              <a:tabLst/>
              <a:defRPr/>
            </a:pP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Thành</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lập</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Nha</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bình</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dân</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học</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vụ</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kêu</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gọi</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tham</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gia</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phong</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trào</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xóa</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nạn</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mù</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sym typeface="Symbol"/>
              </a:rPr>
              <a:t> </a:t>
            </a:r>
            <a:r>
              <a:rPr kumimoji="0" lang="en-US" altLang="en-US" sz="2400" b="1" i="0" u="none" strike="noStrike" kern="1200" cap="none" spc="0" normalizeH="0" baseline="0" noProof="0" dirty="0" err="1">
                <a:ln>
                  <a:noFill/>
                </a:ln>
                <a:solidFill>
                  <a:prstClr val="black">
                    <a:lumMod val="95000"/>
                    <a:lumOff val="5000"/>
                  </a:prstClr>
                </a:solidFill>
                <a:effectLst/>
                <a:uLnTx/>
                <a:uFillTx/>
                <a:latin typeface="Times New Roman" pitchFamily="18" charset="0"/>
                <a:ea typeface="+mn-ea"/>
                <a:cs typeface="+mn-cs"/>
                <a:sym typeface="Symbol"/>
              </a:rPr>
              <a:t>chữ</a:t>
            </a:r>
            <a:r>
              <a:rPr kumimoji="0" lang="en-US"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rPr>
              <a:t>.</a:t>
            </a:r>
            <a:endParaRPr kumimoji="0" lang="vi-VN" altLang="en-US" sz="2400" b="1" i="0" u="none" strike="noStrike" kern="1200" cap="none" spc="0" normalizeH="0" baseline="0" noProof="0" dirty="0">
              <a:ln>
                <a:noFill/>
              </a:ln>
              <a:solidFill>
                <a:prstClr val="black">
                  <a:lumMod val="95000"/>
                  <a:lumOff val="5000"/>
                </a:prstClr>
              </a:solidFill>
              <a:effectLst/>
              <a:uLnTx/>
              <a:uFillTx/>
              <a:latin typeface="Times New Roman" pitchFamily="18" charset="0"/>
              <a:ea typeface="+mn-ea"/>
              <a:cs typeface="+mn-cs"/>
            </a:endParaRPr>
          </a:p>
        </p:txBody>
      </p:sp>
      <p:sp>
        <p:nvSpPr>
          <p:cNvPr id="11" name="Rectangles 204804">
            <a:extLst>
              <a:ext uri="{FF2B5EF4-FFF2-40B4-BE49-F238E27FC236}">
                <a16:creationId xmlns:a16="http://schemas.microsoft.com/office/drawing/2014/main" id="{D4A1DE36-7F8F-164F-9690-BE37E091DAE7}"/>
              </a:ext>
            </a:extLst>
          </p:cNvPr>
          <p:cNvSpPr/>
          <p:nvPr/>
        </p:nvSpPr>
        <p:spPr>
          <a:xfrm>
            <a:off x="9035875" y="4037925"/>
            <a:ext cx="2784772" cy="1065213"/>
          </a:xfrm>
          <a:prstGeom prst="rect">
            <a:avLst/>
          </a:prstGeom>
          <a:noFill/>
          <a:ln w="9525">
            <a:noFill/>
          </a:ln>
        </p:spPr>
        <p:txBody>
          <a:bodyPr anchor="ctr" anchorCtr="0"/>
          <a:lstStyle>
            <a:lvl1pPr marL="342900" lvl="0" indent="-342900" algn="l" defTabSz="914400" rtl="0" eaLnBrk="1" fontAlgn="base" latinLnBrk="0" hangingPunct="1">
              <a:lnSpc>
                <a:spcPct val="100000"/>
              </a:lnSpc>
              <a:spcBef>
                <a:spcPct val="20000"/>
              </a:spcBef>
              <a:spcAft>
                <a:spcPct val="0"/>
              </a:spcAft>
              <a:buClr>
                <a:schemeClr val="hlink"/>
              </a:buClr>
              <a:buSzTx/>
              <a:buFontTx/>
              <a:buChar char="•"/>
              <a:defRPr sz="2800" u="none" kern="1200" baseline="0">
                <a:solidFill>
                  <a:schemeClr val="tx1"/>
                </a:solidFill>
                <a:latin typeface="Arial Black" panose="020B0A04020102020204" pitchFamily="34" charset="0"/>
              </a:defRPr>
            </a:lvl1pPr>
            <a:lvl2pPr marL="742950" lvl="1" indent="-285750" algn="l" defTabSz="914400" rtl="0" eaLnBrk="1" fontAlgn="base" latinLnBrk="0" hangingPunct="1">
              <a:lnSpc>
                <a:spcPct val="100000"/>
              </a:lnSpc>
              <a:spcBef>
                <a:spcPct val="20000"/>
              </a:spcBef>
              <a:spcAft>
                <a:spcPct val="0"/>
              </a:spcAft>
              <a:buClr>
                <a:schemeClr val="folHlink"/>
              </a:buClr>
              <a:buSzTx/>
              <a:buFontTx/>
              <a:buChar char="•"/>
              <a:defRPr sz="2400" b="0" i="0" u="none" kern="1200" baseline="0">
                <a:solidFill>
                  <a:schemeClr val="tx1"/>
                </a:solidFill>
                <a:latin typeface="Arial Black" panose="020B0A0402010202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Black" panose="020B0A04020102020204" pitchFamily="34" charset="0"/>
              </a:defRPr>
            </a:lvl3pPr>
            <a:lvl4pPr marL="1600200" lvl="3" indent="-228600" algn="l" defTabSz="914400" rtl="0" eaLnBrk="1" fontAlgn="base" latinLnBrk="0" hangingPunct="1">
              <a:lnSpc>
                <a:spcPct val="100000"/>
              </a:lnSpc>
              <a:spcBef>
                <a:spcPct val="20000"/>
              </a:spcBef>
              <a:spcAft>
                <a:spcPct val="0"/>
              </a:spcAft>
              <a:buClrTx/>
              <a:buSzTx/>
              <a:buFont typeface="Times New Roman" panose="02020603050405020304" pitchFamily="18" charset="0"/>
              <a:buChar char="−"/>
              <a:defRPr sz="1800" b="0" i="0" u="none" kern="1200" baseline="0">
                <a:solidFill>
                  <a:schemeClr val="tx1"/>
                </a:solidFill>
                <a:latin typeface="Arial Black" panose="020B0A04020102020204" pitchFamily="34" charset="0"/>
              </a:defRPr>
            </a:lvl4pPr>
            <a:lvl5pPr marL="2057400" lvl="4" indent="-228600" algn="l" defTabSz="914400" rtl="0" eaLnBrk="1" fontAlgn="base" latinLnBrk="0" hangingPunct="1">
              <a:lnSpc>
                <a:spcPct val="100000"/>
              </a:lnSpc>
              <a:spcBef>
                <a:spcPct val="20000"/>
              </a:spcBef>
              <a:spcAft>
                <a:spcPct val="0"/>
              </a:spcAft>
              <a:buClrTx/>
              <a:buSzTx/>
              <a:buFont typeface="Times New Roman" panose="02020603050405020304" pitchFamily="18" charset="0"/>
              <a:buChar char="–"/>
              <a:defRPr sz="1800" b="0" i="0" u="none" kern="1200" baseline="0">
                <a:solidFill>
                  <a:schemeClr val="tx1"/>
                </a:solidFill>
                <a:latin typeface="Arial Black" panose="020B0A04020102020204" pitchFamily="34" charset="0"/>
              </a:defRPr>
            </a:lvl5pPr>
          </a:lstStyle>
          <a:p>
            <a:pPr marL="0" marR="0" lvl="0" indent="0" algn="just" defTabSz="914400" rtl="0" eaLnBrk="1" fontAlgn="base" latinLnBrk="0" hangingPunct="1">
              <a:lnSpc>
                <a:spcPct val="100000"/>
              </a:lnSpc>
              <a:spcBef>
                <a:spcPct val="20000"/>
              </a:spcBef>
              <a:spcAft>
                <a:spcPct val="0"/>
              </a:spcAft>
              <a:buClr>
                <a:srgbClr val="FF3399"/>
              </a:buClr>
              <a:buSzTx/>
              <a:buFontTx/>
              <a:buNone/>
              <a:tabLst/>
              <a:defRPr/>
            </a:pPr>
            <a:r>
              <a:rPr kumimoji="0" lang="vi-VN" sz="240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Xóa mù chữ cho hơn 2,5 triệu người</a:t>
            </a:r>
          </a:p>
        </p:txBody>
      </p:sp>
      <p:sp>
        <p:nvSpPr>
          <p:cNvPr id="13" name="Rectangle 12">
            <a:hlinkClick r:id="rId2" action="ppaction://hlinkfile"/>
            <a:extLst>
              <a:ext uri="{FF2B5EF4-FFF2-40B4-BE49-F238E27FC236}">
                <a16:creationId xmlns:a16="http://schemas.microsoft.com/office/drawing/2014/main" id="{DD0EB640-0946-664B-ABFC-F855F06B8DC2}"/>
              </a:ext>
            </a:extLst>
          </p:cNvPr>
          <p:cNvSpPr/>
          <p:nvPr/>
        </p:nvSpPr>
        <p:spPr>
          <a:xfrm>
            <a:off x="2482836" y="5032463"/>
            <a:ext cx="6207212" cy="830997"/>
          </a:xfrm>
          <a:prstGeom prst="rect">
            <a:avLst/>
          </a:prstGeom>
        </p:spPr>
        <p:txBody>
          <a:bodyPr wrap="square">
            <a:spAutoFit/>
          </a:bodyPr>
          <a:lstStyle/>
          <a:p>
            <a:pPr algn="ctr">
              <a:buSzPct val="100000"/>
            </a:pP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Phát</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động</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quỹ</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độc</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lập</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tuần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lễ</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vàng</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kêu</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gọi</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nhân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dân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đóng</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góp</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14" name="Rectangle 13">
            <a:hlinkClick r:id="rId2" action="ppaction://hlinkfile"/>
            <a:extLst>
              <a:ext uri="{FF2B5EF4-FFF2-40B4-BE49-F238E27FC236}">
                <a16:creationId xmlns:a16="http://schemas.microsoft.com/office/drawing/2014/main" id="{46683ED4-D91D-9042-AA11-280C081F1116}"/>
              </a:ext>
            </a:extLst>
          </p:cNvPr>
          <p:cNvSpPr/>
          <p:nvPr/>
        </p:nvSpPr>
        <p:spPr>
          <a:xfrm>
            <a:off x="2511446" y="5979555"/>
            <a:ext cx="6207212" cy="830997"/>
          </a:xfrm>
          <a:prstGeom prst="rect">
            <a:avLst/>
          </a:prstGeom>
        </p:spPr>
        <p:txBody>
          <a:bodyPr wrap="square">
            <a:spAutoFit/>
          </a:bodyPr>
          <a:lstStyle/>
          <a:p>
            <a:pPr algn="ctr">
              <a:buSzPct val="100000"/>
            </a:pP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Cuối</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năm</a:t>
            </a:r>
            <a:r>
              <a:rPr lang="en-US" altLang="en-US" sz="2400" b="1" dirty="0">
                <a:solidFill>
                  <a:schemeClr val="tx1">
                    <a:lumMod val="95000"/>
                    <a:lumOff val="5000"/>
                  </a:schemeClr>
                </a:solidFill>
                <a:latin typeface="Times New Roman" pitchFamily="18" charset="0"/>
                <a:sym typeface="Symbol"/>
              </a:rPr>
              <a:t> 1946, </a:t>
            </a:r>
            <a:r>
              <a:rPr lang="en-US" altLang="en-US" sz="2400" b="1" dirty="0" err="1">
                <a:solidFill>
                  <a:schemeClr val="tx1">
                    <a:lumMod val="95000"/>
                    <a:lumOff val="5000"/>
                  </a:schemeClr>
                </a:solidFill>
                <a:latin typeface="Times New Roman" pitchFamily="18" charset="0"/>
                <a:sym typeface="Symbol"/>
              </a:rPr>
              <a:t>Quốc</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hội</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quyết</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định</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lưu</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hành</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tiền</a:t>
            </a:r>
            <a:r>
              <a:rPr lang="en-US" altLang="en-US" sz="2400" b="1" dirty="0">
                <a:solidFill>
                  <a:schemeClr val="tx1">
                    <a:lumMod val="95000"/>
                    <a:lumOff val="5000"/>
                  </a:schemeClr>
                </a:solidFill>
                <a:latin typeface="Times New Roman" pitchFamily="18" charset="0"/>
                <a:sym typeface="Symbol"/>
              </a:rPr>
              <a:t> </a:t>
            </a:r>
            <a:r>
              <a:rPr lang="en-US" altLang="en-US" sz="2400" b="1" dirty="0" err="1">
                <a:solidFill>
                  <a:schemeClr val="tx1">
                    <a:lumMod val="95000"/>
                    <a:lumOff val="5000"/>
                  </a:schemeClr>
                </a:solidFill>
                <a:latin typeface="Times New Roman" pitchFamily="18" charset="0"/>
                <a:sym typeface="Symbol"/>
              </a:rPr>
              <a:t>Việt</a:t>
            </a:r>
            <a:r>
              <a:rPr lang="en-US" altLang="en-US" sz="2400" b="1" dirty="0">
                <a:solidFill>
                  <a:schemeClr val="tx1">
                    <a:lumMod val="95000"/>
                    <a:lumOff val="5000"/>
                  </a:schemeClr>
                </a:solidFill>
                <a:latin typeface="Times New Roman" pitchFamily="18" charset="0"/>
                <a:sym typeface="Symbol"/>
              </a:rPr>
              <a:t> Nam</a:t>
            </a:r>
            <a:r>
              <a:rPr lang="en-US" altLang="en-US" sz="2400" b="1" dirty="0">
                <a:solidFill>
                  <a:schemeClr val="tx1">
                    <a:lumMod val="95000"/>
                    <a:lumOff val="5000"/>
                  </a:schemeClr>
                </a:solidFill>
                <a:latin typeface="Times New Roman" pitchFamily="18" charset="0"/>
              </a:rPr>
              <a:t>.</a:t>
            </a:r>
            <a:endParaRPr lang="vi-VN" altLang="en-US" sz="2400" b="1" dirty="0">
              <a:solidFill>
                <a:schemeClr val="tx1">
                  <a:lumMod val="95000"/>
                  <a:lumOff val="5000"/>
                </a:schemeClr>
              </a:solidFill>
              <a:latin typeface="Times New Roman" pitchFamily="18" charset="0"/>
            </a:endParaRPr>
          </a:p>
        </p:txBody>
      </p:sp>
      <p:sp>
        <p:nvSpPr>
          <p:cNvPr id="16" name="Text Box 2">
            <a:extLst>
              <a:ext uri="{FF2B5EF4-FFF2-40B4-BE49-F238E27FC236}">
                <a16:creationId xmlns:a16="http://schemas.microsoft.com/office/drawing/2014/main" id="{49BD4D08-DCE5-A647-8428-C1E9020E37A2}"/>
              </a:ext>
            </a:extLst>
          </p:cNvPr>
          <p:cNvSpPr txBox="1"/>
          <p:nvPr/>
        </p:nvSpPr>
        <p:spPr>
          <a:xfrm>
            <a:off x="8845077" y="5488621"/>
            <a:ext cx="3191890" cy="830997"/>
          </a:xfrm>
          <a:prstGeom prst="rect">
            <a:avLst/>
          </a:prstGeom>
          <a:noFill/>
        </p:spPr>
        <p:txBody>
          <a:bodyPr wrap="square" rtlCol="0" anchor="t">
            <a:spAutoFit/>
          </a:bodyPr>
          <a:lstStyle/>
          <a:p>
            <a:pPr algn="ctr" defTabSz="914400" eaLnBrk="0" fontAlgn="base" hangingPunct="0">
              <a:spcBef>
                <a:spcPct val="0"/>
              </a:spcBef>
              <a:spcAft>
                <a:spcPct val="0"/>
              </a:spcAft>
            </a:pPr>
            <a:r>
              <a:rPr sz="2400" dirty="0" err="1">
                <a:solidFill>
                  <a:srgbClr val="000000"/>
                </a:solidFill>
                <a:latin typeface="Times New Roman" panose="02020603050405020304" pitchFamily="18" charset="0"/>
                <a:cs typeface="Times New Roman" panose="02020603050405020304" pitchFamily="18" charset="0"/>
                <a:sym typeface="+mn-ea"/>
              </a:rPr>
              <a:t>Quy</a:t>
            </a:r>
            <a:r>
              <a:rPr lang="vi-VN" sz="2400" dirty="0">
                <a:solidFill>
                  <a:srgbClr val="000000"/>
                </a:solidFill>
                <a:latin typeface="Times New Roman" panose="02020603050405020304" pitchFamily="18" charset="0"/>
                <a:cs typeface="Times New Roman" panose="02020603050405020304" pitchFamily="18" charset="0"/>
                <a:sym typeface="+mn-ea"/>
              </a:rPr>
              <a:t>ê</a:t>
            </a:r>
            <a:r>
              <a:rPr sz="2400" dirty="0">
                <a:solidFill>
                  <a:srgbClr val="000000"/>
                </a:solidFill>
                <a:latin typeface="Times New Roman" panose="02020603050405020304" pitchFamily="18" charset="0"/>
                <a:cs typeface="Times New Roman" panose="02020603050405020304" pitchFamily="18" charset="0"/>
                <a:sym typeface="+mn-ea"/>
              </a:rPr>
              <a:t>n g</a:t>
            </a:r>
            <a:r>
              <a:rPr lang="vi-VN" sz="2400" dirty="0">
                <a:solidFill>
                  <a:srgbClr val="000000"/>
                </a:solidFill>
                <a:latin typeface="Times New Roman" panose="02020603050405020304" pitchFamily="18" charset="0"/>
                <a:cs typeface="Times New Roman" panose="02020603050405020304" pitchFamily="18" charset="0"/>
                <a:sym typeface="+mn-ea"/>
              </a:rPr>
              <a:t>ó</a:t>
            </a:r>
            <a:r>
              <a:rPr sz="2400" dirty="0">
                <a:solidFill>
                  <a:srgbClr val="000000"/>
                </a:solidFill>
                <a:latin typeface="Times New Roman" panose="02020603050405020304" pitchFamily="18" charset="0"/>
                <a:cs typeface="Times New Roman" panose="02020603050405020304" pitchFamily="18" charset="0"/>
                <a:sym typeface="+mn-ea"/>
              </a:rPr>
              <a:t>p: 370kg </a:t>
            </a:r>
            <a:r>
              <a:rPr lang="vi-VN" sz="2400" dirty="0">
                <a:solidFill>
                  <a:srgbClr val="000000"/>
                </a:solidFill>
                <a:latin typeface="Times New Roman" panose="02020603050405020304" pitchFamily="18" charset="0"/>
                <a:cs typeface="Times New Roman" panose="02020603050405020304" pitchFamily="18" charset="0"/>
                <a:sym typeface="+mn-ea"/>
              </a:rPr>
              <a:t>vàng và 20 triệu đồng</a:t>
            </a:r>
            <a:endParaRPr lang="en-US" sz="2400" dirty="0">
              <a:solidFill>
                <a:srgbClr val="000000"/>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9DF7C3E5-C88D-D04E-AEB4-8E2A13F6ADE5}"/>
              </a:ext>
            </a:extLst>
          </p:cNvPr>
          <p:cNvSpPr txBox="1"/>
          <p:nvPr/>
        </p:nvSpPr>
        <p:spPr>
          <a:xfrm>
            <a:off x="8690048" y="1498891"/>
            <a:ext cx="3418623" cy="1200329"/>
          </a:xfrm>
          <a:prstGeom prst="rect">
            <a:avLst/>
          </a:prstGeom>
          <a:noFill/>
        </p:spPr>
        <p:txBody>
          <a:bodyPr wrap="square" rtlCol="0">
            <a:spAutoFit/>
          </a:bodyPr>
          <a:lstStyle/>
          <a:p>
            <a:pPr algn="just"/>
            <a:r>
              <a:rPr lang="en-VN" sz="2400" dirty="0">
                <a:latin typeface="Times New Roman" panose="02020603050405020304" pitchFamily="18" charset="0"/>
                <a:cs typeface="Times New Roman" panose="02020603050405020304" pitchFamily="18" charset="0"/>
              </a:rPr>
              <a:t>Chính phủ liên hiệp kháng chiến được thành lập và Hiến Pháp được ban hành</a:t>
            </a:r>
          </a:p>
        </p:txBody>
      </p:sp>
    </p:spTree>
    <p:extLst>
      <p:ext uri="{BB962C8B-B14F-4D97-AF65-F5344CB8AC3E}">
        <p14:creationId xmlns:p14="http://schemas.microsoft.com/office/powerpoint/2010/main" val="425188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t="-17000" r="-5000" b="-17000"/>
          </a:stretch>
        </a:blip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6096A1-E5EC-D941-8AE4-0E2AC934F27C}"/>
              </a:ext>
            </a:extLst>
          </p:cNvPr>
          <p:cNvPicPr>
            <a:picLocks noChangeAspect="1"/>
          </p:cNvPicPr>
          <p:nvPr/>
        </p:nvPicPr>
        <p:blipFill>
          <a:blip r:embed="rId3"/>
          <a:stretch>
            <a:fillRect/>
          </a:stretch>
        </p:blipFill>
        <p:spPr>
          <a:xfrm>
            <a:off x="0" y="0"/>
            <a:ext cx="6024563" cy="6027003"/>
          </a:xfrm>
          <a:prstGeom prst="rect">
            <a:avLst/>
          </a:prstGeom>
        </p:spPr>
      </p:pic>
      <p:sp>
        <p:nvSpPr>
          <p:cNvPr id="3" name="Rectangle 2">
            <a:extLst>
              <a:ext uri="{FF2B5EF4-FFF2-40B4-BE49-F238E27FC236}">
                <a16:creationId xmlns:a16="http://schemas.microsoft.com/office/drawing/2014/main" id="{B73B7C20-4DCD-4043-A132-AF163B4BBAD8}"/>
              </a:ext>
            </a:extLst>
          </p:cNvPr>
          <p:cNvSpPr/>
          <p:nvPr/>
        </p:nvSpPr>
        <p:spPr>
          <a:xfrm>
            <a:off x="0" y="6027003"/>
            <a:ext cx="5516563" cy="830997"/>
          </a:xfrm>
          <a:prstGeom prst="rect">
            <a:avLst/>
          </a:prstGeom>
        </p:spPr>
        <p:txBody>
          <a:bodyPr wrap="square">
            <a:spAutoFit/>
          </a:bodyPr>
          <a:lstStyle/>
          <a:p>
            <a:pPr algn="ctr"/>
            <a:r>
              <a:rPr lang="vi-VN" sz="2400" b="1" dirty="0">
                <a:solidFill>
                  <a:srgbClr val="000000"/>
                </a:solidFill>
                <a:latin typeface="Times New Roman" panose="02020603050405020304" pitchFamily="18" charset="0"/>
                <a:cs typeface="Times New Roman" panose="02020603050405020304" pitchFamily="18" charset="0"/>
              </a:rPr>
              <a:t>Quang cảnh các gia đình tư sản Hà Nội quyên góp trong Tuần lễ Vàng.</a:t>
            </a:r>
            <a:r>
              <a:rPr lang="vi-VN" sz="2400" b="1" i="1" dirty="0">
                <a:solidFill>
                  <a:srgbClr val="000000"/>
                </a:solidFill>
                <a:latin typeface="Times New Roman" panose="02020603050405020304" pitchFamily="18" charset="0"/>
                <a:cs typeface="Times New Roman" panose="02020603050405020304" pitchFamily="18" charset="0"/>
              </a:rPr>
              <a:t> </a:t>
            </a:r>
            <a:endParaRPr lang="en-VN" sz="2400"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56E31966-3574-4B44-9524-5AB2582D1903}"/>
              </a:ext>
            </a:extLst>
          </p:cNvPr>
          <p:cNvPicPr>
            <a:picLocks noChangeAspect="1"/>
          </p:cNvPicPr>
          <p:nvPr/>
        </p:nvPicPr>
        <p:blipFill>
          <a:blip r:embed="rId4"/>
          <a:stretch>
            <a:fillRect/>
          </a:stretch>
        </p:blipFill>
        <p:spPr>
          <a:xfrm>
            <a:off x="6024562" y="1"/>
            <a:ext cx="6167438" cy="5664200"/>
          </a:xfrm>
          <a:prstGeom prst="rect">
            <a:avLst/>
          </a:prstGeom>
        </p:spPr>
      </p:pic>
      <p:sp>
        <p:nvSpPr>
          <p:cNvPr id="5" name="Rectangle 4">
            <a:extLst>
              <a:ext uri="{FF2B5EF4-FFF2-40B4-BE49-F238E27FC236}">
                <a16:creationId xmlns:a16="http://schemas.microsoft.com/office/drawing/2014/main" id="{A5931450-7E05-354D-AE92-7510C26B74C3}"/>
              </a:ext>
            </a:extLst>
          </p:cNvPr>
          <p:cNvSpPr/>
          <p:nvPr/>
        </p:nvSpPr>
        <p:spPr>
          <a:xfrm>
            <a:off x="6096001" y="5664201"/>
            <a:ext cx="6096000" cy="1200329"/>
          </a:xfrm>
          <a:prstGeom prst="rect">
            <a:avLst/>
          </a:prstGeom>
        </p:spPr>
        <p:txBody>
          <a:bodyPr>
            <a:spAutoFit/>
          </a:bodyPr>
          <a:lstStyle/>
          <a:p>
            <a:pPr algn="just"/>
            <a:r>
              <a:rPr lang="en-US" sz="2400" dirty="0" err="1">
                <a:solidFill>
                  <a:srgbClr val="222222"/>
                </a:solidFill>
                <a:latin typeface="Times New Roman" panose="02020603050405020304" pitchFamily="18" charset="0"/>
                <a:cs typeface="Times New Roman" panose="02020603050405020304" pitchFamily="18" charset="0"/>
              </a:rPr>
              <a:t>Vợ</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chồng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ông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Trịnh</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Văn</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Bô</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bà</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Hoàng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Thị</a:t>
            </a:r>
            <a:r>
              <a:rPr lang="en-US" sz="2400" dirty="0">
                <a:solidFill>
                  <a:srgbClr val="222222"/>
                </a:solidFill>
                <a:latin typeface="Times New Roman" panose="02020603050405020304" pitchFamily="18" charset="0"/>
                <a:cs typeface="Times New Roman" panose="02020603050405020304" pitchFamily="18" charset="0"/>
              </a:rPr>
              <a:t> Minh </a:t>
            </a:r>
            <a:r>
              <a:rPr lang="en-US" sz="2400" dirty="0" err="1">
                <a:solidFill>
                  <a:srgbClr val="222222"/>
                </a:solidFill>
                <a:latin typeface="Times New Roman" panose="02020603050405020304" pitchFamily="18" charset="0"/>
                <a:cs typeface="Times New Roman" panose="02020603050405020304" pitchFamily="18" charset="0"/>
              </a:rPr>
              <a:t>Hồ</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người</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đã</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đóng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góp</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hơn</a:t>
            </a:r>
            <a:r>
              <a:rPr lang="en-US" sz="2400" dirty="0">
                <a:solidFill>
                  <a:srgbClr val="222222"/>
                </a:solidFill>
                <a:latin typeface="Times New Roman" panose="02020603050405020304" pitchFamily="18" charset="0"/>
                <a:cs typeface="Times New Roman" panose="02020603050405020304" pitchFamily="18" charset="0"/>
              </a:rPr>
              <a:t> 5000 </a:t>
            </a:r>
            <a:r>
              <a:rPr lang="en-US" sz="2400" dirty="0" err="1">
                <a:solidFill>
                  <a:srgbClr val="222222"/>
                </a:solidFill>
                <a:latin typeface="Times New Roman" panose="02020603050405020304" pitchFamily="18" charset="0"/>
                <a:cs typeface="Times New Roman" panose="02020603050405020304" pitchFamily="18" charset="0"/>
              </a:rPr>
              <a:t>lượng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vàng</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cho</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cách</a:t>
            </a:r>
            <a:r>
              <a:rPr lang="en-US" sz="2400" dirty="0">
                <a:solidFill>
                  <a:srgbClr val="222222"/>
                </a:solidFill>
                <a:latin typeface="Times New Roman" panose="02020603050405020304" pitchFamily="18" charset="0"/>
                <a:cs typeface="Times New Roman" panose="02020603050405020304" pitchFamily="18" charset="0"/>
              </a:rPr>
              <a:t> </a:t>
            </a:r>
            <a:r>
              <a:rPr lang="en-US" sz="2400" dirty="0" err="1">
                <a:solidFill>
                  <a:srgbClr val="222222"/>
                </a:solidFill>
                <a:latin typeface="Times New Roman" panose="02020603050405020304" pitchFamily="18" charset="0"/>
                <a:cs typeface="Times New Roman" panose="02020603050405020304" pitchFamily="18" charset="0"/>
              </a:rPr>
              <a:t>mạng</a:t>
            </a:r>
            <a:r>
              <a:rPr lang="en-US" sz="2400" dirty="0">
                <a:solidFill>
                  <a:srgbClr val="222222"/>
                </a:solidFill>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2351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heckerboard(across)">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Rectangle 9"/>
          <p:cNvSpPr/>
          <p:nvPr/>
        </p:nvSpPr>
        <p:spPr>
          <a:xfrm>
            <a:off x="1562987" y="6368878"/>
            <a:ext cx="8941980" cy="461665"/>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Những</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đồng</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tiền</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đầu</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tiên</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của</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nước</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Việt</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Nam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Dân</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chủ</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Cộng</a:t>
            </a:r>
            <a:r>
              <a:rPr kumimoji="0" lang="en-US" sz="2400" b="1"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rPr>
              <a:t>hòa</a:t>
            </a:r>
            <a:endParaRPr kumimoji="0" lang="en-US" sz="2400" b="0" i="0" u="none" strike="noStrike" kern="1200" cap="none" spc="0" normalizeH="0" baseline="0" noProof="0" dirty="0">
              <a:ln>
                <a:noFill/>
              </a:ln>
              <a:solidFill>
                <a:srgbClr val="ED7D31">
                  <a:lumMod val="50000"/>
                </a:srgbClr>
              </a:solidFill>
              <a:effectLst/>
              <a:uLnTx/>
              <a:uFillTx/>
              <a:latin typeface="Times New Roman" panose="02020603050405020304" pitchFamily="18" charset="0"/>
              <a:ea typeface="+mn-ea"/>
              <a:cs typeface="Times New Roman" panose="02020603050405020304" pitchFamily="18"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457"/>
            <a:ext cx="6033977" cy="6341421"/>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33976" y="27457"/>
            <a:ext cx="6158023" cy="6341421"/>
          </a:xfrm>
          <a:prstGeom prst="rect">
            <a:avLst/>
          </a:prstGeom>
        </p:spPr>
      </p:pic>
    </p:spTree>
    <p:extLst>
      <p:ext uri="{BB962C8B-B14F-4D97-AF65-F5344CB8AC3E}">
        <p14:creationId xmlns:p14="http://schemas.microsoft.com/office/powerpoint/2010/main" val="589880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ình hình nước ta sau mạng tháng tám 1945.mp4" descr="tình hình nước ta sau mạng tháng tám 1945.mp4">
            <a:hlinkClick r:id="" action="ppaction://media"/>
            <a:extLst>
              <a:ext uri="{FF2B5EF4-FFF2-40B4-BE49-F238E27FC236}">
                <a16:creationId xmlns:a16="http://schemas.microsoft.com/office/drawing/2014/main" id="{BDBF96BF-DD36-4C44-885C-AA414971479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1153253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468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grpSp>
        <p:nvGrpSpPr>
          <p:cNvPr id="289" name="Google Shape;289;p37"/>
          <p:cNvGrpSpPr/>
          <p:nvPr/>
        </p:nvGrpSpPr>
        <p:grpSpPr>
          <a:xfrm>
            <a:off x="1088368" y="1791445"/>
            <a:ext cx="3810495" cy="3639397"/>
            <a:chOff x="-331425" y="1579700"/>
            <a:chExt cx="1880250" cy="1905825"/>
          </a:xfrm>
        </p:grpSpPr>
        <p:sp>
          <p:nvSpPr>
            <p:cNvPr id="290" name="Google Shape;290;p37"/>
            <p:cNvSpPr/>
            <p:nvPr/>
          </p:nvSpPr>
          <p:spPr>
            <a:xfrm>
              <a:off x="-72650" y="1864050"/>
              <a:ext cx="1621475" cy="1621475"/>
            </a:xfrm>
            <a:custGeom>
              <a:avLst/>
              <a:gdLst/>
              <a:ahLst/>
              <a:cxnLst/>
              <a:rect l="l" t="t" r="r" b="b"/>
              <a:pathLst>
                <a:path w="64859" h="64859" extrusionOk="0">
                  <a:moveTo>
                    <a:pt x="7060" y="1"/>
                  </a:moveTo>
                  <a:lnTo>
                    <a:pt x="1" y="57794"/>
                  </a:lnTo>
                  <a:lnTo>
                    <a:pt x="57800" y="64858"/>
                  </a:lnTo>
                  <a:lnTo>
                    <a:pt x="64858" y="7060"/>
                  </a:lnTo>
                  <a:lnTo>
                    <a:pt x="58170" y="6238"/>
                  </a:lnTo>
                  <a:lnTo>
                    <a:pt x="58170" y="6238"/>
                  </a:lnTo>
                  <a:cubicBezTo>
                    <a:pt x="59249" y="7937"/>
                    <a:pt x="58324" y="10802"/>
                    <a:pt x="55874" y="10802"/>
                  </a:cubicBezTo>
                  <a:cubicBezTo>
                    <a:pt x="55742" y="10802"/>
                    <a:pt x="55605" y="10794"/>
                    <a:pt x="55465" y="10777"/>
                  </a:cubicBezTo>
                  <a:cubicBezTo>
                    <a:pt x="52716" y="10439"/>
                    <a:pt x="52395" y="7185"/>
                    <a:pt x="53935" y="5721"/>
                  </a:cubicBezTo>
                  <a:lnTo>
                    <a:pt x="48068" y="5008"/>
                  </a:lnTo>
                  <a:lnTo>
                    <a:pt x="48068" y="5008"/>
                  </a:lnTo>
                  <a:cubicBezTo>
                    <a:pt x="48897" y="6661"/>
                    <a:pt x="47978" y="9180"/>
                    <a:pt x="45724" y="9180"/>
                  </a:cubicBezTo>
                  <a:cubicBezTo>
                    <a:pt x="45596" y="9180"/>
                    <a:pt x="45463" y="9172"/>
                    <a:pt x="45325" y="9155"/>
                  </a:cubicBezTo>
                  <a:cubicBezTo>
                    <a:pt x="42784" y="8845"/>
                    <a:pt x="42397" y="5955"/>
                    <a:pt x="43671" y="4464"/>
                  </a:cubicBezTo>
                  <a:lnTo>
                    <a:pt x="37369" y="3702"/>
                  </a:lnTo>
                  <a:lnTo>
                    <a:pt x="37369" y="3702"/>
                  </a:lnTo>
                  <a:cubicBezTo>
                    <a:pt x="37603" y="3974"/>
                    <a:pt x="37782" y="4284"/>
                    <a:pt x="37907" y="4621"/>
                  </a:cubicBezTo>
                  <a:cubicBezTo>
                    <a:pt x="38098" y="5062"/>
                    <a:pt x="38169" y="5547"/>
                    <a:pt x="38109" y="6026"/>
                  </a:cubicBezTo>
                  <a:lnTo>
                    <a:pt x="37929" y="6728"/>
                  </a:lnTo>
                  <a:cubicBezTo>
                    <a:pt x="37487" y="7799"/>
                    <a:pt x="36466" y="8409"/>
                    <a:pt x="35415" y="8409"/>
                  </a:cubicBezTo>
                  <a:cubicBezTo>
                    <a:pt x="34849" y="8409"/>
                    <a:pt x="34274" y="8232"/>
                    <a:pt x="33777" y="7854"/>
                  </a:cubicBezTo>
                  <a:cubicBezTo>
                    <a:pt x="33472" y="7647"/>
                    <a:pt x="33211" y="7392"/>
                    <a:pt x="32998" y="7092"/>
                  </a:cubicBezTo>
                  <a:cubicBezTo>
                    <a:pt x="32558" y="6494"/>
                    <a:pt x="32340" y="5802"/>
                    <a:pt x="32432" y="5051"/>
                  </a:cubicBezTo>
                  <a:cubicBezTo>
                    <a:pt x="32519" y="4333"/>
                    <a:pt x="32884" y="3674"/>
                    <a:pt x="33450" y="3223"/>
                  </a:cubicBezTo>
                  <a:lnTo>
                    <a:pt x="26761" y="2406"/>
                  </a:lnTo>
                  <a:lnTo>
                    <a:pt x="26761" y="2406"/>
                  </a:lnTo>
                  <a:cubicBezTo>
                    <a:pt x="27618" y="4006"/>
                    <a:pt x="26733" y="6506"/>
                    <a:pt x="24519" y="6506"/>
                  </a:cubicBezTo>
                  <a:cubicBezTo>
                    <a:pt x="24398" y="6506"/>
                    <a:pt x="24273" y="6498"/>
                    <a:pt x="24144" y="6483"/>
                  </a:cubicBezTo>
                  <a:cubicBezTo>
                    <a:pt x="21662" y="6178"/>
                    <a:pt x="21303" y="3315"/>
                    <a:pt x="22587" y="1895"/>
                  </a:cubicBezTo>
                  <a:lnTo>
                    <a:pt x="17493" y="1274"/>
                  </a:lnTo>
                  <a:lnTo>
                    <a:pt x="17493" y="1274"/>
                  </a:lnTo>
                  <a:cubicBezTo>
                    <a:pt x="17536" y="1405"/>
                    <a:pt x="17564" y="1541"/>
                    <a:pt x="17585" y="1677"/>
                  </a:cubicBezTo>
                  <a:cubicBezTo>
                    <a:pt x="17607" y="2194"/>
                    <a:pt x="17651" y="2787"/>
                    <a:pt x="17389" y="3266"/>
                  </a:cubicBezTo>
                  <a:cubicBezTo>
                    <a:pt x="17134" y="3729"/>
                    <a:pt x="16927" y="4164"/>
                    <a:pt x="16464" y="4469"/>
                  </a:cubicBezTo>
                  <a:cubicBezTo>
                    <a:pt x="16002" y="4779"/>
                    <a:pt x="15577" y="5030"/>
                    <a:pt x="15011" y="5089"/>
                  </a:cubicBezTo>
                  <a:cubicBezTo>
                    <a:pt x="14876" y="5109"/>
                    <a:pt x="14739" y="5118"/>
                    <a:pt x="14603" y="5118"/>
                  </a:cubicBezTo>
                  <a:cubicBezTo>
                    <a:pt x="14237" y="5118"/>
                    <a:pt x="13872" y="5049"/>
                    <a:pt x="13531" y="4910"/>
                  </a:cubicBezTo>
                  <a:cubicBezTo>
                    <a:pt x="11838" y="4213"/>
                    <a:pt x="11256" y="2112"/>
                    <a:pt x="12355" y="648"/>
                  </a:cubicBezTo>
                  <a:lnTo>
                    <a:pt x="7060" y="1"/>
                  </a:lnTo>
                  <a:close/>
                </a:path>
              </a:pathLst>
            </a:custGeom>
            <a:solidFill>
              <a:schemeClr val="dk1">
                <a:alpha val="26789"/>
              </a:scheme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91" name="Google Shape;291;p37"/>
            <p:cNvSpPr/>
            <p:nvPr/>
          </p:nvSpPr>
          <p:spPr>
            <a:xfrm>
              <a:off x="-82425" y="1854000"/>
              <a:ext cx="1621450" cy="1621725"/>
            </a:xfrm>
            <a:custGeom>
              <a:avLst/>
              <a:gdLst/>
              <a:ahLst/>
              <a:cxnLst/>
              <a:rect l="l" t="t" r="r" b="b"/>
              <a:pathLst>
                <a:path w="64858" h="64869" extrusionOk="0">
                  <a:moveTo>
                    <a:pt x="7064" y="0"/>
                  </a:moveTo>
                  <a:lnTo>
                    <a:pt x="0" y="57810"/>
                  </a:lnTo>
                  <a:lnTo>
                    <a:pt x="57799" y="64868"/>
                  </a:lnTo>
                  <a:lnTo>
                    <a:pt x="64857" y="7064"/>
                  </a:lnTo>
                  <a:lnTo>
                    <a:pt x="58169" y="6248"/>
                  </a:lnTo>
                  <a:lnTo>
                    <a:pt x="58169" y="6248"/>
                  </a:lnTo>
                  <a:cubicBezTo>
                    <a:pt x="59248" y="7947"/>
                    <a:pt x="58323" y="10812"/>
                    <a:pt x="55873" y="10812"/>
                  </a:cubicBezTo>
                  <a:cubicBezTo>
                    <a:pt x="55741" y="10812"/>
                    <a:pt x="55605" y="10804"/>
                    <a:pt x="55464" y="10787"/>
                  </a:cubicBezTo>
                  <a:cubicBezTo>
                    <a:pt x="52715" y="10449"/>
                    <a:pt x="52394" y="7195"/>
                    <a:pt x="53935" y="5731"/>
                  </a:cubicBezTo>
                  <a:lnTo>
                    <a:pt x="48068" y="5018"/>
                  </a:lnTo>
                  <a:lnTo>
                    <a:pt x="48068" y="5018"/>
                  </a:lnTo>
                  <a:cubicBezTo>
                    <a:pt x="48897" y="6671"/>
                    <a:pt x="47982" y="9190"/>
                    <a:pt x="45724" y="9190"/>
                  </a:cubicBezTo>
                  <a:cubicBezTo>
                    <a:pt x="45595" y="9190"/>
                    <a:pt x="45462" y="9182"/>
                    <a:pt x="45325" y="9165"/>
                  </a:cubicBezTo>
                  <a:cubicBezTo>
                    <a:pt x="42783" y="8849"/>
                    <a:pt x="42397" y="5965"/>
                    <a:pt x="43670" y="4474"/>
                  </a:cubicBezTo>
                  <a:lnTo>
                    <a:pt x="37368" y="3701"/>
                  </a:lnTo>
                  <a:lnTo>
                    <a:pt x="37368" y="3701"/>
                  </a:lnTo>
                  <a:cubicBezTo>
                    <a:pt x="37602" y="3973"/>
                    <a:pt x="37781" y="4289"/>
                    <a:pt x="37907" y="4621"/>
                  </a:cubicBezTo>
                  <a:cubicBezTo>
                    <a:pt x="38097" y="5061"/>
                    <a:pt x="38168" y="5551"/>
                    <a:pt x="38108" y="6025"/>
                  </a:cubicBezTo>
                  <a:cubicBezTo>
                    <a:pt x="38048" y="6264"/>
                    <a:pt x="37988" y="6498"/>
                    <a:pt x="37928" y="6732"/>
                  </a:cubicBezTo>
                  <a:cubicBezTo>
                    <a:pt x="37486" y="7801"/>
                    <a:pt x="36463" y="8410"/>
                    <a:pt x="35412" y="8410"/>
                  </a:cubicBezTo>
                  <a:cubicBezTo>
                    <a:pt x="34846" y="8410"/>
                    <a:pt x="34272" y="8234"/>
                    <a:pt x="33776" y="7859"/>
                  </a:cubicBezTo>
                  <a:cubicBezTo>
                    <a:pt x="33471" y="7652"/>
                    <a:pt x="33210" y="7396"/>
                    <a:pt x="32998" y="7097"/>
                  </a:cubicBezTo>
                  <a:cubicBezTo>
                    <a:pt x="32557" y="6498"/>
                    <a:pt x="32339" y="5802"/>
                    <a:pt x="32432" y="5056"/>
                  </a:cubicBezTo>
                  <a:cubicBezTo>
                    <a:pt x="32519" y="4332"/>
                    <a:pt x="32889" y="3679"/>
                    <a:pt x="33455" y="3222"/>
                  </a:cubicBezTo>
                  <a:lnTo>
                    <a:pt x="26766" y="2406"/>
                  </a:lnTo>
                  <a:lnTo>
                    <a:pt x="26766" y="2406"/>
                  </a:lnTo>
                  <a:cubicBezTo>
                    <a:pt x="27623" y="4005"/>
                    <a:pt x="26737" y="6505"/>
                    <a:pt x="24523" y="6505"/>
                  </a:cubicBezTo>
                  <a:cubicBezTo>
                    <a:pt x="24402" y="6505"/>
                    <a:pt x="24277" y="6497"/>
                    <a:pt x="24148" y="6482"/>
                  </a:cubicBezTo>
                  <a:cubicBezTo>
                    <a:pt x="21666" y="6177"/>
                    <a:pt x="21307" y="3320"/>
                    <a:pt x="22592" y="1899"/>
                  </a:cubicBezTo>
                  <a:lnTo>
                    <a:pt x="17497" y="1274"/>
                  </a:lnTo>
                  <a:lnTo>
                    <a:pt x="17497" y="1274"/>
                  </a:lnTo>
                  <a:cubicBezTo>
                    <a:pt x="17541" y="1410"/>
                    <a:pt x="17568" y="1540"/>
                    <a:pt x="17590" y="1676"/>
                  </a:cubicBezTo>
                  <a:cubicBezTo>
                    <a:pt x="17612" y="2193"/>
                    <a:pt x="17655" y="2787"/>
                    <a:pt x="17394" y="3265"/>
                  </a:cubicBezTo>
                  <a:cubicBezTo>
                    <a:pt x="17138" y="3728"/>
                    <a:pt x="16931" y="4163"/>
                    <a:pt x="16469" y="4474"/>
                  </a:cubicBezTo>
                  <a:cubicBezTo>
                    <a:pt x="16006" y="4778"/>
                    <a:pt x="15582" y="5029"/>
                    <a:pt x="15016" y="5089"/>
                  </a:cubicBezTo>
                  <a:cubicBezTo>
                    <a:pt x="14879" y="5110"/>
                    <a:pt x="14741" y="5120"/>
                    <a:pt x="14604" y="5120"/>
                  </a:cubicBezTo>
                  <a:cubicBezTo>
                    <a:pt x="14238" y="5120"/>
                    <a:pt x="13875" y="5047"/>
                    <a:pt x="13535" y="4909"/>
                  </a:cubicBezTo>
                  <a:cubicBezTo>
                    <a:pt x="11843" y="4218"/>
                    <a:pt x="11260" y="2112"/>
                    <a:pt x="12360" y="648"/>
                  </a:cubicBezTo>
                  <a:lnTo>
                    <a:pt x="7064" y="0"/>
                  </a:lnTo>
                  <a:close/>
                </a:path>
              </a:pathLst>
            </a:custGeom>
            <a:solidFill>
              <a:schemeClr val="accent1"/>
            </a:solidFill>
            <a:ln>
              <a:noFill/>
            </a:ln>
            <a:effectLst>
              <a:outerShdw blurRad="42863" dist="38100" dir="2160000" algn="bl" rotWithShape="0">
                <a:srgbClr val="000000">
                  <a:alpha val="50000"/>
                </a:srgbClr>
              </a:outerShdw>
            </a:effectLst>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292" name="Google Shape;292;p37"/>
            <p:cNvSpPr/>
            <p:nvPr/>
          </p:nvSpPr>
          <p:spPr>
            <a:xfrm>
              <a:off x="-331425" y="1579700"/>
              <a:ext cx="1101300" cy="649025"/>
            </a:xfrm>
            <a:custGeom>
              <a:avLst/>
              <a:gdLst/>
              <a:ahLst/>
              <a:cxnLst/>
              <a:rect l="l" t="t" r="r" b="b"/>
              <a:pathLst>
                <a:path w="44052" h="25961" extrusionOk="0">
                  <a:moveTo>
                    <a:pt x="40035" y="0"/>
                  </a:moveTo>
                  <a:lnTo>
                    <a:pt x="0" y="15402"/>
                  </a:lnTo>
                  <a:cubicBezTo>
                    <a:pt x="0" y="15402"/>
                    <a:pt x="1513" y="15761"/>
                    <a:pt x="1873" y="16638"/>
                  </a:cubicBezTo>
                  <a:cubicBezTo>
                    <a:pt x="2237" y="17514"/>
                    <a:pt x="1524" y="18526"/>
                    <a:pt x="1524" y="18526"/>
                  </a:cubicBezTo>
                  <a:cubicBezTo>
                    <a:pt x="1524" y="18526"/>
                    <a:pt x="2999" y="18885"/>
                    <a:pt x="3380" y="19816"/>
                  </a:cubicBezTo>
                  <a:cubicBezTo>
                    <a:pt x="3767" y="20752"/>
                    <a:pt x="2885" y="22439"/>
                    <a:pt x="2885" y="22439"/>
                  </a:cubicBezTo>
                  <a:cubicBezTo>
                    <a:pt x="2885" y="22439"/>
                    <a:pt x="4447" y="23011"/>
                    <a:pt x="4703" y="23631"/>
                  </a:cubicBezTo>
                  <a:cubicBezTo>
                    <a:pt x="4958" y="24252"/>
                    <a:pt x="4327" y="25960"/>
                    <a:pt x="4327" y="25960"/>
                  </a:cubicBezTo>
                  <a:lnTo>
                    <a:pt x="44051" y="10684"/>
                  </a:lnTo>
                  <a:cubicBezTo>
                    <a:pt x="41510" y="9791"/>
                    <a:pt x="42609" y="7168"/>
                    <a:pt x="42609" y="7168"/>
                  </a:cubicBezTo>
                  <a:cubicBezTo>
                    <a:pt x="42609" y="7168"/>
                    <a:pt x="41521" y="6466"/>
                    <a:pt x="41047" y="5753"/>
                  </a:cubicBezTo>
                  <a:cubicBezTo>
                    <a:pt x="40574" y="5040"/>
                    <a:pt x="41434" y="3418"/>
                    <a:pt x="41434" y="3418"/>
                  </a:cubicBezTo>
                  <a:cubicBezTo>
                    <a:pt x="41434" y="3418"/>
                    <a:pt x="39806" y="2993"/>
                    <a:pt x="39491" y="2221"/>
                  </a:cubicBezTo>
                  <a:cubicBezTo>
                    <a:pt x="39175" y="1442"/>
                    <a:pt x="40035" y="0"/>
                    <a:pt x="40035" y="0"/>
                  </a:cubicBezTo>
                  <a:close/>
                </a:path>
              </a:pathLst>
            </a:custGeom>
            <a:solidFill>
              <a:schemeClr val="dk1">
                <a:alpha val="26789"/>
              </a:schemeClr>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300" name="Google Shape;300;p37"/>
          <p:cNvGrpSpPr/>
          <p:nvPr/>
        </p:nvGrpSpPr>
        <p:grpSpPr>
          <a:xfrm>
            <a:off x="800103" y="689067"/>
            <a:ext cx="815672" cy="857600"/>
            <a:chOff x="1183375" y="2536600"/>
            <a:chExt cx="1060600" cy="1114925"/>
          </a:xfrm>
        </p:grpSpPr>
        <p:sp>
          <p:nvSpPr>
            <p:cNvPr id="301" name="Google Shape;301;p37"/>
            <p:cNvSpPr/>
            <p:nvPr/>
          </p:nvSpPr>
          <p:spPr>
            <a:xfrm>
              <a:off x="1393275" y="2759625"/>
              <a:ext cx="850700" cy="891900"/>
            </a:xfrm>
            <a:custGeom>
              <a:avLst/>
              <a:gdLst/>
              <a:ahLst/>
              <a:cxnLst/>
              <a:rect l="l" t="t" r="r" b="b"/>
              <a:pathLst>
                <a:path w="34028" h="35676" extrusionOk="0">
                  <a:moveTo>
                    <a:pt x="7050" y="3261"/>
                  </a:moveTo>
                  <a:cubicBezTo>
                    <a:pt x="5550" y="4510"/>
                    <a:pt x="4275" y="6086"/>
                    <a:pt x="3456" y="7646"/>
                  </a:cubicBezTo>
                  <a:cubicBezTo>
                    <a:pt x="1581" y="11215"/>
                    <a:pt x="2769" y="16037"/>
                    <a:pt x="5426" y="19346"/>
                  </a:cubicBezTo>
                  <a:cubicBezTo>
                    <a:pt x="5373" y="19294"/>
                    <a:pt x="5318" y="19243"/>
                    <a:pt x="5266" y="19190"/>
                  </a:cubicBezTo>
                  <a:cubicBezTo>
                    <a:pt x="3529" y="17393"/>
                    <a:pt x="2597" y="14904"/>
                    <a:pt x="2490" y="12427"/>
                  </a:cubicBezTo>
                  <a:cubicBezTo>
                    <a:pt x="2328" y="8626"/>
                    <a:pt x="4066" y="5198"/>
                    <a:pt x="7050" y="3261"/>
                  </a:cubicBezTo>
                  <a:close/>
                  <a:moveTo>
                    <a:pt x="12872" y="1594"/>
                  </a:moveTo>
                  <a:cubicBezTo>
                    <a:pt x="17362" y="1594"/>
                    <a:pt x="21289" y="4320"/>
                    <a:pt x="23215" y="8558"/>
                  </a:cubicBezTo>
                  <a:cubicBezTo>
                    <a:pt x="24531" y="11450"/>
                    <a:pt x="24911" y="14570"/>
                    <a:pt x="25312" y="17686"/>
                  </a:cubicBezTo>
                  <a:cubicBezTo>
                    <a:pt x="25632" y="20187"/>
                    <a:pt x="26126" y="22619"/>
                    <a:pt x="27636" y="24638"/>
                  </a:cubicBezTo>
                  <a:cubicBezTo>
                    <a:pt x="27210" y="25057"/>
                    <a:pt x="26813" y="25609"/>
                    <a:pt x="26440" y="26086"/>
                  </a:cubicBezTo>
                  <a:cubicBezTo>
                    <a:pt x="24902" y="23863"/>
                    <a:pt x="23078" y="21809"/>
                    <a:pt x="21412" y="19679"/>
                  </a:cubicBezTo>
                  <a:cubicBezTo>
                    <a:pt x="19699" y="17487"/>
                    <a:pt x="18109" y="14675"/>
                    <a:pt x="15926" y="12927"/>
                  </a:cubicBezTo>
                  <a:cubicBezTo>
                    <a:pt x="15858" y="12873"/>
                    <a:pt x="15784" y="12849"/>
                    <a:pt x="15714" y="12849"/>
                  </a:cubicBezTo>
                  <a:cubicBezTo>
                    <a:pt x="15506" y="12849"/>
                    <a:pt x="15331" y="13055"/>
                    <a:pt x="15448" y="13295"/>
                  </a:cubicBezTo>
                  <a:cubicBezTo>
                    <a:pt x="16616" y="15684"/>
                    <a:pt x="18827" y="17675"/>
                    <a:pt x="20505" y="19712"/>
                  </a:cubicBezTo>
                  <a:cubicBezTo>
                    <a:pt x="22338" y="21940"/>
                    <a:pt x="24054" y="24326"/>
                    <a:pt x="26013" y="26442"/>
                  </a:cubicBezTo>
                  <a:cubicBezTo>
                    <a:pt x="26037" y="26468"/>
                    <a:pt x="26065" y="26488"/>
                    <a:pt x="26097" y="26503"/>
                  </a:cubicBezTo>
                  <a:lnTo>
                    <a:pt x="26096" y="26504"/>
                  </a:lnTo>
                  <a:cubicBezTo>
                    <a:pt x="25736" y="26915"/>
                    <a:pt x="25293" y="27348"/>
                    <a:pt x="24854" y="27802"/>
                  </a:cubicBezTo>
                  <a:cubicBezTo>
                    <a:pt x="24840" y="27734"/>
                    <a:pt x="24803" y="27675"/>
                    <a:pt x="24747" y="27632"/>
                  </a:cubicBezTo>
                  <a:cubicBezTo>
                    <a:pt x="23632" y="26743"/>
                    <a:pt x="22473" y="25958"/>
                    <a:pt x="21485" y="24915"/>
                  </a:cubicBezTo>
                  <a:cubicBezTo>
                    <a:pt x="20557" y="23934"/>
                    <a:pt x="19757" y="22841"/>
                    <a:pt x="18913" y="21790"/>
                  </a:cubicBezTo>
                  <a:cubicBezTo>
                    <a:pt x="17213" y="19678"/>
                    <a:pt x="15464" y="17264"/>
                    <a:pt x="13199" y="15723"/>
                  </a:cubicBezTo>
                  <a:cubicBezTo>
                    <a:pt x="13148" y="15688"/>
                    <a:pt x="13091" y="15673"/>
                    <a:pt x="13036" y="15673"/>
                  </a:cubicBezTo>
                  <a:cubicBezTo>
                    <a:pt x="12787" y="15673"/>
                    <a:pt x="12543" y="15976"/>
                    <a:pt x="12717" y="16206"/>
                  </a:cubicBezTo>
                  <a:cubicBezTo>
                    <a:pt x="14441" y="18486"/>
                    <a:pt x="16715" y="20352"/>
                    <a:pt x="18522" y="22581"/>
                  </a:cubicBezTo>
                  <a:cubicBezTo>
                    <a:pt x="20195" y="24645"/>
                    <a:pt x="21902" y="26941"/>
                    <a:pt x="24320" y="28186"/>
                  </a:cubicBezTo>
                  <a:cubicBezTo>
                    <a:pt x="24364" y="28208"/>
                    <a:pt x="24412" y="28221"/>
                    <a:pt x="24461" y="28221"/>
                  </a:cubicBezTo>
                  <a:cubicBezTo>
                    <a:pt x="24065" y="28658"/>
                    <a:pt x="23695" y="29112"/>
                    <a:pt x="23428" y="29587"/>
                  </a:cubicBezTo>
                  <a:cubicBezTo>
                    <a:pt x="21392" y="26023"/>
                    <a:pt x="16324" y="24531"/>
                    <a:pt x="12758" y="23278"/>
                  </a:cubicBezTo>
                  <a:cubicBezTo>
                    <a:pt x="11285" y="22760"/>
                    <a:pt x="9776" y="22205"/>
                    <a:pt x="8379" y="21462"/>
                  </a:cubicBezTo>
                  <a:cubicBezTo>
                    <a:pt x="4075" y="18540"/>
                    <a:pt x="1276" y="12017"/>
                    <a:pt x="4103" y="7401"/>
                  </a:cubicBezTo>
                  <a:cubicBezTo>
                    <a:pt x="5380" y="5314"/>
                    <a:pt x="7446" y="3169"/>
                    <a:pt x="9759" y="2031"/>
                  </a:cubicBezTo>
                  <a:cubicBezTo>
                    <a:pt x="10018" y="1957"/>
                    <a:pt x="10281" y="1890"/>
                    <a:pt x="10551" y="1834"/>
                  </a:cubicBezTo>
                  <a:cubicBezTo>
                    <a:pt x="11336" y="1672"/>
                    <a:pt x="12112" y="1594"/>
                    <a:pt x="12872" y="1594"/>
                  </a:cubicBezTo>
                  <a:close/>
                  <a:moveTo>
                    <a:pt x="29133" y="26040"/>
                  </a:moveTo>
                  <a:cubicBezTo>
                    <a:pt x="29564" y="26323"/>
                    <a:pt x="29961" y="26654"/>
                    <a:pt x="30318" y="27026"/>
                  </a:cubicBezTo>
                  <a:cubicBezTo>
                    <a:pt x="29283" y="27507"/>
                    <a:pt x="28326" y="28252"/>
                    <a:pt x="27387" y="28869"/>
                  </a:cubicBezTo>
                  <a:cubicBezTo>
                    <a:pt x="26859" y="29217"/>
                    <a:pt x="26292" y="29555"/>
                    <a:pt x="25748" y="29924"/>
                  </a:cubicBezTo>
                  <a:cubicBezTo>
                    <a:pt x="26169" y="29433"/>
                    <a:pt x="26578" y="28931"/>
                    <a:pt x="26993" y="28463"/>
                  </a:cubicBezTo>
                  <a:cubicBezTo>
                    <a:pt x="27709" y="27658"/>
                    <a:pt x="28423" y="26849"/>
                    <a:pt x="29133" y="26040"/>
                  </a:cubicBezTo>
                  <a:close/>
                  <a:moveTo>
                    <a:pt x="28241" y="25335"/>
                  </a:moveTo>
                  <a:cubicBezTo>
                    <a:pt x="28315" y="25383"/>
                    <a:pt x="28401" y="25413"/>
                    <a:pt x="28490" y="25419"/>
                  </a:cubicBezTo>
                  <a:cubicBezTo>
                    <a:pt x="28464" y="25502"/>
                    <a:pt x="28470" y="25592"/>
                    <a:pt x="28527" y="25664"/>
                  </a:cubicBezTo>
                  <a:cubicBezTo>
                    <a:pt x="27790" y="26500"/>
                    <a:pt x="27057" y="27339"/>
                    <a:pt x="26325" y="28180"/>
                  </a:cubicBezTo>
                  <a:cubicBezTo>
                    <a:pt x="25623" y="28987"/>
                    <a:pt x="24828" y="29774"/>
                    <a:pt x="24179" y="30643"/>
                  </a:cubicBezTo>
                  <a:cubicBezTo>
                    <a:pt x="24054" y="30542"/>
                    <a:pt x="23927" y="30447"/>
                    <a:pt x="23798" y="30352"/>
                  </a:cubicBezTo>
                  <a:lnTo>
                    <a:pt x="23797" y="30352"/>
                  </a:lnTo>
                  <a:cubicBezTo>
                    <a:pt x="23778" y="30306"/>
                    <a:pt x="23761" y="30258"/>
                    <a:pt x="23740" y="30212"/>
                  </a:cubicBezTo>
                  <a:cubicBezTo>
                    <a:pt x="24654" y="29614"/>
                    <a:pt x="25367" y="28535"/>
                    <a:pt x="26069" y="27753"/>
                  </a:cubicBezTo>
                  <a:lnTo>
                    <a:pt x="27428" y="26241"/>
                  </a:lnTo>
                  <a:cubicBezTo>
                    <a:pt x="27630" y="26017"/>
                    <a:pt x="27830" y="25793"/>
                    <a:pt x="28032" y="25569"/>
                  </a:cubicBezTo>
                  <a:cubicBezTo>
                    <a:pt x="28101" y="25491"/>
                    <a:pt x="28172" y="25413"/>
                    <a:pt x="28241" y="25335"/>
                  </a:cubicBezTo>
                  <a:close/>
                  <a:moveTo>
                    <a:pt x="30826" y="27651"/>
                  </a:moveTo>
                  <a:cubicBezTo>
                    <a:pt x="30961" y="27858"/>
                    <a:pt x="31094" y="28068"/>
                    <a:pt x="31226" y="28280"/>
                  </a:cubicBezTo>
                  <a:cubicBezTo>
                    <a:pt x="30178" y="28962"/>
                    <a:pt x="29152" y="29677"/>
                    <a:pt x="28117" y="30379"/>
                  </a:cubicBezTo>
                  <a:cubicBezTo>
                    <a:pt x="27342" y="30905"/>
                    <a:pt x="26523" y="31406"/>
                    <a:pt x="25798" y="32010"/>
                  </a:cubicBezTo>
                  <a:cubicBezTo>
                    <a:pt x="25513" y="31764"/>
                    <a:pt x="25227" y="31514"/>
                    <a:pt x="24937" y="31265"/>
                  </a:cubicBezTo>
                  <a:cubicBezTo>
                    <a:pt x="25953" y="30849"/>
                    <a:pt x="26898" y="30175"/>
                    <a:pt x="27818" y="29608"/>
                  </a:cubicBezTo>
                  <a:cubicBezTo>
                    <a:pt x="28809" y="28997"/>
                    <a:pt x="29939" y="28426"/>
                    <a:pt x="30826" y="27651"/>
                  </a:cubicBezTo>
                  <a:close/>
                  <a:moveTo>
                    <a:pt x="31618" y="29042"/>
                  </a:moveTo>
                  <a:cubicBezTo>
                    <a:pt x="31638" y="29052"/>
                    <a:pt x="31652" y="29066"/>
                    <a:pt x="31674" y="29073"/>
                  </a:cubicBezTo>
                  <a:lnTo>
                    <a:pt x="31696" y="29078"/>
                  </a:lnTo>
                  <a:cubicBezTo>
                    <a:pt x="31983" y="29745"/>
                    <a:pt x="32137" y="30443"/>
                    <a:pt x="32111" y="31120"/>
                  </a:cubicBezTo>
                  <a:cubicBezTo>
                    <a:pt x="31133" y="31435"/>
                    <a:pt x="30224" y="31985"/>
                    <a:pt x="29308" y="32447"/>
                  </a:cubicBezTo>
                  <a:cubicBezTo>
                    <a:pt x="28689" y="32760"/>
                    <a:pt x="28039" y="33048"/>
                    <a:pt x="27443" y="33412"/>
                  </a:cubicBezTo>
                  <a:cubicBezTo>
                    <a:pt x="27080" y="33118"/>
                    <a:pt x="26731" y="32805"/>
                    <a:pt x="26382" y="32506"/>
                  </a:cubicBezTo>
                  <a:lnTo>
                    <a:pt x="26381" y="32505"/>
                  </a:lnTo>
                  <a:cubicBezTo>
                    <a:pt x="27135" y="32098"/>
                    <a:pt x="27845" y="31602"/>
                    <a:pt x="28563" y="31140"/>
                  </a:cubicBezTo>
                  <a:lnTo>
                    <a:pt x="30290" y="30028"/>
                  </a:lnTo>
                  <a:lnTo>
                    <a:pt x="31154" y="29471"/>
                  </a:lnTo>
                  <a:cubicBezTo>
                    <a:pt x="31460" y="29395"/>
                    <a:pt x="31612" y="29252"/>
                    <a:pt x="31618" y="29042"/>
                  </a:cubicBezTo>
                  <a:close/>
                  <a:moveTo>
                    <a:pt x="31974" y="31968"/>
                  </a:moveTo>
                  <a:lnTo>
                    <a:pt x="31974" y="31968"/>
                  </a:lnTo>
                  <a:cubicBezTo>
                    <a:pt x="31753" y="32724"/>
                    <a:pt x="31259" y="33426"/>
                    <a:pt x="30408" y="33994"/>
                  </a:cubicBezTo>
                  <a:lnTo>
                    <a:pt x="30407" y="33994"/>
                  </a:lnTo>
                  <a:cubicBezTo>
                    <a:pt x="30206" y="34129"/>
                    <a:pt x="30130" y="34322"/>
                    <a:pt x="30138" y="34510"/>
                  </a:cubicBezTo>
                  <a:cubicBezTo>
                    <a:pt x="30126" y="34519"/>
                    <a:pt x="30113" y="34524"/>
                    <a:pt x="30101" y="34531"/>
                  </a:cubicBezTo>
                  <a:cubicBezTo>
                    <a:pt x="30027" y="34539"/>
                    <a:pt x="29951" y="34542"/>
                    <a:pt x="29875" y="34542"/>
                  </a:cubicBezTo>
                  <a:cubicBezTo>
                    <a:pt x="29405" y="34542"/>
                    <a:pt x="28908" y="34400"/>
                    <a:pt x="28479" y="34150"/>
                  </a:cubicBezTo>
                  <a:cubicBezTo>
                    <a:pt x="28329" y="34062"/>
                    <a:pt x="28182" y="33964"/>
                    <a:pt x="28037" y="33864"/>
                  </a:cubicBezTo>
                  <a:cubicBezTo>
                    <a:pt x="28528" y="33651"/>
                    <a:pt x="29005" y="33399"/>
                    <a:pt x="29482" y="33172"/>
                  </a:cubicBezTo>
                  <a:cubicBezTo>
                    <a:pt x="30302" y="32784"/>
                    <a:pt x="31186" y="32436"/>
                    <a:pt x="31974" y="31968"/>
                  </a:cubicBezTo>
                  <a:close/>
                  <a:moveTo>
                    <a:pt x="12895" y="1"/>
                  </a:moveTo>
                  <a:cubicBezTo>
                    <a:pt x="12461" y="1"/>
                    <a:pt x="12022" y="23"/>
                    <a:pt x="11577" y="68"/>
                  </a:cubicBezTo>
                  <a:cubicBezTo>
                    <a:pt x="6648" y="567"/>
                    <a:pt x="2492" y="3825"/>
                    <a:pt x="1243" y="8687"/>
                  </a:cubicBezTo>
                  <a:cubicBezTo>
                    <a:pt x="0" y="13524"/>
                    <a:pt x="1648" y="18791"/>
                    <a:pt x="5726" y="21751"/>
                  </a:cubicBezTo>
                  <a:cubicBezTo>
                    <a:pt x="8537" y="23793"/>
                    <a:pt x="11959" y="24684"/>
                    <a:pt x="15175" y="25869"/>
                  </a:cubicBezTo>
                  <a:cubicBezTo>
                    <a:pt x="18563" y="27118"/>
                    <a:pt x="21162" y="28844"/>
                    <a:pt x="23541" y="31551"/>
                  </a:cubicBezTo>
                  <a:cubicBezTo>
                    <a:pt x="23593" y="31612"/>
                    <a:pt x="23668" y="31649"/>
                    <a:pt x="23749" y="31651"/>
                  </a:cubicBezTo>
                  <a:cubicBezTo>
                    <a:pt x="23773" y="31666"/>
                    <a:pt x="23801" y="31677"/>
                    <a:pt x="23829" y="31683"/>
                  </a:cubicBezTo>
                  <a:cubicBezTo>
                    <a:pt x="25011" y="33438"/>
                    <a:pt x="27308" y="35675"/>
                    <a:pt x="29358" y="35675"/>
                  </a:cubicBezTo>
                  <a:cubicBezTo>
                    <a:pt x="29938" y="35675"/>
                    <a:pt x="30499" y="35496"/>
                    <a:pt x="31008" y="35077"/>
                  </a:cubicBezTo>
                  <a:cubicBezTo>
                    <a:pt x="31069" y="35053"/>
                    <a:pt x="31125" y="35026"/>
                    <a:pt x="31181" y="34999"/>
                  </a:cubicBezTo>
                  <a:cubicBezTo>
                    <a:pt x="31335" y="35056"/>
                    <a:pt x="31499" y="35085"/>
                    <a:pt x="31664" y="35085"/>
                  </a:cubicBezTo>
                  <a:cubicBezTo>
                    <a:pt x="31927" y="35085"/>
                    <a:pt x="32189" y="35011"/>
                    <a:pt x="32405" y="34855"/>
                  </a:cubicBezTo>
                  <a:cubicBezTo>
                    <a:pt x="32740" y="34614"/>
                    <a:pt x="32909" y="34198"/>
                    <a:pt x="32910" y="33794"/>
                  </a:cubicBezTo>
                  <a:cubicBezTo>
                    <a:pt x="32912" y="33593"/>
                    <a:pt x="32865" y="33350"/>
                    <a:pt x="32759" y="33155"/>
                  </a:cubicBezTo>
                  <a:cubicBezTo>
                    <a:pt x="34028" y="30698"/>
                    <a:pt x="32829" y="27368"/>
                    <a:pt x="30389" y="25854"/>
                  </a:cubicBezTo>
                  <a:cubicBezTo>
                    <a:pt x="30210" y="25648"/>
                    <a:pt x="30019" y="25444"/>
                    <a:pt x="29815" y="25267"/>
                  </a:cubicBezTo>
                  <a:lnTo>
                    <a:pt x="29866" y="25210"/>
                  </a:lnTo>
                  <a:cubicBezTo>
                    <a:pt x="30035" y="25017"/>
                    <a:pt x="29982" y="24685"/>
                    <a:pt x="29709" y="24617"/>
                  </a:cubicBezTo>
                  <a:cubicBezTo>
                    <a:pt x="29506" y="24583"/>
                    <a:pt x="29308" y="24519"/>
                    <a:pt x="29126" y="24422"/>
                  </a:cubicBezTo>
                  <a:cubicBezTo>
                    <a:pt x="29100" y="24374"/>
                    <a:pt x="29068" y="24328"/>
                    <a:pt x="29032" y="24288"/>
                  </a:cubicBezTo>
                  <a:cubicBezTo>
                    <a:pt x="26794" y="21773"/>
                    <a:pt x="26734" y="18263"/>
                    <a:pt x="26291" y="15100"/>
                  </a:cubicBezTo>
                  <a:cubicBezTo>
                    <a:pt x="25902" y="12320"/>
                    <a:pt x="25246" y="9526"/>
                    <a:pt x="23961" y="7013"/>
                  </a:cubicBezTo>
                  <a:cubicBezTo>
                    <a:pt x="21748" y="2690"/>
                    <a:pt x="17675" y="1"/>
                    <a:pt x="1289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2" name="Google Shape;302;p37"/>
            <p:cNvSpPr/>
            <p:nvPr/>
          </p:nvSpPr>
          <p:spPr>
            <a:xfrm>
              <a:off x="2068925" y="2865800"/>
              <a:ext cx="105300" cy="69600"/>
            </a:xfrm>
            <a:custGeom>
              <a:avLst/>
              <a:gdLst/>
              <a:ahLst/>
              <a:cxnLst/>
              <a:rect l="l" t="t" r="r" b="b"/>
              <a:pathLst>
                <a:path w="4212" h="2784" extrusionOk="0">
                  <a:moveTo>
                    <a:pt x="3482" y="0"/>
                  </a:moveTo>
                  <a:cubicBezTo>
                    <a:pt x="2939" y="0"/>
                    <a:pt x="2396" y="490"/>
                    <a:pt x="1954" y="759"/>
                  </a:cubicBezTo>
                  <a:cubicBezTo>
                    <a:pt x="1329" y="1139"/>
                    <a:pt x="695" y="1545"/>
                    <a:pt x="234" y="2122"/>
                  </a:cubicBezTo>
                  <a:cubicBezTo>
                    <a:pt x="0" y="2412"/>
                    <a:pt x="185" y="2783"/>
                    <a:pt x="532" y="2783"/>
                  </a:cubicBezTo>
                  <a:cubicBezTo>
                    <a:pt x="559" y="2783"/>
                    <a:pt x="586" y="2781"/>
                    <a:pt x="615" y="2776"/>
                  </a:cubicBezTo>
                  <a:cubicBezTo>
                    <a:pt x="1386" y="2652"/>
                    <a:pt x="2084" y="2269"/>
                    <a:pt x="2756" y="1890"/>
                  </a:cubicBezTo>
                  <a:cubicBezTo>
                    <a:pt x="3380" y="1539"/>
                    <a:pt x="4085" y="1332"/>
                    <a:pt x="4181" y="556"/>
                  </a:cubicBezTo>
                  <a:cubicBezTo>
                    <a:pt x="4211" y="317"/>
                    <a:pt x="3998" y="143"/>
                    <a:pt x="3808" y="65"/>
                  </a:cubicBezTo>
                  <a:cubicBezTo>
                    <a:pt x="3700" y="20"/>
                    <a:pt x="3591" y="0"/>
                    <a:pt x="348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3" name="Google Shape;303;p37"/>
            <p:cNvSpPr/>
            <p:nvPr/>
          </p:nvSpPr>
          <p:spPr>
            <a:xfrm>
              <a:off x="1930200" y="2690700"/>
              <a:ext cx="86325" cy="85700"/>
            </a:xfrm>
            <a:custGeom>
              <a:avLst/>
              <a:gdLst/>
              <a:ahLst/>
              <a:cxnLst/>
              <a:rect l="l" t="t" r="r" b="b"/>
              <a:pathLst>
                <a:path w="3453" h="3428" extrusionOk="0">
                  <a:moveTo>
                    <a:pt x="2611" y="1"/>
                  </a:moveTo>
                  <a:cubicBezTo>
                    <a:pt x="1961" y="1"/>
                    <a:pt x="1579" y="599"/>
                    <a:pt x="1173" y="1082"/>
                  </a:cubicBezTo>
                  <a:cubicBezTo>
                    <a:pt x="755" y="1577"/>
                    <a:pt x="213" y="2115"/>
                    <a:pt x="67" y="2763"/>
                  </a:cubicBezTo>
                  <a:cubicBezTo>
                    <a:pt x="0" y="3057"/>
                    <a:pt x="228" y="3428"/>
                    <a:pt x="540" y="3428"/>
                  </a:cubicBezTo>
                  <a:cubicBezTo>
                    <a:pt x="591" y="3428"/>
                    <a:pt x="645" y="3418"/>
                    <a:pt x="700" y="3395"/>
                  </a:cubicBezTo>
                  <a:cubicBezTo>
                    <a:pt x="1327" y="3145"/>
                    <a:pt x="1768" y="2617"/>
                    <a:pt x="2258" y="2168"/>
                  </a:cubicBezTo>
                  <a:cubicBezTo>
                    <a:pt x="2801" y="1672"/>
                    <a:pt x="3452" y="1318"/>
                    <a:pt x="3319" y="483"/>
                  </a:cubicBezTo>
                  <a:cubicBezTo>
                    <a:pt x="3285" y="276"/>
                    <a:pt x="3064" y="73"/>
                    <a:pt x="2863" y="29"/>
                  </a:cubicBezTo>
                  <a:cubicBezTo>
                    <a:pt x="2775" y="10"/>
                    <a:pt x="2691" y="1"/>
                    <a:pt x="261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4" name="Google Shape;304;p37"/>
            <p:cNvSpPr/>
            <p:nvPr/>
          </p:nvSpPr>
          <p:spPr>
            <a:xfrm>
              <a:off x="1699200" y="2536600"/>
              <a:ext cx="54050" cy="112525"/>
            </a:xfrm>
            <a:custGeom>
              <a:avLst/>
              <a:gdLst/>
              <a:ahLst/>
              <a:cxnLst/>
              <a:rect l="l" t="t" r="r" b="b"/>
              <a:pathLst>
                <a:path w="2162" h="4501" extrusionOk="0">
                  <a:moveTo>
                    <a:pt x="1045" y="1"/>
                  </a:moveTo>
                  <a:cubicBezTo>
                    <a:pt x="625" y="1"/>
                    <a:pt x="229" y="224"/>
                    <a:pt x="162" y="722"/>
                  </a:cubicBezTo>
                  <a:cubicBezTo>
                    <a:pt x="24" y="1733"/>
                    <a:pt x="1" y="2910"/>
                    <a:pt x="339" y="3886"/>
                  </a:cubicBezTo>
                  <a:cubicBezTo>
                    <a:pt x="484" y="4307"/>
                    <a:pt x="817" y="4501"/>
                    <a:pt x="1151" y="4501"/>
                  </a:cubicBezTo>
                  <a:cubicBezTo>
                    <a:pt x="1570" y="4501"/>
                    <a:pt x="1989" y="4197"/>
                    <a:pt x="2040" y="3656"/>
                  </a:cubicBezTo>
                  <a:cubicBezTo>
                    <a:pt x="2122" y="2782"/>
                    <a:pt x="2101" y="1869"/>
                    <a:pt x="2137" y="988"/>
                  </a:cubicBezTo>
                  <a:cubicBezTo>
                    <a:pt x="2161" y="367"/>
                    <a:pt x="1584" y="1"/>
                    <a:pt x="104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5" name="Google Shape;305;p37"/>
            <p:cNvSpPr/>
            <p:nvPr/>
          </p:nvSpPr>
          <p:spPr>
            <a:xfrm>
              <a:off x="1404800" y="2616275"/>
              <a:ext cx="97125" cy="109750"/>
            </a:xfrm>
            <a:custGeom>
              <a:avLst/>
              <a:gdLst/>
              <a:ahLst/>
              <a:cxnLst/>
              <a:rect l="l" t="t" r="r" b="b"/>
              <a:pathLst>
                <a:path w="3885" h="4390" extrusionOk="0">
                  <a:moveTo>
                    <a:pt x="1207" y="0"/>
                  </a:moveTo>
                  <a:cubicBezTo>
                    <a:pt x="598" y="0"/>
                    <a:pt x="1" y="458"/>
                    <a:pt x="257" y="1181"/>
                  </a:cubicBezTo>
                  <a:cubicBezTo>
                    <a:pt x="513" y="1899"/>
                    <a:pt x="1101" y="2464"/>
                    <a:pt x="1573" y="3055"/>
                  </a:cubicBezTo>
                  <a:cubicBezTo>
                    <a:pt x="1980" y="3567"/>
                    <a:pt x="2454" y="4230"/>
                    <a:pt x="3130" y="4375"/>
                  </a:cubicBezTo>
                  <a:cubicBezTo>
                    <a:pt x="3177" y="4385"/>
                    <a:pt x="3223" y="4390"/>
                    <a:pt x="3267" y="4390"/>
                  </a:cubicBezTo>
                  <a:cubicBezTo>
                    <a:pt x="3562" y="4390"/>
                    <a:pt x="3760" y="4170"/>
                    <a:pt x="3799" y="3864"/>
                  </a:cubicBezTo>
                  <a:cubicBezTo>
                    <a:pt x="3885" y="3209"/>
                    <a:pt x="3428" y="2551"/>
                    <a:pt x="3102" y="2015"/>
                  </a:cubicBezTo>
                  <a:cubicBezTo>
                    <a:pt x="2751" y="1436"/>
                    <a:pt x="2414" y="663"/>
                    <a:pt x="1888" y="232"/>
                  </a:cubicBezTo>
                  <a:cubicBezTo>
                    <a:pt x="1695" y="73"/>
                    <a:pt x="1450" y="0"/>
                    <a:pt x="1207"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6" name="Google Shape;306;p37"/>
            <p:cNvSpPr/>
            <p:nvPr/>
          </p:nvSpPr>
          <p:spPr>
            <a:xfrm>
              <a:off x="1275700" y="2779650"/>
              <a:ext cx="103675" cy="78150"/>
            </a:xfrm>
            <a:custGeom>
              <a:avLst/>
              <a:gdLst/>
              <a:ahLst/>
              <a:cxnLst/>
              <a:rect l="l" t="t" r="r" b="b"/>
              <a:pathLst>
                <a:path w="4147" h="3126" extrusionOk="0">
                  <a:moveTo>
                    <a:pt x="1220" y="1"/>
                  </a:moveTo>
                  <a:cubicBezTo>
                    <a:pt x="626" y="1"/>
                    <a:pt x="38" y="406"/>
                    <a:pt x="17" y="1053"/>
                  </a:cubicBezTo>
                  <a:cubicBezTo>
                    <a:pt x="1" y="1549"/>
                    <a:pt x="288" y="1961"/>
                    <a:pt x="751" y="2122"/>
                  </a:cubicBezTo>
                  <a:cubicBezTo>
                    <a:pt x="815" y="2145"/>
                    <a:pt x="882" y="2156"/>
                    <a:pt x="948" y="2156"/>
                  </a:cubicBezTo>
                  <a:cubicBezTo>
                    <a:pt x="1042" y="2156"/>
                    <a:pt x="1135" y="2134"/>
                    <a:pt x="1220" y="2089"/>
                  </a:cubicBezTo>
                  <a:cubicBezTo>
                    <a:pt x="1570" y="2266"/>
                    <a:pt x="1904" y="2538"/>
                    <a:pt x="2241" y="2703"/>
                  </a:cubicBezTo>
                  <a:cubicBezTo>
                    <a:pt x="2660" y="2908"/>
                    <a:pt x="3070" y="3126"/>
                    <a:pt x="3523" y="3126"/>
                  </a:cubicBezTo>
                  <a:cubicBezTo>
                    <a:pt x="3622" y="3126"/>
                    <a:pt x="3723" y="3115"/>
                    <a:pt x="3826" y="3092"/>
                  </a:cubicBezTo>
                  <a:cubicBezTo>
                    <a:pt x="3986" y="3056"/>
                    <a:pt x="4147" y="2866"/>
                    <a:pt x="4128" y="2695"/>
                  </a:cubicBezTo>
                  <a:cubicBezTo>
                    <a:pt x="4060" y="2060"/>
                    <a:pt x="3606" y="1605"/>
                    <a:pt x="3154" y="1179"/>
                  </a:cubicBezTo>
                  <a:cubicBezTo>
                    <a:pt x="2707" y="758"/>
                    <a:pt x="2142" y="199"/>
                    <a:pt x="1535" y="40"/>
                  </a:cubicBezTo>
                  <a:cubicBezTo>
                    <a:pt x="1432" y="14"/>
                    <a:pt x="1326" y="1"/>
                    <a:pt x="122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7" name="Google Shape;307;p37"/>
            <p:cNvSpPr/>
            <p:nvPr/>
          </p:nvSpPr>
          <p:spPr>
            <a:xfrm>
              <a:off x="1183375" y="3054325"/>
              <a:ext cx="119000" cy="52650"/>
            </a:xfrm>
            <a:custGeom>
              <a:avLst/>
              <a:gdLst/>
              <a:ahLst/>
              <a:cxnLst/>
              <a:rect l="l" t="t" r="r" b="b"/>
              <a:pathLst>
                <a:path w="4760" h="2106" extrusionOk="0">
                  <a:moveTo>
                    <a:pt x="1892" y="0"/>
                  </a:moveTo>
                  <a:cubicBezTo>
                    <a:pt x="1362" y="0"/>
                    <a:pt x="847" y="94"/>
                    <a:pt x="440" y="469"/>
                  </a:cubicBezTo>
                  <a:cubicBezTo>
                    <a:pt x="1" y="875"/>
                    <a:pt x="111" y="1671"/>
                    <a:pt x="632" y="1953"/>
                  </a:cubicBezTo>
                  <a:cubicBezTo>
                    <a:pt x="740" y="2013"/>
                    <a:pt x="856" y="2058"/>
                    <a:pt x="976" y="2087"/>
                  </a:cubicBezTo>
                  <a:cubicBezTo>
                    <a:pt x="1030" y="2099"/>
                    <a:pt x="1087" y="2105"/>
                    <a:pt x="1144" y="2105"/>
                  </a:cubicBezTo>
                  <a:cubicBezTo>
                    <a:pt x="1335" y="2105"/>
                    <a:pt x="1535" y="2038"/>
                    <a:pt x="1690" y="1919"/>
                  </a:cubicBezTo>
                  <a:cubicBezTo>
                    <a:pt x="1885" y="1862"/>
                    <a:pt x="2126" y="1848"/>
                    <a:pt x="2361" y="1848"/>
                  </a:cubicBezTo>
                  <a:cubicBezTo>
                    <a:pt x="2570" y="1848"/>
                    <a:pt x="2774" y="1859"/>
                    <a:pt x="2935" y="1860"/>
                  </a:cubicBezTo>
                  <a:cubicBezTo>
                    <a:pt x="2975" y="1860"/>
                    <a:pt x="3014" y="1860"/>
                    <a:pt x="3053" y="1860"/>
                  </a:cubicBezTo>
                  <a:cubicBezTo>
                    <a:pt x="3549" y="1860"/>
                    <a:pt x="3976" y="1832"/>
                    <a:pt x="4440" y="1595"/>
                  </a:cubicBezTo>
                  <a:cubicBezTo>
                    <a:pt x="4759" y="1434"/>
                    <a:pt x="4743" y="1025"/>
                    <a:pt x="4545" y="787"/>
                  </a:cubicBezTo>
                  <a:cubicBezTo>
                    <a:pt x="4041" y="187"/>
                    <a:pt x="3299" y="100"/>
                    <a:pt x="2558" y="36"/>
                  </a:cubicBezTo>
                  <a:cubicBezTo>
                    <a:pt x="2338" y="17"/>
                    <a:pt x="2113" y="0"/>
                    <a:pt x="1892"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8" name="Google Shape;308;p37"/>
            <p:cNvSpPr/>
            <p:nvPr/>
          </p:nvSpPr>
          <p:spPr>
            <a:xfrm>
              <a:off x="1314050" y="3248700"/>
              <a:ext cx="98775" cy="64475"/>
            </a:xfrm>
            <a:custGeom>
              <a:avLst/>
              <a:gdLst/>
              <a:ahLst/>
              <a:cxnLst/>
              <a:rect l="l" t="t" r="r" b="b"/>
              <a:pathLst>
                <a:path w="3951" h="2579" extrusionOk="0">
                  <a:moveTo>
                    <a:pt x="2812" y="1"/>
                  </a:moveTo>
                  <a:cubicBezTo>
                    <a:pt x="1894" y="1"/>
                    <a:pt x="657" y="799"/>
                    <a:pt x="321" y="1329"/>
                  </a:cubicBezTo>
                  <a:cubicBezTo>
                    <a:pt x="0" y="1834"/>
                    <a:pt x="437" y="2578"/>
                    <a:pt x="1007" y="2578"/>
                  </a:cubicBezTo>
                  <a:cubicBezTo>
                    <a:pt x="1086" y="2578"/>
                    <a:pt x="1166" y="2564"/>
                    <a:pt x="1248" y="2534"/>
                  </a:cubicBezTo>
                  <a:cubicBezTo>
                    <a:pt x="1845" y="2311"/>
                    <a:pt x="2377" y="1860"/>
                    <a:pt x="2943" y="1553"/>
                  </a:cubicBezTo>
                  <a:cubicBezTo>
                    <a:pt x="3265" y="1379"/>
                    <a:pt x="3950" y="930"/>
                    <a:pt x="3688" y="462"/>
                  </a:cubicBezTo>
                  <a:cubicBezTo>
                    <a:pt x="3502" y="131"/>
                    <a:pt x="3183" y="1"/>
                    <a:pt x="2812"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09" name="Google Shape;309;p37"/>
            <p:cNvSpPr/>
            <p:nvPr/>
          </p:nvSpPr>
          <p:spPr>
            <a:xfrm>
              <a:off x="1496975" y="3428975"/>
              <a:ext cx="61225" cy="72000"/>
            </a:xfrm>
            <a:custGeom>
              <a:avLst/>
              <a:gdLst/>
              <a:ahLst/>
              <a:cxnLst/>
              <a:rect l="l" t="t" r="r" b="b"/>
              <a:pathLst>
                <a:path w="2449" h="2880" extrusionOk="0">
                  <a:moveTo>
                    <a:pt x="2119" y="1"/>
                  </a:moveTo>
                  <a:cubicBezTo>
                    <a:pt x="2109" y="1"/>
                    <a:pt x="2100" y="1"/>
                    <a:pt x="2091" y="2"/>
                  </a:cubicBezTo>
                  <a:cubicBezTo>
                    <a:pt x="1563" y="75"/>
                    <a:pt x="1368" y="307"/>
                    <a:pt x="1058" y="718"/>
                  </a:cubicBezTo>
                  <a:cubicBezTo>
                    <a:pt x="810" y="1044"/>
                    <a:pt x="580" y="1384"/>
                    <a:pt x="363" y="1730"/>
                  </a:cubicBezTo>
                  <a:cubicBezTo>
                    <a:pt x="1" y="2314"/>
                    <a:pt x="567" y="2880"/>
                    <a:pt x="1092" y="2880"/>
                  </a:cubicBezTo>
                  <a:cubicBezTo>
                    <a:pt x="1324" y="2880"/>
                    <a:pt x="1548" y="2769"/>
                    <a:pt x="1680" y="2500"/>
                  </a:cubicBezTo>
                  <a:cubicBezTo>
                    <a:pt x="1875" y="2106"/>
                    <a:pt x="2047" y="1703"/>
                    <a:pt x="2206" y="1294"/>
                  </a:cubicBezTo>
                  <a:cubicBezTo>
                    <a:pt x="2392" y="820"/>
                    <a:pt x="2449" y="531"/>
                    <a:pt x="2236" y="62"/>
                  </a:cubicBezTo>
                  <a:cubicBezTo>
                    <a:pt x="2214" y="15"/>
                    <a:pt x="2165" y="1"/>
                    <a:pt x="2119"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0" name="Google Shape;310;p37"/>
            <p:cNvSpPr/>
            <p:nvPr/>
          </p:nvSpPr>
          <p:spPr>
            <a:xfrm>
              <a:off x="1677700" y="3454750"/>
              <a:ext cx="45950" cy="107825"/>
            </a:xfrm>
            <a:custGeom>
              <a:avLst/>
              <a:gdLst/>
              <a:ahLst/>
              <a:cxnLst/>
              <a:rect l="l" t="t" r="r" b="b"/>
              <a:pathLst>
                <a:path w="1838" h="4313" extrusionOk="0">
                  <a:moveTo>
                    <a:pt x="1525" y="1"/>
                  </a:moveTo>
                  <a:cubicBezTo>
                    <a:pt x="1486" y="1"/>
                    <a:pt x="1447" y="10"/>
                    <a:pt x="1414" y="28"/>
                  </a:cubicBezTo>
                  <a:cubicBezTo>
                    <a:pt x="279" y="682"/>
                    <a:pt x="1" y="2576"/>
                    <a:pt x="171" y="3753"/>
                  </a:cubicBezTo>
                  <a:cubicBezTo>
                    <a:pt x="227" y="4140"/>
                    <a:pt x="529" y="4313"/>
                    <a:pt x="850" y="4313"/>
                  </a:cubicBezTo>
                  <a:cubicBezTo>
                    <a:pt x="1261" y="4313"/>
                    <a:pt x="1705" y="4029"/>
                    <a:pt x="1701" y="3547"/>
                  </a:cubicBezTo>
                  <a:cubicBezTo>
                    <a:pt x="1697" y="2933"/>
                    <a:pt x="1623" y="2341"/>
                    <a:pt x="1680" y="1724"/>
                  </a:cubicBezTo>
                  <a:cubicBezTo>
                    <a:pt x="1728" y="1194"/>
                    <a:pt x="1837" y="692"/>
                    <a:pt x="1744" y="163"/>
                  </a:cubicBezTo>
                  <a:cubicBezTo>
                    <a:pt x="1727" y="58"/>
                    <a:pt x="1624" y="1"/>
                    <a:pt x="1525"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1" name="Google Shape;311;p37"/>
            <p:cNvSpPr/>
            <p:nvPr/>
          </p:nvSpPr>
          <p:spPr>
            <a:xfrm>
              <a:off x="2090625" y="3077850"/>
              <a:ext cx="104925" cy="44025"/>
            </a:xfrm>
            <a:custGeom>
              <a:avLst/>
              <a:gdLst/>
              <a:ahLst/>
              <a:cxnLst/>
              <a:rect l="l" t="t" r="r" b="b"/>
              <a:pathLst>
                <a:path w="4197" h="1761" extrusionOk="0">
                  <a:moveTo>
                    <a:pt x="2036" y="0"/>
                  </a:moveTo>
                  <a:cubicBezTo>
                    <a:pt x="1290" y="0"/>
                    <a:pt x="519" y="155"/>
                    <a:pt x="137" y="693"/>
                  </a:cubicBezTo>
                  <a:cubicBezTo>
                    <a:pt x="0" y="884"/>
                    <a:pt x="97" y="1204"/>
                    <a:pt x="299" y="1309"/>
                  </a:cubicBezTo>
                  <a:cubicBezTo>
                    <a:pt x="566" y="1448"/>
                    <a:pt x="847" y="1456"/>
                    <a:pt x="1135" y="1456"/>
                  </a:cubicBezTo>
                  <a:cubicBezTo>
                    <a:pt x="1169" y="1456"/>
                    <a:pt x="1204" y="1456"/>
                    <a:pt x="1238" y="1456"/>
                  </a:cubicBezTo>
                  <a:cubicBezTo>
                    <a:pt x="1326" y="1456"/>
                    <a:pt x="1413" y="1456"/>
                    <a:pt x="1502" y="1461"/>
                  </a:cubicBezTo>
                  <a:cubicBezTo>
                    <a:pt x="1943" y="1486"/>
                    <a:pt x="2372" y="1595"/>
                    <a:pt x="2795" y="1722"/>
                  </a:cubicBezTo>
                  <a:cubicBezTo>
                    <a:pt x="2881" y="1748"/>
                    <a:pt x="2963" y="1760"/>
                    <a:pt x="3041" y="1760"/>
                  </a:cubicBezTo>
                  <a:cubicBezTo>
                    <a:pt x="3899" y="1760"/>
                    <a:pt x="4196" y="288"/>
                    <a:pt x="3238" y="115"/>
                  </a:cubicBezTo>
                  <a:cubicBezTo>
                    <a:pt x="2902" y="54"/>
                    <a:pt x="2474" y="0"/>
                    <a:pt x="2036"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grpSp>
        <p:nvGrpSpPr>
          <p:cNvPr id="312" name="Google Shape;312;p37"/>
          <p:cNvGrpSpPr/>
          <p:nvPr/>
        </p:nvGrpSpPr>
        <p:grpSpPr>
          <a:xfrm>
            <a:off x="3992373" y="1791445"/>
            <a:ext cx="906452" cy="653183"/>
            <a:chOff x="5310875" y="337375"/>
            <a:chExt cx="916225" cy="660225"/>
          </a:xfrm>
        </p:grpSpPr>
        <p:sp>
          <p:nvSpPr>
            <p:cNvPr id="313" name="Google Shape;313;p37"/>
            <p:cNvSpPr/>
            <p:nvPr/>
          </p:nvSpPr>
          <p:spPr>
            <a:xfrm>
              <a:off x="5310875" y="337375"/>
              <a:ext cx="916225" cy="660225"/>
            </a:xfrm>
            <a:custGeom>
              <a:avLst/>
              <a:gdLst/>
              <a:ahLst/>
              <a:cxnLst/>
              <a:rect l="l" t="t" r="r" b="b"/>
              <a:pathLst>
                <a:path w="36649" h="26409" extrusionOk="0">
                  <a:moveTo>
                    <a:pt x="22990" y="1502"/>
                  </a:moveTo>
                  <a:cubicBezTo>
                    <a:pt x="24636" y="1502"/>
                    <a:pt x="26251" y="1775"/>
                    <a:pt x="27734" y="2504"/>
                  </a:cubicBezTo>
                  <a:cubicBezTo>
                    <a:pt x="34704" y="5931"/>
                    <a:pt x="35360" y="15588"/>
                    <a:pt x="28935" y="19943"/>
                  </a:cubicBezTo>
                  <a:cubicBezTo>
                    <a:pt x="28675" y="20118"/>
                    <a:pt x="28439" y="20497"/>
                    <a:pt x="28574" y="20826"/>
                  </a:cubicBezTo>
                  <a:cubicBezTo>
                    <a:pt x="29254" y="22480"/>
                    <a:pt x="30274" y="23815"/>
                    <a:pt x="31605" y="24830"/>
                  </a:cubicBezTo>
                  <a:cubicBezTo>
                    <a:pt x="29557" y="24651"/>
                    <a:pt x="27668" y="23543"/>
                    <a:pt x="26518" y="21715"/>
                  </a:cubicBezTo>
                  <a:cubicBezTo>
                    <a:pt x="26364" y="21470"/>
                    <a:pt x="26128" y="21352"/>
                    <a:pt x="25885" y="21352"/>
                  </a:cubicBezTo>
                  <a:cubicBezTo>
                    <a:pt x="25695" y="21352"/>
                    <a:pt x="25502" y="21424"/>
                    <a:pt x="25338" y="21563"/>
                  </a:cubicBezTo>
                  <a:cubicBezTo>
                    <a:pt x="22839" y="23686"/>
                    <a:pt x="19493" y="24773"/>
                    <a:pt x="16164" y="24773"/>
                  </a:cubicBezTo>
                  <a:cubicBezTo>
                    <a:pt x="11835" y="24773"/>
                    <a:pt x="7535" y="22936"/>
                    <a:pt x="5160" y="19152"/>
                  </a:cubicBezTo>
                  <a:cubicBezTo>
                    <a:pt x="2622" y="15107"/>
                    <a:pt x="4899" y="10120"/>
                    <a:pt x="7851" y="6959"/>
                  </a:cubicBezTo>
                  <a:cubicBezTo>
                    <a:pt x="8283" y="6499"/>
                    <a:pt x="8743" y="6066"/>
                    <a:pt x="9230" y="5662"/>
                  </a:cubicBezTo>
                  <a:cubicBezTo>
                    <a:pt x="11347" y="4267"/>
                    <a:pt x="13707" y="3260"/>
                    <a:pt x="16182" y="2604"/>
                  </a:cubicBezTo>
                  <a:cubicBezTo>
                    <a:pt x="18320" y="2038"/>
                    <a:pt x="20684" y="1502"/>
                    <a:pt x="22990" y="1502"/>
                  </a:cubicBezTo>
                  <a:close/>
                  <a:moveTo>
                    <a:pt x="22921" y="0"/>
                  </a:moveTo>
                  <a:cubicBezTo>
                    <a:pt x="20883" y="0"/>
                    <a:pt x="18812" y="363"/>
                    <a:pt x="16843" y="849"/>
                  </a:cubicBezTo>
                  <a:cubicBezTo>
                    <a:pt x="15554" y="1167"/>
                    <a:pt x="14293" y="1584"/>
                    <a:pt x="13082" y="2104"/>
                  </a:cubicBezTo>
                  <a:cubicBezTo>
                    <a:pt x="6225" y="4767"/>
                    <a:pt x="1" y="12892"/>
                    <a:pt x="3814" y="19616"/>
                  </a:cubicBezTo>
                  <a:cubicBezTo>
                    <a:pt x="6346" y="24082"/>
                    <a:pt x="11197" y="26196"/>
                    <a:pt x="16102" y="26196"/>
                  </a:cubicBezTo>
                  <a:cubicBezTo>
                    <a:pt x="19536" y="26196"/>
                    <a:pt x="22996" y="25160"/>
                    <a:pt x="25706" y="23169"/>
                  </a:cubicBezTo>
                  <a:cubicBezTo>
                    <a:pt x="27286" y="25232"/>
                    <a:pt x="29698" y="26409"/>
                    <a:pt x="32242" y="26409"/>
                  </a:cubicBezTo>
                  <a:cubicBezTo>
                    <a:pt x="32931" y="26409"/>
                    <a:pt x="33630" y="26323"/>
                    <a:pt x="34324" y="26144"/>
                  </a:cubicBezTo>
                  <a:cubicBezTo>
                    <a:pt x="35137" y="25935"/>
                    <a:pt x="34984" y="24910"/>
                    <a:pt x="34324" y="24641"/>
                  </a:cubicBezTo>
                  <a:cubicBezTo>
                    <a:pt x="32541" y="23914"/>
                    <a:pt x="31137" y="22589"/>
                    <a:pt x="30302" y="20875"/>
                  </a:cubicBezTo>
                  <a:cubicBezTo>
                    <a:pt x="36648" y="16007"/>
                    <a:pt x="36480" y="6187"/>
                    <a:pt x="29567" y="1774"/>
                  </a:cubicBezTo>
                  <a:cubicBezTo>
                    <a:pt x="27529" y="473"/>
                    <a:pt x="25246" y="0"/>
                    <a:pt x="22921"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4" name="Google Shape;314;p37"/>
            <p:cNvSpPr/>
            <p:nvPr/>
          </p:nvSpPr>
          <p:spPr>
            <a:xfrm>
              <a:off x="5603850" y="729950"/>
              <a:ext cx="44325" cy="37875"/>
            </a:xfrm>
            <a:custGeom>
              <a:avLst/>
              <a:gdLst/>
              <a:ahLst/>
              <a:cxnLst/>
              <a:rect l="l" t="t" r="r" b="b"/>
              <a:pathLst>
                <a:path w="1773" h="1515" extrusionOk="0">
                  <a:moveTo>
                    <a:pt x="894" y="0"/>
                  </a:moveTo>
                  <a:cubicBezTo>
                    <a:pt x="405" y="0"/>
                    <a:pt x="1" y="547"/>
                    <a:pt x="280" y="1044"/>
                  </a:cubicBezTo>
                  <a:cubicBezTo>
                    <a:pt x="405" y="1267"/>
                    <a:pt x="569" y="1455"/>
                    <a:pt x="836" y="1501"/>
                  </a:cubicBezTo>
                  <a:cubicBezTo>
                    <a:pt x="890" y="1510"/>
                    <a:pt x="942" y="1514"/>
                    <a:pt x="992" y="1514"/>
                  </a:cubicBezTo>
                  <a:cubicBezTo>
                    <a:pt x="1457" y="1514"/>
                    <a:pt x="1772" y="1142"/>
                    <a:pt x="1689" y="648"/>
                  </a:cubicBezTo>
                  <a:cubicBezTo>
                    <a:pt x="1644" y="385"/>
                    <a:pt x="1454" y="215"/>
                    <a:pt x="1232" y="91"/>
                  </a:cubicBezTo>
                  <a:cubicBezTo>
                    <a:pt x="1120" y="28"/>
                    <a:pt x="1004" y="0"/>
                    <a:pt x="894" y="0"/>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5" name="Google Shape;315;p37"/>
            <p:cNvSpPr/>
            <p:nvPr/>
          </p:nvSpPr>
          <p:spPr>
            <a:xfrm>
              <a:off x="5700025" y="697375"/>
              <a:ext cx="60225" cy="53675"/>
            </a:xfrm>
            <a:custGeom>
              <a:avLst/>
              <a:gdLst/>
              <a:ahLst/>
              <a:cxnLst/>
              <a:rect l="l" t="t" r="r" b="b"/>
              <a:pathLst>
                <a:path w="2409" h="2147" extrusionOk="0">
                  <a:moveTo>
                    <a:pt x="1180" y="1"/>
                  </a:moveTo>
                  <a:cubicBezTo>
                    <a:pt x="1097" y="1"/>
                    <a:pt x="1013" y="11"/>
                    <a:pt x="927" y="34"/>
                  </a:cubicBezTo>
                  <a:cubicBezTo>
                    <a:pt x="386" y="183"/>
                    <a:pt x="0" y="802"/>
                    <a:pt x="178" y="1352"/>
                  </a:cubicBezTo>
                  <a:cubicBezTo>
                    <a:pt x="321" y="1795"/>
                    <a:pt x="742" y="2147"/>
                    <a:pt x="1208" y="2147"/>
                  </a:cubicBezTo>
                  <a:cubicBezTo>
                    <a:pt x="1303" y="2147"/>
                    <a:pt x="1399" y="2132"/>
                    <a:pt x="1495" y="2101"/>
                  </a:cubicBezTo>
                  <a:cubicBezTo>
                    <a:pt x="2043" y="1923"/>
                    <a:pt x="2408" y="1365"/>
                    <a:pt x="2244" y="783"/>
                  </a:cubicBezTo>
                  <a:cubicBezTo>
                    <a:pt x="2231" y="741"/>
                    <a:pt x="2219" y="700"/>
                    <a:pt x="2209" y="658"/>
                  </a:cubicBezTo>
                  <a:cubicBezTo>
                    <a:pt x="2137" y="379"/>
                    <a:pt x="1900" y="141"/>
                    <a:pt x="1621" y="69"/>
                  </a:cubicBezTo>
                  <a:cubicBezTo>
                    <a:pt x="1473" y="32"/>
                    <a:pt x="1328" y="1"/>
                    <a:pt x="1180"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6" name="Google Shape;316;p37"/>
            <p:cNvSpPr/>
            <p:nvPr/>
          </p:nvSpPr>
          <p:spPr>
            <a:xfrm>
              <a:off x="5785025" y="670025"/>
              <a:ext cx="64550" cy="50050"/>
            </a:xfrm>
            <a:custGeom>
              <a:avLst/>
              <a:gdLst/>
              <a:ahLst/>
              <a:cxnLst/>
              <a:rect l="l" t="t" r="r" b="b"/>
              <a:pathLst>
                <a:path w="2582" h="2002" extrusionOk="0">
                  <a:moveTo>
                    <a:pt x="1291" y="1"/>
                  </a:moveTo>
                  <a:cubicBezTo>
                    <a:pt x="3" y="1"/>
                    <a:pt x="1" y="2002"/>
                    <a:pt x="1291" y="2002"/>
                  </a:cubicBezTo>
                  <a:cubicBezTo>
                    <a:pt x="2579" y="2002"/>
                    <a:pt x="2581" y="1"/>
                    <a:pt x="1291"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sp>
          <p:nvSpPr>
            <p:cNvPr id="317" name="Google Shape;317;p37"/>
            <p:cNvSpPr/>
            <p:nvPr/>
          </p:nvSpPr>
          <p:spPr>
            <a:xfrm>
              <a:off x="5887850" y="638500"/>
              <a:ext cx="56125" cy="43525"/>
            </a:xfrm>
            <a:custGeom>
              <a:avLst/>
              <a:gdLst/>
              <a:ahLst/>
              <a:cxnLst/>
              <a:rect l="l" t="t" r="r" b="b"/>
              <a:pathLst>
                <a:path w="2245" h="1741" extrusionOk="0">
                  <a:moveTo>
                    <a:pt x="1123" y="1"/>
                  </a:moveTo>
                  <a:cubicBezTo>
                    <a:pt x="0" y="1"/>
                    <a:pt x="0" y="1741"/>
                    <a:pt x="1123" y="1741"/>
                  </a:cubicBezTo>
                  <a:cubicBezTo>
                    <a:pt x="2242" y="1741"/>
                    <a:pt x="2244" y="1"/>
                    <a:pt x="1123" y="1"/>
                  </a:cubicBezTo>
                  <a:close/>
                </a:path>
              </a:pathLst>
            </a:custGeom>
            <a:solidFill>
              <a:schemeClr val="dk2"/>
            </a:solidFill>
            <a:ln>
              <a:noFill/>
            </a:ln>
          </p:spPr>
          <p:txBody>
            <a:bodyPr spcFirstLastPara="1" wrap="square" lIns="121900" tIns="121900" rIns="121900" bIns="121900" anchor="ctr" anchorCtr="0">
              <a:noAutofit/>
            </a:bodyPr>
            <a:lstStyle/>
            <a:p>
              <a:pPr defTabSz="1219170">
                <a:buClr>
                  <a:srgbClr val="000000"/>
                </a:buClr>
                <a:defRPr/>
              </a:pPr>
              <a:endParaRPr sz="1867" kern="0">
                <a:solidFill>
                  <a:srgbClr val="000000"/>
                </a:solidFill>
                <a:latin typeface="Arial"/>
                <a:cs typeface="Arial"/>
                <a:sym typeface="Arial"/>
              </a:endParaRPr>
            </a:p>
          </p:txBody>
        </p:sp>
      </p:grpSp>
      <p:sp>
        <p:nvSpPr>
          <p:cNvPr id="3" name="Rectangle 2">
            <a:extLst>
              <a:ext uri="{FF2B5EF4-FFF2-40B4-BE49-F238E27FC236}">
                <a16:creationId xmlns:a16="http://schemas.microsoft.com/office/drawing/2014/main" id="{A7375E24-0332-B64A-A61E-04B437A62777}"/>
              </a:ext>
            </a:extLst>
          </p:cNvPr>
          <p:cNvSpPr/>
          <p:nvPr/>
        </p:nvSpPr>
        <p:spPr>
          <a:xfrm>
            <a:off x="2293443" y="2995863"/>
            <a:ext cx="2231883" cy="1569660"/>
          </a:xfrm>
          <a:prstGeom prst="rect">
            <a:avLst/>
          </a:prstGeom>
          <a:noFill/>
        </p:spPr>
        <p:txBody>
          <a:bodyPr wrap="square" lIns="91440" tIns="45720" rIns="91440" bIns="45720">
            <a:spAutoFit/>
          </a:bodyPr>
          <a:lstStyle/>
          <a:p>
            <a:pPr algn="ctr"/>
            <a:r>
              <a:rPr lang="en-US" sz="4800" b="1"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THẢO LUẬN</a:t>
            </a:r>
          </a:p>
        </p:txBody>
      </p:sp>
      <p:grpSp>
        <p:nvGrpSpPr>
          <p:cNvPr id="6" name="Group 5">
            <a:extLst>
              <a:ext uri="{FF2B5EF4-FFF2-40B4-BE49-F238E27FC236}">
                <a16:creationId xmlns:a16="http://schemas.microsoft.com/office/drawing/2014/main" id="{F202641A-64F9-7D48-932C-D5644345C0CF}"/>
              </a:ext>
            </a:extLst>
          </p:cNvPr>
          <p:cNvGrpSpPr/>
          <p:nvPr/>
        </p:nvGrpSpPr>
        <p:grpSpPr>
          <a:xfrm>
            <a:off x="6170696" y="689067"/>
            <a:ext cx="5221201" cy="2306796"/>
            <a:chOff x="6170696" y="689067"/>
            <a:chExt cx="5221201" cy="2306796"/>
          </a:xfrm>
        </p:grpSpPr>
        <p:sp>
          <p:nvSpPr>
            <p:cNvPr id="4" name="TextBox 3">
              <a:extLst>
                <a:ext uri="{FF2B5EF4-FFF2-40B4-BE49-F238E27FC236}">
                  <a16:creationId xmlns:a16="http://schemas.microsoft.com/office/drawing/2014/main" id="{3A2A175F-6266-5547-9F6C-5E7DE5273060}"/>
                </a:ext>
              </a:extLst>
            </p:cNvPr>
            <p:cNvSpPr txBox="1"/>
            <p:nvPr/>
          </p:nvSpPr>
          <p:spPr>
            <a:xfrm>
              <a:off x="6388097" y="914282"/>
              <a:ext cx="5003800" cy="1754326"/>
            </a:xfrm>
            <a:prstGeom prst="rect">
              <a:avLst/>
            </a:prstGeom>
            <a:noFill/>
          </p:spPr>
          <p:txBody>
            <a:bodyPr wrap="square" rtlCol="0">
              <a:spAutoFit/>
            </a:bodyPr>
            <a:lstStyle/>
            <a:p>
              <a:pPr algn="ctr"/>
              <a:r>
                <a:rPr lang="en-VN" sz="3600" b="1" dirty="0">
                  <a:solidFill>
                    <a:srgbClr val="C00000"/>
                  </a:solidFill>
                  <a:latin typeface="Times New Roman" panose="02020603050405020304" pitchFamily="18" charset="0"/>
                  <a:cs typeface="Times New Roman" panose="02020603050405020304" pitchFamily="18" charset="0"/>
                </a:rPr>
                <a:t>Theo em trên những khó khăn trên khó khăn nào là lớn nhất? </a:t>
              </a:r>
              <a:r>
                <a:rPr lang="en-US" sz="3600" b="1" dirty="0">
                  <a:solidFill>
                    <a:srgbClr val="C00000"/>
                  </a:solidFill>
                  <a:latin typeface="Times New Roman" panose="02020603050405020304" pitchFamily="18" charset="0"/>
                  <a:cs typeface="Times New Roman" panose="02020603050405020304" pitchFamily="18" charset="0"/>
                </a:rPr>
                <a:t>V</a:t>
              </a:r>
              <a:r>
                <a:rPr lang="en-VN" sz="3600" b="1" dirty="0">
                  <a:solidFill>
                    <a:srgbClr val="C00000"/>
                  </a:solidFill>
                  <a:latin typeface="Times New Roman" panose="02020603050405020304" pitchFamily="18" charset="0"/>
                  <a:cs typeface="Times New Roman" panose="02020603050405020304" pitchFamily="18" charset="0"/>
                </a:rPr>
                <a:t>ì sao?</a:t>
              </a:r>
            </a:p>
          </p:txBody>
        </p:sp>
        <p:sp>
          <p:nvSpPr>
            <p:cNvPr id="5" name="Terminator 4">
              <a:extLst>
                <a:ext uri="{FF2B5EF4-FFF2-40B4-BE49-F238E27FC236}">
                  <a16:creationId xmlns:a16="http://schemas.microsoft.com/office/drawing/2014/main" id="{A3D038C6-5DDC-3E41-B870-91F7058214B1}"/>
                </a:ext>
              </a:extLst>
            </p:cNvPr>
            <p:cNvSpPr/>
            <p:nvPr/>
          </p:nvSpPr>
          <p:spPr>
            <a:xfrm>
              <a:off x="6170696" y="689067"/>
              <a:ext cx="5221201" cy="2306796"/>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pic>
        <p:nvPicPr>
          <p:cNvPr id="6146" name="Picture 2">
            <a:extLst>
              <a:ext uri="{FF2B5EF4-FFF2-40B4-BE49-F238E27FC236}">
                <a16:creationId xmlns:a16="http://schemas.microsoft.com/office/drawing/2014/main" id="{22728DCD-3A27-A444-8C47-4935191835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645" b="18105"/>
          <a:stretch/>
        </p:blipFill>
        <p:spPr bwMode="auto">
          <a:xfrm>
            <a:off x="6388097" y="3465512"/>
            <a:ext cx="5003800" cy="27034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52" name="Text Box 178179">
            <a:extLst>
              <a:ext uri="{FF2B5EF4-FFF2-40B4-BE49-F238E27FC236}">
                <a16:creationId xmlns:a16="http://schemas.microsoft.com/office/drawing/2014/main" id="{82FE3545-B7AF-984B-A321-5009101F63F2}"/>
              </a:ext>
            </a:extLst>
          </p:cNvPr>
          <p:cNvSpPr txBox="1"/>
          <p:nvPr/>
        </p:nvSpPr>
        <p:spPr>
          <a:xfrm>
            <a:off x="525155" y="3177339"/>
            <a:ext cx="1743749"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NẠN ĐÓI</a:t>
            </a:r>
            <a:endParaRPr kumimoji="0" sz="2200" b="1" i="0"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3" name="Text Box 178180">
            <a:extLst>
              <a:ext uri="{FF2B5EF4-FFF2-40B4-BE49-F238E27FC236}">
                <a16:creationId xmlns:a16="http://schemas.microsoft.com/office/drawing/2014/main" id="{9944DBC8-4FCC-D442-985A-6DB850E34627}"/>
              </a:ext>
            </a:extLst>
          </p:cNvPr>
          <p:cNvSpPr txBox="1"/>
          <p:nvPr/>
        </p:nvSpPr>
        <p:spPr>
          <a:xfrm>
            <a:off x="3038206" y="3177339"/>
            <a:ext cx="1538602"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NẠN DỐT</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4" name="Text Box 178181">
            <a:extLst>
              <a:ext uri="{FF2B5EF4-FFF2-40B4-BE49-F238E27FC236}">
                <a16:creationId xmlns:a16="http://schemas.microsoft.com/office/drawing/2014/main" id="{8B62F597-F5CE-844F-970F-F4A61B1D1AD7}"/>
              </a:ext>
            </a:extLst>
          </p:cNvPr>
          <p:cNvSpPr txBox="1"/>
          <p:nvPr/>
        </p:nvSpPr>
        <p:spPr>
          <a:xfrm>
            <a:off x="5294823" y="3177339"/>
            <a:ext cx="1538602"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TÀI CHÍNH</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5" name="Text Box 178182">
            <a:extLst>
              <a:ext uri="{FF2B5EF4-FFF2-40B4-BE49-F238E27FC236}">
                <a16:creationId xmlns:a16="http://schemas.microsoft.com/office/drawing/2014/main" id="{AC5032F2-C670-BD4B-BC35-EC8E753589D1}"/>
              </a:ext>
            </a:extLst>
          </p:cNvPr>
          <p:cNvSpPr txBox="1"/>
          <p:nvPr/>
        </p:nvSpPr>
        <p:spPr>
          <a:xfrm>
            <a:off x="7243718" y="3177339"/>
            <a:ext cx="1641176"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CHÍNH QUYỀN</a:t>
            </a:r>
            <a:endPar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sp>
        <p:nvSpPr>
          <p:cNvPr id="56" name="Text Box 178183">
            <a:extLst>
              <a:ext uri="{FF2B5EF4-FFF2-40B4-BE49-F238E27FC236}">
                <a16:creationId xmlns:a16="http://schemas.microsoft.com/office/drawing/2014/main" id="{069A7EBB-4497-B848-AD4A-DF7EA6870793}"/>
              </a:ext>
            </a:extLst>
          </p:cNvPr>
          <p:cNvSpPr txBox="1"/>
          <p:nvPr/>
        </p:nvSpPr>
        <p:spPr>
          <a:xfrm>
            <a:off x="9705481" y="3177339"/>
            <a:ext cx="1641176" cy="934287"/>
          </a:xfrm>
          <a:prstGeom prst="rect">
            <a:avLst/>
          </a:prstGeom>
          <a:solidFill>
            <a:srgbClr val="FF8B17"/>
          </a:solidFill>
          <a:ln w="9525" cap="flat" cmpd="sng">
            <a:solidFill>
              <a:srgbClr val="000066"/>
            </a:solidFill>
            <a:prstDash val="solid"/>
            <a:miter/>
            <a:headEnd type="none" w="med" len="med"/>
            <a:tailEnd type="none" w="med" len="med"/>
          </a:ln>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mn-ea"/>
                <a:cs typeface="Times New Roman" panose="02020603050405020304" pitchFamily="18" charset="0"/>
              </a:rPr>
              <a:t>NGOẠI XÂM</a:t>
            </a:r>
            <a:r>
              <a:rPr kumimoji="0" sz="2200" b="1" i="0" u="none" strike="noStrike" kern="0" cap="none" spc="0" normalizeH="0" baseline="0" noProof="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rPr>
              <a:t>…</a:t>
            </a:r>
          </a:p>
        </p:txBody>
      </p:sp>
      <p:sp>
        <p:nvSpPr>
          <p:cNvPr id="57" name="Text Box 178184">
            <a:extLst>
              <a:ext uri="{FF2B5EF4-FFF2-40B4-BE49-F238E27FC236}">
                <a16:creationId xmlns:a16="http://schemas.microsoft.com/office/drawing/2014/main" id="{7E5E9B98-CAD8-DB4C-8260-41B3FEF45CB4}"/>
              </a:ext>
            </a:extLst>
          </p:cNvPr>
          <p:cNvSpPr txBox="1"/>
          <p:nvPr/>
        </p:nvSpPr>
        <p:spPr>
          <a:xfrm>
            <a:off x="1200515" y="200984"/>
            <a:ext cx="9829789" cy="1169551"/>
          </a:xfrm>
          <a:prstGeom prst="rect">
            <a:avLst/>
          </a:prstGeom>
          <a:solidFill>
            <a:schemeClr val="accent5">
              <a:lumMod val="20000"/>
              <a:lumOff val="80000"/>
            </a:schemeClr>
          </a:solidFill>
          <a:ln w="9525" cap="flat" cmpd="sng">
            <a:solidFill>
              <a:srgbClr val="000066"/>
            </a:solidFill>
            <a:prstDash val="solid"/>
            <a:miter/>
            <a:headEnd type="none" w="med" len="med"/>
            <a:tailEnd type="none" w="med" len="med"/>
          </a:ln>
        </p:spPr>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NHỮNG KHÓ KHĂN CỦA NƯỚC VNDCCH </a:t>
            </a:r>
          </a:p>
          <a:p>
            <a:pPr marL="0" marR="0" lvl="0" indent="0" algn="ctr" defTabSz="914400" rtl="0" eaLnBrk="1" fontAlgn="base" latinLnBrk="0" hangingPunct="1">
              <a:lnSpc>
                <a:spcPct val="100000"/>
              </a:lnSpc>
              <a:spcBef>
                <a:spcPct val="50000"/>
              </a:spcBef>
              <a:spcAft>
                <a:spcPct val="0"/>
              </a:spcAft>
              <a:buClrTx/>
              <a:buSzTx/>
              <a:buFontTx/>
              <a:buNone/>
              <a:tabLst/>
              <a:defRPr/>
            </a:pPr>
            <a:r>
              <a:rPr kumimoji="0" sz="2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SAU CÁCH MẠNG THÁNG TÁM</a:t>
            </a:r>
            <a:endParaRPr kumimoji="0" sz="2800" b="1" i="0" u="none" strike="noStrike" kern="0" cap="none" spc="0" normalizeH="0" baseline="0" noProof="0" dirty="0">
              <a:ln>
                <a:noFill/>
              </a:ln>
              <a:solidFill>
                <a:srgbClr val="000000"/>
              </a:solidFill>
              <a:effectLst/>
              <a:uLnTx/>
              <a:uFillTx/>
              <a:latin typeface="Times New Roman" panose="02020603050405020304" pitchFamily="18" charset="0"/>
              <a:ea typeface="Arial" panose="020B0604020202020204" pitchFamily="34" charset="0"/>
              <a:cs typeface="Times New Roman" panose="02020603050405020304" pitchFamily="18" charset="0"/>
            </a:endParaRPr>
          </a:p>
        </p:txBody>
      </p:sp>
      <p:grpSp>
        <p:nvGrpSpPr>
          <p:cNvPr id="25" name="Group 24">
            <a:extLst>
              <a:ext uri="{FF2B5EF4-FFF2-40B4-BE49-F238E27FC236}">
                <a16:creationId xmlns:a16="http://schemas.microsoft.com/office/drawing/2014/main" id="{F69573FD-E420-4E40-8685-1B23BAEEE61A}"/>
              </a:ext>
            </a:extLst>
          </p:cNvPr>
          <p:cNvGrpSpPr/>
          <p:nvPr/>
        </p:nvGrpSpPr>
        <p:grpSpPr>
          <a:xfrm>
            <a:off x="1397030" y="1416863"/>
            <a:ext cx="8821319" cy="1667819"/>
            <a:chOff x="1397030" y="1416863"/>
            <a:chExt cx="8821319" cy="1667819"/>
          </a:xfrm>
        </p:grpSpPr>
        <p:sp>
          <p:nvSpPr>
            <p:cNvPr id="58" name="Straight Connector 57">
              <a:extLst>
                <a:ext uri="{FF2B5EF4-FFF2-40B4-BE49-F238E27FC236}">
                  <a16:creationId xmlns:a16="http://schemas.microsoft.com/office/drawing/2014/main" id="{3DA48C0C-C64D-B643-B290-3C0F0A2EE63C}"/>
                </a:ext>
              </a:extLst>
            </p:cNvPr>
            <p:cNvSpPr/>
            <p:nvPr/>
          </p:nvSpPr>
          <p:spPr>
            <a:xfrm>
              <a:off x="1397030" y="2158116"/>
              <a:ext cx="8821319" cy="0"/>
            </a:xfrm>
            <a:prstGeom prst="line">
              <a:avLst/>
            </a:prstGeom>
            <a:ln w="76200" cap="flat" cmpd="sng">
              <a:solidFill>
                <a:srgbClr val="FFCC00"/>
              </a:solidFill>
              <a:prstDash val="solid"/>
              <a:headEnd type="none" w="med" len="med"/>
              <a:tailEnd type="none" w="med" len="med"/>
            </a:ln>
          </p:spPr>
        </p:sp>
        <p:sp>
          <p:nvSpPr>
            <p:cNvPr id="59" name="Straight Connector 58">
              <a:extLst>
                <a:ext uri="{FF2B5EF4-FFF2-40B4-BE49-F238E27FC236}">
                  <a16:creationId xmlns:a16="http://schemas.microsoft.com/office/drawing/2014/main" id="{99EF1BDA-7F80-0C4C-87A1-35B43D2CE1D5}"/>
                </a:ext>
              </a:extLst>
            </p:cNvPr>
            <p:cNvSpPr/>
            <p:nvPr/>
          </p:nvSpPr>
          <p:spPr>
            <a:xfrm>
              <a:off x="1397030" y="2158116"/>
              <a:ext cx="0" cy="926566"/>
            </a:xfrm>
            <a:prstGeom prst="line">
              <a:avLst/>
            </a:prstGeom>
            <a:ln w="76200" cap="flat" cmpd="sng">
              <a:solidFill>
                <a:srgbClr val="FFCC00"/>
              </a:solidFill>
              <a:prstDash val="solid"/>
              <a:headEnd type="none" w="med" len="med"/>
              <a:tailEnd type="triangle" w="med" len="med"/>
            </a:ln>
          </p:spPr>
        </p:sp>
        <p:sp>
          <p:nvSpPr>
            <p:cNvPr id="60" name="Straight Connector 59">
              <a:extLst>
                <a:ext uri="{FF2B5EF4-FFF2-40B4-BE49-F238E27FC236}">
                  <a16:creationId xmlns:a16="http://schemas.microsoft.com/office/drawing/2014/main" id="{6CC541C8-8610-5244-8E81-9AB0EBCA1EAF}"/>
                </a:ext>
              </a:extLst>
            </p:cNvPr>
            <p:cNvSpPr/>
            <p:nvPr/>
          </p:nvSpPr>
          <p:spPr>
            <a:xfrm>
              <a:off x="6115410" y="1416863"/>
              <a:ext cx="0" cy="741253"/>
            </a:xfrm>
            <a:prstGeom prst="line">
              <a:avLst/>
            </a:prstGeom>
            <a:ln w="76200" cap="flat" cmpd="sng">
              <a:solidFill>
                <a:srgbClr val="FFCC00"/>
              </a:solidFill>
              <a:prstDash val="solid"/>
              <a:headEnd type="none" w="med" len="med"/>
              <a:tailEnd type="triangle" w="med" len="med"/>
            </a:ln>
          </p:spPr>
        </p:sp>
        <p:sp>
          <p:nvSpPr>
            <p:cNvPr id="61" name="Straight Connector 60">
              <a:extLst>
                <a:ext uri="{FF2B5EF4-FFF2-40B4-BE49-F238E27FC236}">
                  <a16:creationId xmlns:a16="http://schemas.microsoft.com/office/drawing/2014/main" id="{CB5B5E82-633B-CE4A-8B24-F4105A0D10CB}"/>
                </a:ext>
              </a:extLst>
            </p:cNvPr>
            <p:cNvSpPr/>
            <p:nvPr/>
          </p:nvSpPr>
          <p:spPr>
            <a:xfrm>
              <a:off x="6115410" y="2158116"/>
              <a:ext cx="0" cy="926566"/>
            </a:xfrm>
            <a:prstGeom prst="line">
              <a:avLst/>
            </a:prstGeom>
            <a:ln w="76200" cap="flat" cmpd="sng">
              <a:solidFill>
                <a:srgbClr val="FFCC00"/>
              </a:solidFill>
              <a:prstDash val="solid"/>
              <a:headEnd type="none" w="med" len="med"/>
              <a:tailEnd type="triangle" w="med" len="med"/>
            </a:ln>
          </p:spPr>
        </p:sp>
        <p:sp>
          <p:nvSpPr>
            <p:cNvPr id="62" name="Straight Connector 61">
              <a:extLst>
                <a:ext uri="{FF2B5EF4-FFF2-40B4-BE49-F238E27FC236}">
                  <a16:creationId xmlns:a16="http://schemas.microsoft.com/office/drawing/2014/main" id="{F1045275-4AB1-6F48-BA99-6B744C34AFB9}"/>
                </a:ext>
              </a:extLst>
            </p:cNvPr>
            <p:cNvSpPr/>
            <p:nvPr/>
          </p:nvSpPr>
          <p:spPr>
            <a:xfrm>
              <a:off x="8166879" y="2158116"/>
              <a:ext cx="0" cy="926566"/>
            </a:xfrm>
            <a:prstGeom prst="line">
              <a:avLst/>
            </a:prstGeom>
            <a:ln w="76200" cap="flat" cmpd="sng">
              <a:solidFill>
                <a:srgbClr val="FFCC00"/>
              </a:solidFill>
              <a:prstDash val="solid"/>
              <a:headEnd type="none" w="med" len="med"/>
              <a:tailEnd type="triangle" w="med" len="med"/>
            </a:ln>
          </p:spPr>
        </p:sp>
        <p:sp>
          <p:nvSpPr>
            <p:cNvPr id="63" name="Straight Connector 62">
              <a:extLst>
                <a:ext uri="{FF2B5EF4-FFF2-40B4-BE49-F238E27FC236}">
                  <a16:creationId xmlns:a16="http://schemas.microsoft.com/office/drawing/2014/main" id="{799559AB-1560-D546-BF5A-EEE7384C6CAC}"/>
                </a:ext>
              </a:extLst>
            </p:cNvPr>
            <p:cNvSpPr/>
            <p:nvPr/>
          </p:nvSpPr>
          <p:spPr>
            <a:xfrm>
              <a:off x="3858794" y="2158116"/>
              <a:ext cx="0" cy="926566"/>
            </a:xfrm>
            <a:prstGeom prst="line">
              <a:avLst/>
            </a:prstGeom>
            <a:ln w="76200" cap="flat" cmpd="sng">
              <a:solidFill>
                <a:srgbClr val="FFCC00"/>
              </a:solidFill>
              <a:prstDash val="solid"/>
              <a:headEnd type="none" w="med" len="med"/>
              <a:tailEnd type="triangle" w="med" len="med"/>
            </a:ln>
          </p:spPr>
        </p:sp>
        <p:sp>
          <p:nvSpPr>
            <p:cNvPr id="64" name="Straight Connector 63">
              <a:extLst>
                <a:ext uri="{FF2B5EF4-FFF2-40B4-BE49-F238E27FC236}">
                  <a16:creationId xmlns:a16="http://schemas.microsoft.com/office/drawing/2014/main" id="{3246DE11-5E07-B544-B74D-E88FEA7C58D3}"/>
                </a:ext>
              </a:extLst>
            </p:cNvPr>
            <p:cNvSpPr/>
            <p:nvPr/>
          </p:nvSpPr>
          <p:spPr>
            <a:xfrm>
              <a:off x="10115775" y="2158116"/>
              <a:ext cx="0" cy="833909"/>
            </a:xfrm>
            <a:prstGeom prst="line">
              <a:avLst/>
            </a:prstGeom>
            <a:ln w="76200" cap="flat" cmpd="sng">
              <a:solidFill>
                <a:srgbClr val="FFCC00"/>
              </a:solidFill>
              <a:prstDash val="solid"/>
              <a:headEnd type="none" w="med" len="med"/>
              <a:tailEnd type="triangle" w="med" len="med"/>
            </a:ln>
          </p:spPr>
        </p:sp>
      </p:grpSp>
      <p:grpSp>
        <p:nvGrpSpPr>
          <p:cNvPr id="24" name="Group 23">
            <a:extLst>
              <a:ext uri="{FF2B5EF4-FFF2-40B4-BE49-F238E27FC236}">
                <a16:creationId xmlns:a16="http://schemas.microsoft.com/office/drawing/2014/main" id="{3C3019D2-4D30-6F4B-B212-8D4C0E05F6DB}"/>
              </a:ext>
            </a:extLst>
          </p:cNvPr>
          <p:cNvGrpSpPr/>
          <p:nvPr/>
        </p:nvGrpSpPr>
        <p:grpSpPr>
          <a:xfrm>
            <a:off x="2254864" y="4699884"/>
            <a:ext cx="7860911" cy="1161732"/>
            <a:chOff x="2357438" y="4996181"/>
            <a:chExt cx="7860911" cy="1161732"/>
          </a:xfrm>
        </p:grpSpPr>
        <p:sp>
          <p:nvSpPr>
            <p:cNvPr id="23" name="Terminator 22">
              <a:extLst>
                <a:ext uri="{FF2B5EF4-FFF2-40B4-BE49-F238E27FC236}">
                  <a16:creationId xmlns:a16="http://schemas.microsoft.com/office/drawing/2014/main" id="{3FF3BD6D-637D-B143-AA55-B92086F513E1}"/>
                </a:ext>
              </a:extLst>
            </p:cNvPr>
            <p:cNvSpPr/>
            <p:nvPr/>
          </p:nvSpPr>
          <p:spPr>
            <a:xfrm>
              <a:off x="2357438" y="5000628"/>
              <a:ext cx="7860911" cy="1157285"/>
            </a:xfrm>
            <a:prstGeom prst="flowChartTerminator">
              <a:avLst/>
            </a:prstGeom>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2" name="Rectangle 21">
              <a:extLst>
                <a:ext uri="{FF2B5EF4-FFF2-40B4-BE49-F238E27FC236}">
                  <a16:creationId xmlns:a16="http://schemas.microsoft.com/office/drawing/2014/main" id="{30014139-0AD3-674C-9110-5AA0871030F9}"/>
                </a:ext>
              </a:extLst>
            </p:cNvPr>
            <p:cNvSpPr/>
            <p:nvPr/>
          </p:nvSpPr>
          <p:spPr>
            <a:xfrm>
              <a:off x="3474484" y="4996181"/>
              <a:ext cx="6360078" cy="1077218"/>
            </a:xfrm>
            <a:prstGeom prst="rect">
              <a:avLst/>
            </a:prstGeom>
          </p:spPr>
          <p:txBody>
            <a:bodyPr wrap="square">
              <a:spAutoFit/>
            </a:bodyPr>
            <a:lstStyle/>
            <a:p>
              <a:pPr lvl="0" algn="ctr"/>
              <a:r>
                <a:rPr lang="vi-VN" sz="3200" b="1" dirty="0">
                  <a:solidFill>
                    <a:srgbClr val="C00000"/>
                  </a:solidFill>
                  <a:latin typeface="Times New Roman" panose="02020603050405020304" pitchFamily="18" charset="0"/>
                  <a:cs typeface="Times New Roman" panose="02020603050405020304" pitchFamily="18" charset="0"/>
                  <a:sym typeface="Symbol"/>
                </a:rPr>
                <a:t>Trong  những khó khăn trên, khó khăn nào đã được giải quyết?</a:t>
              </a:r>
            </a:p>
          </p:txBody>
        </p:sp>
      </p:grpSp>
      <p:grpSp>
        <p:nvGrpSpPr>
          <p:cNvPr id="20" name="Group 19">
            <a:extLst>
              <a:ext uri="{FF2B5EF4-FFF2-40B4-BE49-F238E27FC236}">
                <a16:creationId xmlns:a16="http://schemas.microsoft.com/office/drawing/2014/main" id="{634782B8-9253-D546-A942-C67EB9E35137}"/>
              </a:ext>
            </a:extLst>
          </p:cNvPr>
          <p:cNvGrpSpPr/>
          <p:nvPr/>
        </p:nvGrpSpPr>
        <p:grpSpPr>
          <a:xfrm>
            <a:off x="2254863" y="4453663"/>
            <a:ext cx="7860911" cy="1569660"/>
            <a:chOff x="2427348" y="4996181"/>
            <a:chExt cx="7860911" cy="1569660"/>
          </a:xfrm>
        </p:grpSpPr>
        <p:sp>
          <p:nvSpPr>
            <p:cNvPr id="21" name="Terminator 20">
              <a:extLst>
                <a:ext uri="{FF2B5EF4-FFF2-40B4-BE49-F238E27FC236}">
                  <a16:creationId xmlns:a16="http://schemas.microsoft.com/office/drawing/2014/main" id="{4E8E8C2D-A6B6-4040-A33B-21C2B80070CB}"/>
                </a:ext>
              </a:extLst>
            </p:cNvPr>
            <p:cNvSpPr/>
            <p:nvPr/>
          </p:nvSpPr>
          <p:spPr>
            <a:xfrm>
              <a:off x="2427348" y="5000628"/>
              <a:ext cx="7860911" cy="1565213"/>
            </a:xfrm>
            <a:prstGeom prst="flowChartTerminator">
              <a:avLst/>
            </a:prstGeom>
            <a:ln w="57150">
              <a:solidFill>
                <a:srgbClr val="00B05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26" name="Rectangle 25">
              <a:extLst>
                <a:ext uri="{FF2B5EF4-FFF2-40B4-BE49-F238E27FC236}">
                  <a16:creationId xmlns:a16="http://schemas.microsoft.com/office/drawing/2014/main" id="{005ED8CC-F1DA-3946-B351-A843C91C2FD0}"/>
                </a:ext>
              </a:extLst>
            </p:cNvPr>
            <p:cNvSpPr/>
            <p:nvPr/>
          </p:nvSpPr>
          <p:spPr>
            <a:xfrm>
              <a:off x="3474484" y="4996181"/>
              <a:ext cx="6360078" cy="1569660"/>
            </a:xfrm>
            <a:prstGeom prst="rect">
              <a:avLst/>
            </a:prstGeom>
          </p:spPr>
          <p:txBody>
            <a:bodyPr wrap="square">
              <a:spAutoFit/>
            </a:bodyPr>
            <a:lstStyle/>
            <a:p>
              <a:pPr lvl="0" algn="ctr"/>
              <a:r>
                <a:rPr lang="vi-VN" sz="3200" b="1" dirty="0">
                  <a:solidFill>
                    <a:srgbClr val="C00000"/>
                  </a:solidFill>
                  <a:latin typeface="Times New Roman" panose="02020603050405020304" pitchFamily="18" charset="0"/>
                  <a:cs typeface="Times New Roman" panose="02020603050405020304" pitchFamily="18" charset="0"/>
                  <a:sym typeface="Symbol"/>
                </a:rPr>
                <a:t>Tại sao nước Việt Nam Dân chủ Cộng hòa lại sớm khắc phục được những khó khăn đó?</a:t>
              </a:r>
            </a:p>
          </p:txBody>
        </p:sp>
      </p:grpSp>
      <p:sp>
        <p:nvSpPr>
          <p:cNvPr id="28" name="Text Box 32">
            <a:extLst>
              <a:ext uri="{FF2B5EF4-FFF2-40B4-BE49-F238E27FC236}">
                <a16:creationId xmlns:a16="http://schemas.microsoft.com/office/drawing/2014/main" id="{99B8592F-055D-124D-A061-518D95A6095A}"/>
              </a:ext>
            </a:extLst>
          </p:cNvPr>
          <p:cNvSpPr txBox="1">
            <a:spLocks noChangeArrowheads="1"/>
          </p:cNvSpPr>
          <p:nvPr/>
        </p:nvSpPr>
        <p:spPr bwMode="auto">
          <a:xfrm>
            <a:off x="1256733" y="4891486"/>
            <a:ext cx="10590431" cy="956288"/>
          </a:xfrm>
          <a:prstGeom prst="rect">
            <a:avLst/>
          </a:prstGeom>
          <a:solidFill>
            <a:srgbClr val="CDF2D6"/>
          </a:solidFill>
          <a:ln w="9360" cap="sq">
            <a:solidFill>
              <a:srgbClr val="000000"/>
            </a:solidFill>
            <a:miter lim="800000"/>
            <a:headEnd/>
            <a:tailEnd/>
          </a:ln>
          <a:effectLst>
            <a:outerShdw dist="20160" dir="5400000" algn="ctr" rotWithShape="0">
              <a:srgbClr val="000000">
                <a:alpha val="38034"/>
              </a:srgbClr>
            </a:outerShdw>
          </a:effectLst>
        </p:spPr>
        <p:txBody>
          <a:bodyPr wrap="square" lIns="90000" tIns="46800" rIns="90000" bIns="46800">
            <a:sp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just" eaLnBrk="0" fontAlgn="base" hangingPunct="0">
              <a:spcBef>
                <a:spcPct val="0"/>
              </a:spcBef>
              <a:spcAft>
                <a:spcPct val="0"/>
              </a:spcAft>
              <a:buClr>
                <a:srgbClr val="0000FF"/>
              </a:buClr>
              <a:buSzPct val="100000"/>
              <a:buFont typeface="Times New Roman" panose="02020603050405020304" pitchFamily="18" charset="0"/>
              <a:buChar char="-"/>
            </a:pP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Sự</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lãnh</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đạo</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tài</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tình</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sáng</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suốt</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của</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Đảng</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của</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Chủ</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tịch</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Hồ</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Chí</a:t>
            </a:r>
            <a:r>
              <a:rPr lang="en-US" altLang="en-VN" sz="2800" dirty="0">
                <a:solidFill>
                  <a:srgbClr val="0000FF"/>
                </a:solidFill>
                <a:latin typeface="Times New Roman" panose="02020603050405020304" pitchFamily="18" charset="0"/>
                <a:cs typeface="Times New Roman" panose="02020603050405020304" pitchFamily="18" charset="0"/>
              </a:rPr>
              <a:t> Minh.</a:t>
            </a:r>
          </a:p>
          <a:p>
            <a:pPr algn="just" eaLnBrk="0" fontAlgn="base" hangingPunct="0">
              <a:spcBef>
                <a:spcPct val="0"/>
              </a:spcBef>
              <a:spcAft>
                <a:spcPct val="0"/>
              </a:spcAft>
              <a:buClr>
                <a:srgbClr val="0000FF"/>
              </a:buClr>
              <a:buSzPct val="100000"/>
              <a:buFont typeface="Arial" panose="020B0604020202020204" pitchFamily="34" charset="0"/>
              <a:buChar char="-"/>
            </a:pPr>
            <a:r>
              <a:rPr lang="en-US" altLang="en-VN" sz="2800" dirty="0">
                <a:solidFill>
                  <a:srgbClr val="0000FF"/>
                </a:solidFill>
                <a:cs typeface="Arial" panose="020B0604020202020204" pitchFamily="34" charset="0"/>
              </a:rPr>
              <a:t> </a:t>
            </a:r>
            <a:r>
              <a:rPr lang="en-US" altLang="en-VN" sz="2800" dirty="0" err="1">
                <a:solidFill>
                  <a:srgbClr val="0000FF"/>
                </a:solidFill>
                <a:latin typeface="Times New Roman" panose="02020603050405020304" pitchFamily="18" charset="0"/>
                <a:cs typeface="Times New Roman" panose="02020603050405020304" pitchFamily="18" charset="0"/>
              </a:rPr>
              <a:t>Tinh</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thần</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yêu</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nước</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đoàn</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kết</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của</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nhân</a:t>
            </a:r>
            <a:r>
              <a:rPr lang="en-US" altLang="en-VN" sz="2800" dirty="0">
                <a:solidFill>
                  <a:srgbClr val="0000FF"/>
                </a:solidFill>
                <a:latin typeface="Times New Roman" panose="02020603050405020304" pitchFamily="18" charset="0"/>
                <a:cs typeface="Times New Roman" panose="02020603050405020304" pitchFamily="18" charset="0"/>
              </a:rPr>
              <a:t> </a:t>
            </a:r>
            <a:r>
              <a:rPr lang="en-US" altLang="en-VN" sz="2800" dirty="0" err="1">
                <a:solidFill>
                  <a:srgbClr val="0000FF"/>
                </a:solidFill>
                <a:latin typeface="Times New Roman" panose="02020603050405020304" pitchFamily="18" charset="0"/>
                <a:cs typeface="Times New Roman" panose="02020603050405020304" pitchFamily="18" charset="0"/>
              </a:rPr>
              <a:t>dân</a:t>
            </a:r>
            <a:r>
              <a:rPr lang="en-US" altLang="en-VN" sz="2800" dirty="0">
                <a:solidFill>
                  <a:srgbClr val="0000FF"/>
                </a:solidFill>
                <a:latin typeface="Times New Roman" panose="02020603050405020304" pitchFamily="18" charset="0"/>
                <a:cs typeface="Times New Roman" panose="02020603050405020304" pitchFamily="18" charset="0"/>
              </a:rPr>
              <a:t> ta.</a:t>
            </a:r>
          </a:p>
        </p:txBody>
      </p:sp>
    </p:spTree>
    <p:extLst>
      <p:ext uri="{BB962C8B-B14F-4D97-AF65-F5344CB8AC3E}">
        <p14:creationId xmlns:p14="http://schemas.microsoft.com/office/powerpoint/2010/main" val="2073927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outVertical)">
                                      <p:cBhvr>
                                        <p:cTn id="12" dur="500"/>
                                        <p:tgtEl>
                                          <p:spTgt spid="20"/>
                                        </p:tgtEl>
                                      </p:cBhvr>
                                    </p:animEffect>
                                  </p:childTnLst>
                                </p:cTn>
                              </p:par>
                              <p:par>
                                <p:cTn id="13" presetID="5" presetClass="exit" presetSubtype="10" fill="hold" nodeType="withEffect">
                                  <p:stCondLst>
                                    <p:cond delay="0"/>
                                  </p:stCondLst>
                                  <p:childTnLst>
                                    <p:animEffect transition="out" filter="checkerboard(across)">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additive="repl">
                                        <p:cTn id="19" dur="1" fill="hold">
                                          <p:stCondLst>
                                            <p:cond delay="0"/>
                                          </p:stCondLst>
                                        </p:cTn>
                                        <p:tgtEl>
                                          <p:spTgt spid="28"/>
                                        </p:tgtEl>
                                        <p:attrNameLst>
                                          <p:attrName>style.visibility</p:attrName>
                                        </p:attrNameLst>
                                      </p:cBhvr>
                                      <p:to>
                                        <p:strVal val="visible"/>
                                      </p:to>
                                    </p:set>
                                    <p:animEffect transition="in" filter="box(in)">
                                      <p:cBhvr additive="repl">
                                        <p:cTn id="20" dur="500"/>
                                        <p:tgtEl>
                                          <p:spTgt spid="28"/>
                                        </p:tgtEl>
                                      </p:cBhvr>
                                    </p:animEffect>
                                  </p:childTnLst>
                                </p:cTn>
                              </p:par>
                              <p:par>
                                <p:cTn id="21" presetID="3" presetClass="exit" presetSubtype="10" fill="hold" nodeType="withEffect">
                                  <p:stCondLst>
                                    <p:cond delay="0"/>
                                  </p:stCondLst>
                                  <p:childTnLst>
                                    <p:animEffect transition="out" filter="blinds(horizontal)">
                                      <p:cBhvr>
                                        <p:cTn id="22" dur="500"/>
                                        <p:tgtEl>
                                          <p:spTgt spid="20"/>
                                        </p:tgtEl>
                                      </p:cBhvr>
                                    </p:animEffect>
                                    <p:set>
                                      <p:cBhvr>
                                        <p:cTn id="23"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65"/>
        <p:cNvGrpSpPr/>
        <p:nvPr/>
      </p:nvGrpSpPr>
      <p:grpSpPr>
        <a:xfrm>
          <a:off x="0" y="0"/>
          <a:ext cx="0" cy="0"/>
          <a:chOff x="0" y="0"/>
          <a:chExt cx="0" cy="0"/>
        </a:xfrm>
      </p:grpSpPr>
      <p:grpSp>
        <p:nvGrpSpPr>
          <p:cNvPr id="968" name="Google Shape;968;p39"/>
          <p:cNvGrpSpPr/>
          <p:nvPr/>
        </p:nvGrpSpPr>
        <p:grpSpPr>
          <a:xfrm>
            <a:off x="950913" y="6254913"/>
            <a:ext cx="10301945" cy="493124"/>
            <a:chOff x="713184" y="4691184"/>
            <a:chExt cx="7726459" cy="369843"/>
          </a:xfrm>
        </p:grpSpPr>
        <p:sp>
          <p:nvSpPr>
            <p:cNvPr id="969" name="Google Shape;969;p39"/>
            <p:cNvSpPr/>
            <p:nvPr/>
          </p:nvSpPr>
          <p:spPr>
            <a:xfrm>
              <a:off x="713184" y="4691184"/>
              <a:ext cx="7726459" cy="369843"/>
            </a:xfrm>
            <a:custGeom>
              <a:avLst/>
              <a:gdLst/>
              <a:ahLst/>
              <a:cxnLst/>
              <a:rect l="l" t="t" r="r" b="b"/>
              <a:pathLst>
                <a:path w="327323" h="15668" extrusionOk="0">
                  <a:moveTo>
                    <a:pt x="0" y="0"/>
                  </a:moveTo>
                  <a:lnTo>
                    <a:pt x="135" y="14315"/>
                  </a:lnTo>
                  <a:lnTo>
                    <a:pt x="327323" y="15668"/>
                  </a:lnTo>
                  <a:lnTo>
                    <a:pt x="323601" y="780"/>
                  </a:lnTo>
                  <a:close/>
                </a:path>
              </a:pathLst>
            </a:custGeom>
            <a:solidFill>
              <a:schemeClr val="accent2"/>
            </a:solidFill>
            <a:ln w="19050" cap="flat" cmpd="sng">
              <a:solidFill>
                <a:schemeClr val="dk1"/>
              </a:solidFill>
              <a:prstDash val="solid"/>
              <a:round/>
              <a:headEnd type="none" w="med" len="med"/>
              <a:tailEnd type="none" w="med" len="med"/>
            </a:ln>
          </p:spPr>
        </p:sp>
        <p:sp>
          <p:nvSpPr>
            <p:cNvPr id="970" name="Google Shape;970;p39">
              <a:hlinkClick r:id="" action="ppaction://hlinkshowjump?jump=nextslide"/>
            </p:cNvPr>
            <p:cNvSpPr/>
            <p:nvPr/>
          </p:nvSpPr>
          <p:spPr>
            <a:xfrm>
              <a:off x="7976332" y="4790561"/>
              <a:ext cx="235956" cy="180720"/>
            </a:xfrm>
            <a:prstGeom prst="stripedRightArrow">
              <a:avLst>
                <a:gd name="adj1" fmla="val 50000"/>
                <a:gd name="adj2" fmla="val 50000"/>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1" name="Google Shape;971;p39">
              <a:hlinkClick r:id="" action="ppaction://hlinkshowjump?jump=previousslide"/>
            </p:cNvPr>
            <p:cNvSpPr/>
            <p:nvPr/>
          </p:nvSpPr>
          <p:spPr>
            <a:xfrm flipH="1">
              <a:off x="833695" y="4790561"/>
              <a:ext cx="235956" cy="180720"/>
            </a:xfrm>
            <a:prstGeom prst="stripedRightArrow">
              <a:avLst>
                <a:gd name="adj1" fmla="val 50000"/>
                <a:gd name="adj2" fmla="val 50000"/>
              </a:avLst>
            </a:prstGeom>
            <a:noFill/>
            <a:ln w="1905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72" name="Google Shape;972;p39">
              <a:hlinkClick r:id="rId3" action="ppaction://hlinksldjump"/>
            </p:cNvPr>
            <p:cNvSpPr/>
            <p:nvPr/>
          </p:nvSpPr>
          <p:spPr>
            <a:xfrm>
              <a:off x="4405006" y="4772876"/>
              <a:ext cx="235941" cy="204896"/>
            </a:xfrm>
            <a:custGeom>
              <a:avLst/>
              <a:gdLst/>
              <a:ahLst/>
              <a:cxnLst/>
              <a:rect l="l" t="t" r="r" b="b"/>
              <a:pathLst>
                <a:path w="12654" h="10989" extrusionOk="0">
                  <a:moveTo>
                    <a:pt x="1965" y="10656"/>
                  </a:moveTo>
                  <a:lnTo>
                    <a:pt x="2298" y="5428"/>
                  </a:lnTo>
                  <a:lnTo>
                    <a:pt x="0" y="5395"/>
                  </a:lnTo>
                  <a:lnTo>
                    <a:pt x="6593" y="0"/>
                  </a:lnTo>
                  <a:lnTo>
                    <a:pt x="12654" y="5595"/>
                  </a:lnTo>
                  <a:lnTo>
                    <a:pt x="10622" y="5528"/>
                  </a:lnTo>
                  <a:lnTo>
                    <a:pt x="10789" y="10889"/>
                  </a:lnTo>
                  <a:lnTo>
                    <a:pt x="7859" y="10889"/>
                  </a:lnTo>
                  <a:lnTo>
                    <a:pt x="7859" y="8026"/>
                  </a:lnTo>
                  <a:lnTo>
                    <a:pt x="5927" y="7959"/>
                  </a:lnTo>
                  <a:lnTo>
                    <a:pt x="5894" y="10989"/>
                  </a:lnTo>
                  <a:close/>
                </a:path>
              </a:pathLst>
            </a:custGeom>
            <a:noFill/>
            <a:ln w="19050" cap="flat" cmpd="sng">
              <a:solidFill>
                <a:schemeClr val="dk1"/>
              </a:solidFill>
              <a:prstDash val="solid"/>
              <a:round/>
              <a:headEnd type="none" w="med" len="med"/>
              <a:tailEnd type="none" w="med" len="med"/>
            </a:ln>
          </p:spPr>
        </p:sp>
      </p:grpSp>
      <p:sp>
        <p:nvSpPr>
          <p:cNvPr id="14" name="Rectangle 2">
            <a:extLst>
              <a:ext uri="{FF2B5EF4-FFF2-40B4-BE49-F238E27FC236}">
                <a16:creationId xmlns:a16="http://schemas.microsoft.com/office/drawing/2014/main" id="{DD0407A2-95CC-3B4B-B385-5A700E511923}"/>
              </a:ext>
            </a:extLst>
          </p:cNvPr>
          <p:cNvSpPr txBox="1">
            <a:spLocks noChangeArrowheads="1"/>
          </p:cNvSpPr>
          <p:nvPr/>
        </p:nvSpPr>
        <p:spPr bwMode="auto">
          <a:xfrm>
            <a:off x="2041429" y="2664597"/>
            <a:ext cx="8109142"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6600" b="1" i="0" u="none" strike="noStrike" kern="0" cap="none" spc="0" normalizeH="0" baseline="0" noProof="0" dirty="0">
                <a:ln>
                  <a:noFill/>
                </a:ln>
                <a:solidFill>
                  <a:srgbClr val="042D99">
                    <a:lumMod val="60000"/>
                    <a:lumOff val="40000"/>
                  </a:srgbClr>
                </a:solidFill>
                <a:effectLst/>
                <a:uLnTx/>
                <a:uFillTx/>
                <a:latin typeface="Times New Roman" panose="02020603050405020304" pitchFamily="18" charset="0"/>
                <a:ea typeface="+mj-ea"/>
                <a:cs typeface="Times New Roman" panose="02020603050405020304" pitchFamily="18" charset="0"/>
                <a:sym typeface="Patrick Hand SC"/>
              </a:rPr>
              <a:t>LUYỆN TẬP</a:t>
            </a:r>
            <a:endParaRPr kumimoji="0" lang="en-US" altLang="en-VN" sz="6600" b="1" i="0" u="none" strike="noStrike" kern="0" cap="none" spc="0" normalizeH="0" baseline="0" noProof="0" dirty="0">
              <a:ln>
                <a:noFill/>
              </a:ln>
              <a:solidFill>
                <a:srgbClr val="FFFFFF">
                  <a:lumMod val="10000"/>
                </a:srgbClr>
              </a:solidFill>
              <a:effectLst/>
              <a:uLnTx/>
              <a:uFillTx/>
              <a:latin typeface="Times New Roman" panose="02020603050405020304" pitchFamily="18" charset="0"/>
              <a:ea typeface="+mj-ea"/>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25000" t="-19000" b="-18000"/>
          </a:stretch>
        </a:blipFill>
        <a:effectLst/>
      </p:bgPr>
    </p:bg>
    <p:spTree>
      <p:nvGrpSpPr>
        <p:cNvPr id="1" name=""/>
        <p:cNvGrpSpPr/>
        <p:nvPr/>
      </p:nvGrpSpPr>
      <p:grpSpPr>
        <a:xfrm>
          <a:off x="0" y="0"/>
          <a:ext cx="0" cy="0"/>
          <a:chOff x="0" y="0"/>
          <a:chExt cx="0" cy="0"/>
        </a:xfrm>
      </p:grpSpPr>
      <p:sp>
        <p:nvSpPr>
          <p:cNvPr id="68611" name="Oval 3">
            <a:extLst>
              <a:ext uri="{FF2B5EF4-FFF2-40B4-BE49-F238E27FC236}">
                <a16:creationId xmlns:a16="http://schemas.microsoft.com/office/drawing/2014/main" id="{DF65F249-D5B7-5D46-BC23-55DF2AE87845}"/>
              </a:ext>
            </a:extLst>
          </p:cNvPr>
          <p:cNvSpPr>
            <a:spLocks noChangeArrowheads="1"/>
          </p:cNvSpPr>
          <p:nvPr/>
        </p:nvSpPr>
        <p:spPr bwMode="auto">
          <a:xfrm>
            <a:off x="76200" y="248285"/>
            <a:ext cx="533400" cy="533400"/>
          </a:xfrm>
          <a:prstGeom prst="ellipse">
            <a:avLst/>
          </a:prstGeom>
          <a:solidFill>
            <a:srgbClr val="FFFF66">
              <a:alpha val="8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000000"/>
                </a:solidFill>
                <a:latin typeface="Times New Roman" panose="02020603050405020304" pitchFamily="18" charset="0"/>
              </a:rPr>
              <a:t>1</a:t>
            </a:r>
          </a:p>
        </p:txBody>
      </p:sp>
      <p:sp>
        <p:nvSpPr>
          <p:cNvPr id="68612" name="Oval 4">
            <a:extLst>
              <a:ext uri="{FF2B5EF4-FFF2-40B4-BE49-F238E27FC236}">
                <a16:creationId xmlns:a16="http://schemas.microsoft.com/office/drawing/2014/main" id="{AC2F69F1-73D2-0445-9ADE-F7558BFA677B}"/>
              </a:ext>
            </a:extLst>
          </p:cNvPr>
          <p:cNvSpPr>
            <a:spLocks noChangeArrowheads="1"/>
          </p:cNvSpPr>
          <p:nvPr/>
        </p:nvSpPr>
        <p:spPr bwMode="auto">
          <a:xfrm>
            <a:off x="381000" y="781685"/>
            <a:ext cx="609600" cy="533400"/>
          </a:xfrm>
          <a:prstGeom prst="ellipse">
            <a:avLst/>
          </a:prstGeom>
          <a:solidFill>
            <a:srgbClr val="CC00CC">
              <a:alpha val="8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FFFFCC"/>
                </a:solidFill>
                <a:latin typeface="Times New Roman" panose="02020603050405020304" pitchFamily="18" charset="0"/>
              </a:rPr>
              <a:t>2</a:t>
            </a:r>
          </a:p>
        </p:txBody>
      </p:sp>
      <p:sp>
        <p:nvSpPr>
          <p:cNvPr id="68613" name="Oval 5">
            <a:extLst>
              <a:ext uri="{FF2B5EF4-FFF2-40B4-BE49-F238E27FC236}">
                <a16:creationId xmlns:a16="http://schemas.microsoft.com/office/drawing/2014/main" id="{81476C98-90AA-D140-A4CC-BB50AF220ED1}"/>
              </a:ext>
            </a:extLst>
          </p:cNvPr>
          <p:cNvSpPr>
            <a:spLocks noChangeArrowheads="1"/>
          </p:cNvSpPr>
          <p:nvPr/>
        </p:nvSpPr>
        <p:spPr bwMode="auto">
          <a:xfrm>
            <a:off x="76200" y="1315085"/>
            <a:ext cx="533400" cy="533400"/>
          </a:xfrm>
          <a:prstGeom prst="ellipse">
            <a:avLst/>
          </a:prstGeom>
          <a:solidFill>
            <a:schemeClr val="bg2">
              <a:alpha val="8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FF9933"/>
                </a:solidFill>
                <a:latin typeface="Times New Roman" panose="02020603050405020304" pitchFamily="18" charset="0"/>
              </a:rPr>
              <a:t>3</a:t>
            </a:r>
          </a:p>
        </p:txBody>
      </p:sp>
      <p:sp>
        <p:nvSpPr>
          <p:cNvPr id="68614" name="Oval 6">
            <a:extLst>
              <a:ext uri="{FF2B5EF4-FFF2-40B4-BE49-F238E27FC236}">
                <a16:creationId xmlns:a16="http://schemas.microsoft.com/office/drawing/2014/main" id="{B2C6606A-5490-E94B-B856-4462C49745B6}"/>
              </a:ext>
            </a:extLst>
          </p:cNvPr>
          <p:cNvSpPr>
            <a:spLocks noChangeArrowheads="1"/>
          </p:cNvSpPr>
          <p:nvPr/>
        </p:nvSpPr>
        <p:spPr bwMode="auto">
          <a:xfrm>
            <a:off x="381000" y="1848485"/>
            <a:ext cx="533400" cy="533400"/>
          </a:xfrm>
          <a:prstGeom prst="ellipse">
            <a:avLst/>
          </a:prstGeom>
          <a:solidFill>
            <a:srgbClr val="FF9900">
              <a:alpha val="8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FF0066"/>
                </a:solidFill>
                <a:latin typeface="Times New Roman" panose="02020603050405020304" pitchFamily="18" charset="0"/>
              </a:rPr>
              <a:t>4</a:t>
            </a:r>
          </a:p>
        </p:txBody>
      </p:sp>
      <p:sp>
        <p:nvSpPr>
          <p:cNvPr id="68615" name="Oval 7">
            <a:extLst>
              <a:ext uri="{FF2B5EF4-FFF2-40B4-BE49-F238E27FC236}">
                <a16:creationId xmlns:a16="http://schemas.microsoft.com/office/drawing/2014/main" id="{8A15E6FB-1900-344B-B85D-E86D9D67D10F}"/>
              </a:ext>
            </a:extLst>
          </p:cNvPr>
          <p:cNvSpPr>
            <a:spLocks noChangeArrowheads="1"/>
          </p:cNvSpPr>
          <p:nvPr/>
        </p:nvSpPr>
        <p:spPr bwMode="auto">
          <a:xfrm>
            <a:off x="0" y="2381885"/>
            <a:ext cx="533400" cy="533400"/>
          </a:xfrm>
          <a:prstGeom prst="ellipse">
            <a:avLst/>
          </a:prstGeom>
          <a:solidFill>
            <a:srgbClr val="00FF00">
              <a:alpha val="8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FFFFCC"/>
                </a:solidFill>
                <a:latin typeface="Times New Roman" panose="02020603050405020304" pitchFamily="18" charset="0"/>
              </a:rPr>
              <a:t>5</a:t>
            </a:r>
          </a:p>
        </p:txBody>
      </p:sp>
      <p:sp>
        <p:nvSpPr>
          <p:cNvPr id="68616" name="Oval 8">
            <a:extLst>
              <a:ext uri="{FF2B5EF4-FFF2-40B4-BE49-F238E27FC236}">
                <a16:creationId xmlns:a16="http://schemas.microsoft.com/office/drawing/2014/main" id="{D7E87A54-C0FA-074F-B320-2F3BCC12A394}"/>
              </a:ext>
            </a:extLst>
          </p:cNvPr>
          <p:cNvSpPr>
            <a:spLocks noChangeArrowheads="1"/>
          </p:cNvSpPr>
          <p:nvPr/>
        </p:nvSpPr>
        <p:spPr bwMode="auto">
          <a:xfrm>
            <a:off x="457200" y="2915285"/>
            <a:ext cx="533400" cy="533400"/>
          </a:xfrm>
          <a:prstGeom prst="ellipse">
            <a:avLst/>
          </a:prstGeom>
          <a:solidFill>
            <a:schemeClr val="folHlink">
              <a:alpha val="8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000000"/>
                </a:solidFill>
                <a:latin typeface="Times New Roman" panose="02020603050405020304" pitchFamily="18" charset="0"/>
              </a:rPr>
              <a:t>6</a:t>
            </a:r>
          </a:p>
        </p:txBody>
      </p:sp>
      <p:sp>
        <p:nvSpPr>
          <p:cNvPr id="68617" name="Oval 9">
            <a:extLst>
              <a:ext uri="{FF2B5EF4-FFF2-40B4-BE49-F238E27FC236}">
                <a16:creationId xmlns:a16="http://schemas.microsoft.com/office/drawing/2014/main" id="{E83502CE-B409-6549-A133-D46D4C4482A6}"/>
              </a:ext>
            </a:extLst>
          </p:cNvPr>
          <p:cNvSpPr>
            <a:spLocks noChangeArrowheads="1"/>
          </p:cNvSpPr>
          <p:nvPr/>
        </p:nvSpPr>
        <p:spPr bwMode="auto">
          <a:xfrm>
            <a:off x="0" y="3372485"/>
            <a:ext cx="533400" cy="533400"/>
          </a:xfrm>
          <a:prstGeom prst="ellipse">
            <a:avLst/>
          </a:prstGeom>
          <a:solidFill>
            <a:schemeClr val="hlink">
              <a:alpha val="8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333300"/>
                </a:solidFill>
                <a:latin typeface="Times New Roman" panose="02020603050405020304" pitchFamily="18" charset="0"/>
              </a:rPr>
              <a:t>7</a:t>
            </a:r>
          </a:p>
        </p:txBody>
      </p:sp>
      <p:sp>
        <p:nvSpPr>
          <p:cNvPr id="68618" name="Rectangle 10">
            <a:extLst>
              <a:ext uri="{FF2B5EF4-FFF2-40B4-BE49-F238E27FC236}">
                <a16:creationId xmlns:a16="http://schemas.microsoft.com/office/drawing/2014/main" id="{BEE23726-DED6-1A48-AD14-5D3F761C8DDA}"/>
              </a:ext>
            </a:extLst>
          </p:cNvPr>
          <p:cNvSpPr>
            <a:spLocks noChangeArrowheads="1"/>
          </p:cNvSpPr>
          <p:nvPr/>
        </p:nvSpPr>
        <p:spPr bwMode="auto">
          <a:xfrm>
            <a:off x="838200" y="56128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400" i="1">
                <a:solidFill>
                  <a:srgbClr val="0000CC"/>
                </a:solidFill>
                <a:latin typeface="Times New Roman" panose="02020603050405020304" pitchFamily="18" charset="0"/>
              </a:rPr>
              <a:t>Hàng </a:t>
            </a:r>
            <a:r>
              <a:rPr lang="en-US" altLang="en-VN" sz="2800" i="1">
                <a:solidFill>
                  <a:srgbClr val="0000CC"/>
                </a:solidFill>
                <a:latin typeface="Times New Roman" panose="02020603050405020304" pitchFamily="18" charset="0"/>
              </a:rPr>
              <a:t>ngang</a:t>
            </a:r>
            <a:r>
              <a:rPr lang="en-US" altLang="en-VN" sz="2400" i="1">
                <a:solidFill>
                  <a:srgbClr val="0000CC"/>
                </a:solidFill>
                <a:latin typeface="Times New Roman" panose="02020603050405020304" pitchFamily="18" charset="0"/>
              </a:rPr>
              <a:t> số 1 gồm 11 ô:</a:t>
            </a:r>
          </a:p>
          <a:p>
            <a:pPr algn="ctr" defTabSz="914400" eaLnBrk="0" fontAlgn="base" hangingPunct="0">
              <a:spcBef>
                <a:spcPct val="0"/>
              </a:spcBef>
              <a:spcAft>
                <a:spcPct val="0"/>
              </a:spcAft>
            </a:pPr>
            <a:r>
              <a:rPr lang="en-US" altLang="en-VN" sz="2800" i="1">
                <a:solidFill>
                  <a:srgbClr val="0000CC"/>
                </a:solidFill>
                <a:latin typeface="Times New Roman" panose="02020603050405020304" pitchFamily="18" charset="0"/>
              </a:rPr>
              <a:t>Biện pháp trước mắt kêu gọi toàn dân</a:t>
            </a:r>
            <a:r>
              <a:rPr lang="en-US" altLang="en-VN" sz="1600" i="1">
                <a:solidFill>
                  <a:srgbClr val="000000"/>
                </a:solidFill>
                <a:latin typeface="Verdana" panose="020B0604030504040204" pitchFamily="34" charset="0"/>
              </a:rPr>
              <a:t> </a:t>
            </a:r>
            <a:r>
              <a:rPr lang="en-US" altLang="en-VN" sz="2800" i="1">
                <a:solidFill>
                  <a:srgbClr val="0000CC"/>
                </a:solidFill>
                <a:latin typeface="Times New Roman" panose="02020603050405020304" pitchFamily="18" charset="0"/>
              </a:rPr>
              <a:t>diệt giặc đói</a:t>
            </a:r>
            <a:r>
              <a:rPr lang="en-US" altLang="en-VN" sz="2400" i="1">
                <a:solidFill>
                  <a:srgbClr val="0000CC"/>
                </a:solidFill>
                <a:latin typeface="Times New Roman" panose="02020603050405020304" pitchFamily="18" charset="0"/>
              </a:rPr>
              <a:t>?</a:t>
            </a:r>
          </a:p>
        </p:txBody>
      </p:sp>
      <p:pic>
        <p:nvPicPr>
          <p:cNvPr id="68619" name="Picture 11">
            <a:extLst>
              <a:ext uri="{FF2B5EF4-FFF2-40B4-BE49-F238E27FC236}">
                <a16:creationId xmlns:a16="http://schemas.microsoft.com/office/drawing/2014/main" id="{C5ABF28C-F075-BD48-B4F6-FA667B379FDD}"/>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flipH="1">
            <a:off x="9144000" y="5253037"/>
            <a:ext cx="914400" cy="695325"/>
          </a:xfrm>
          <a:prstGeom prst="rect">
            <a:avLst/>
          </a:prstGeom>
          <a:noFill/>
          <a:extLst>
            <a:ext uri="{909E8E84-426E-40DD-AFC4-6F175D3DCCD1}">
              <a14:hiddenFill xmlns:a14="http://schemas.microsoft.com/office/drawing/2010/main">
                <a:solidFill>
                  <a:srgbClr val="FFFFFF"/>
                </a:solidFill>
              </a14:hiddenFill>
            </a:ext>
          </a:extLst>
        </p:spPr>
      </p:pic>
      <p:sp>
        <p:nvSpPr>
          <p:cNvPr id="68620" name="Oval 12">
            <a:extLst>
              <a:ext uri="{FF2B5EF4-FFF2-40B4-BE49-F238E27FC236}">
                <a16:creationId xmlns:a16="http://schemas.microsoft.com/office/drawing/2014/main" id="{3447B1E5-C0FF-6344-B338-752A6D4B3665}"/>
              </a:ext>
            </a:extLst>
          </p:cNvPr>
          <p:cNvSpPr>
            <a:spLocks noChangeArrowheads="1"/>
          </p:cNvSpPr>
          <p:nvPr/>
        </p:nvSpPr>
        <p:spPr bwMode="auto">
          <a:xfrm>
            <a:off x="457200" y="3905885"/>
            <a:ext cx="533400" cy="533400"/>
          </a:xfrm>
          <a:prstGeom prst="ellipse">
            <a:avLst/>
          </a:prstGeom>
          <a:solidFill>
            <a:srgbClr val="FF33CC">
              <a:alpha val="80000"/>
            </a:srgb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333300"/>
                </a:solidFill>
                <a:latin typeface="Times New Roman" panose="02020603050405020304" pitchFamily="18" charset="0"/>
              </a:rPr>
              <a:t>8</a:t>
            </a:r>
          </a:p>
        </p:txBody>
      </p:sp>
      <p:sp>
        <p:nvSpPr>
          <p:cNvPr id="68621" name="Oval 13">
            <a:extLst>
              <a:ext uri="{FF2B5EF4-FFF2-40B4-BE49-F238E27FC236}">
                <a16:creationId xmlns:a16="http://schemas.microsoft.com/office/drawing/2014/main" id="{39DC84BA-E664-C648-B5F0-49830BAC5CF8}"/>
              </a:ext>
            </a:extLst>
          </p:cNvPr>
          <p:cNvSpPr>
            <a:spLocks noChangeArrowheads="1"/>
          </p:cNvSpPr>
          <p:nvPr/>
        </p:nvSpPr>
        <p:spPr bwMode="auto">
          <a:xfrm>
            <a:off x="0" y="4363085"/>
            <a:ext cx="533400" cy="533400"/>
          </a:xfrm>
          <a:prstGeom prst="ellipse">
            <a:avLst/>
          </a:prstGeom>
          <a:solidFill>
            <a:schemeClr val="accent2">
              <a:alpha val="80000"/>
            </a:schemeClr>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3600" b="1">
                <a:solidFill>
                  <a:srgbClr val="333300"/>
                </a:solidFill>
                <a:latin typeface="Times New Roman" panose="02020603050405020304" pitchFamily="18" charset="0"/>
              </a:rPr>
              <a:t>9</a:t>
            </a:r>
          </a:p>
        </p:txBody>
      </p:sp>
      <p:graphicFrame>
        <p:nvGraphicFramePr>
          <p:cNvPr id="68622" name="Group 14">
            <a:extLst>
              <a:ext uri="{FF2B5EF4-FFF2-40B4-BE49-F238E27FC236}">
                <a16:creationId xmlns:a16="http://schemas.microsoft.com/office/drawing/2014/main" id="{16D7270F-0919-DA49-BD50-2C6C2ABF84FB}"/>
              </a:ext>
            </a:extLst>
          </p:cNvPr>
          <p:cNvGraphicFramePr>
            <a:graphicFrameLocks noGrp="1"/>
          </p:cNvGraphicFramePr>
          <p:nvPr>
            <p:extLst>
              <p:ext uri="{D42A27DB-BD31-4B8C-83A1-F6EECF244321}">
                <p14:modId xmlns:p14="http://schemas.microsoft.com/office/powerpoint/2010/main" val="2097056196"/>
              </p:ext>
            </p:extLst>
          </p:nvPr>
        </p:nvGraphicFramePr>
        <p:xfrm>
          <a:off x="1219200" y="324486"/>
          <a:ext cx="5257800" cy="4694555"/>
        </p:xfrm>
        <a:graphic>
          <a:graphicData uri="http://schemas.openxmlformats.org/drawingml/2006/table">
            <a:tbl>
              <a:tblPr/>
              <a:tblGrid>
                <a:gridCol w="477838">
                  <a:extLst>
                    <a:ext uri="{9D8B030D-6E8A-4147-A177-3AD203B41FA5}">
                      <a16:colId xmlns:a16="http://schemas.microsoft.com/office/drawing/2014/main" val="1155649675"/>
                    </a:ext>
                  </a:extLst>
                </a:gridCol>
                <a:gridCol w="477837">
                  <a:extLst>
                    <a:ext uri="{9D8B030D-6E8A-4147-A177-3AD203B41FA5}">
                      <a16:colId xmlns:a16="http://schemas.microsoft.com/office/drawing/2014/main" val="3700611523"/>
                    </a:ext>
                  </a:extLst>
                </a:gridCol>
                <a:gridCol w="477838">
                  <a:extLst>
                    <a:ext uri="{9D8B030D-6E8A-4147-A177-3AD203B41FA5}">
                      <a16:colId xmlns:a16="http://schemas.microsoft.com/office/drawing/2014/main" val="531511422"/>
                    </a:ext>
                  </a:extLst>
                </a:gridCol>
                <a:gridCol w="477837">
                  <a:extLst>
                    <a:ext uri="{9D8B030D-6E8A-4147-A177-3AD203B41FA5}">
                      <a16:colId xmlns:a16="http://schemas.microsoft.com/office/drawing/2014/main" val="805069123"/>
                    </a:ext>
                  </a:extLst>
                </a:gridCol>
                <a:gridCol w="477838">
                  <a:extLst>
                    <a:ext uri="{9D8B030D-6E8A-4147-A177-3AD203B41FA5}">
                      <a16:colId xmlns:a16="http://schemas.microsoft.com/office/drawing/2014/main" val="1798489045"/>
                    </a:ext>
                  </a:extLst>
                </a:gridCol>
                <a:gridCol w="479425">
                  <a:extLst>
                    <a:ext uri="{9D8B030D-6E8A-4147-A177-3AD203B41FA5}">
                      <a16:colId xmlns:a16="http://schemas.microsoft.com/office/drawing/2014/main" val="2297211094"/>
                    </a:ext>
                  </a:extLst>
                </a:gridCol>
                <a:gridCol w="477837">
                  <a:extLst>
                    <a:ext uri="{9D8B030D-6E8A-4147-A177-3AD203B41FA5}">
                      <a16:colId xmlns:a16="http://schemas.microsoft.com/office/drawing/2014/main" val="4274149235"/>
                    </a:ext>
                  </a:extLst>
                </a:gridCol>
                <a:gridCol w="477838">
                  <a:extLst>
                    <a:ext uri="{9D8B030D-6E8A-4147-A177-3AD203B41FA5}">
                      <a16:colId xmlns:a16="http://schemas.microsoft.com/office/drawing/2014/main" val="289725609"/>
                    </a:ext>
                  </a:extLst>
                </a:gridCol>
                <a:gridCol w="477837">
                  <a:extLst>
                    <a:ext uri="{9D8B030D-6E8A-4147-A177-3AD203B41FA5}">
                      <a16:colId xmlns:a16="http://schemas.microsoft.com/office/drawing/2014/main" val="4205497873"/>
                    </a:ext>
                  </a:extLst>
                </a:gridCol>
                <a:gridCol w="477838">
                  <a:extLst>
                    <a:ext uri="{9D8B030D-6E8A-4147-A177-3AD203B41FA5}">
                      <a16:colId xmlns:a16="http://schemas.microsoft.com/office/drawing/2014/main" val="962750031"/>
                    </a:ext>
                  </a:extLst>
                </a:gridCol>
                <a:gridCol w="477837">
                  <a:extLst>
                    <a:ext uri="{9D8B030D-6E8A-4147-A177-3AD203B41FA5}">
                      <a16:colId xmlns:a16="http://schemas.microsoft.com/office/drawing/2014/main" val="3019635042"/>
                    </a:ext>
                  </a:extLst>
                </a:gridCol>
              </a:tblGrid>
              <a:tr h="4572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FF66"/>
                    </a:solidFill>
                  </a:tcPr>
                </a:tc>
                <a:extLst>
                  <a:ext uri="{0D108BD9-81ED-4DB2-BD59-A6C34878D82A}">
                    <a16:rowId xmlns:a16="http://schemas.microsoft.com/office/drawing/2014/main" val="1180179580"/>
                  </a:ext>
                </a:extLst>
              </a:tr>
              <a:tr h="549275">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bg1"/>
                        </a:solidFill>
                        <a:effectLst>
                          <a:outerShdw blurRad="38100" dist="38100" dir="2700000" algn="tl">
                            <a:srgbClr val="000000"/>
                          </a:outerShdw>
                        </a:effectLst>
                        <a:latin typeface="Times New Roman" panose="02020603050405020304" pitchFamily="18" charset="0"/>
                      </a:endParaRPr>
                    </a:p>
                  </a:txBody>
                  <a:tcPr horzOverflow="overflow">
                    <a:lnL cap="flat">
                      <a:noFill/>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a:noFill/>
                    </a:lnB>
                    <a:lnTlToBr>
                      <a:noFill/>
                    </a:lnTlToBr>
                    <a:lnBlToTr>
                      <a:noFill/>
                    </a:lnBlToTr>
                    <a:solidFill>
                      <a:schemeClr val="bg1"/>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cap="flat">
                      <a:noFill/>
                    </a:lnR>
                    <a:lnT w="28575" cap="flat" cmpd="sng" algn="ctr">
                      <a:solidFill>
                        <a:srgbClr val="0000FF"/>
                      </a:solidFill>
                      <a:prstDash val="solid"/>
                      <a:round/>
                      <a:headEnd type="none" w="med" len="med"/>
                      <a:tailEnd type="none" w="med" len="med"/>
                    </a:lnT>
                    <a:lnB>
                      <a:noFill/>
                    </a:lnB>
                    <a:lnTlToBr>
                      <a:noFill/>
                    </a:lnTlToBr>
                    <a:lnBlToTr>
                      <a:noFill/>
                    </a:lnBlToTr>
                    <a:solidFill>
                      <a:schemeClr val="bg1"/>
                    </a:solidFill>
                  </a:tcPr>
                </a:tc>
                <a:extLst>
                  <a:ext uri="{0D108BD9-81ED-4DB2-BD59-A6C34878D82A}">
                    <a16:rowId xmlns:a16="http://schemas.microsoft.com/office/drawing/2014/main" val="1014751481"/>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w="28575" cap="flat" cmpd="sng" algn="ctr">
                      <a:solidFill>
                        <a:srgbClr val="0000FF"/>
                      </a:solidFill>
                      <a:prstDash val="solid"/>
                      <a:round/>
                      <a:headEnd type="none" w="med" len="med"/>
                      <a:tailEnd type="none" w="med" len="med"/>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a:noFill/>
                    </a:lnB>
                    <a:lnTlToBr>
                      <a:noFill/>
                    </a:lnTlToBr>
                    <a:lnBlToTr>
                      <a:noFill/>
                    </a:lnBlToTr>
                    <a:solidFill>
                      <a:schemeClr val="bg1"/>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a:noFill/>
                    </a:lnR>
                    <a:lnT w="28575" cap="flat" cmpd="sng" algn="ctr">
                      <a:solidFill>
                        <a:srgbClr val="0000FF"/>
                      </a:solidFill>
                      <a:prstDash val="solid"/>
                      <a:round/>
                      <a:headEnd type="none" w="med" len="med"/>
                      <a:tailEnd type="none" w="med" len="med"/>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w="28575" cap="flat" cmpd="sng" algn="ctr">
                      <a:solidFill>
                        <a:srgbClr val="0000FF"/>
                      </a:solidFill>
                      <a:prstDash val="solid"/>
                      <a:round/>
                      <a:headEnd type="none" w="med" len="med"/>
                      <a:tailEnd type="none" w="med" len="med"/>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008190344"/>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w="28575" cap="flat" cmpd="sng" algn="ctr">
                      <a:solidFill>
                        <a:srgbClr val="0000FF"/>
                      </a:solidFill>
                      <a:prstDash val="solid"/>
                      <a:round/>
                      <a:headEnd type="none" w="med" len="med"/>
                      <a:tailEnd type="none" w="med" len="med"/>
                    </a:lnR>
                    <a:lnT>
                      <a:noFill/>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99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99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99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99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a:noFill/>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1158013167"/>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w="28575" cap="flat" cmpd="sng" algn="ctr">
                      <a:solidFill>
                        <a:srgbClr val="0000FF"/>
                      </a:solidFill>
                      <a:prstDash val="solid"/>
                      <a:round/>
                      <a:headEnd type="none" w="med" len="med"/>
                      <a:tailEnd type="none" w="med" len="med"/>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00FF00"/>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cap="flat">
                      <a:noFill/>
                    </a:lnR>
                    <a:lnT>
                      <a:noFill/>
                    </a:lnT>
                    <a:lnB>
                      <a:noFill/>
                    </a:lnB>
                    <a:lnTlToBr>
                      <a:noFill/>
                    </a:lnTlToBr>
                    <a:lnBlToTr>
                      <a:noFill/>
                    </a:lnBlToTr>
                    <a:noFill/>
                  </a:tcPr>
                </a:tc>
                <a:extLst>
                  <a:ext uri="{0D108BD9-81ED-4DB2-BD59-A6C34878D82A}">
                    <a16:rowId xmlns:a16="http://schemas.microsoft.com/office/drawing/2014/main" val="905468181"/>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a:noFill/>
                    </a:lnR>
                    <a:lnT>
                      <a:noFill/>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fo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fo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fo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fo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fo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a:noFill/>
                    </a:lnR>
                    <a:lnT>
                      <a:noFill/>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a:noFill/>
                    </a:lnT>
                    <a:lnB w="28575" cap="flat" cmpd="sng" algn="ctr">
                      <a:solidFill>
                        <a:srgbClr val="0000FF"/>
                      </a:solidFill>
                      <a:prstDash val="solid"/>
                      <a:round/>
                      <a:headEnd type="none" w="med" len="med"/>
                      <a:tailEnd type="none" w="med" len="med"/>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cap="flat">
                      <a:noFill/>
                    </a:lnR>
                    <a:lnT>
                      <a:noFill/>
                    </a:lnT>
                    <a:lnB w="28575" cap="flat" cmpd="sng" algn="ctr">
                      <a:solidFill>
                        <a:srgbClr val="0000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9569018"/>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3112278761"/>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FF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cap="flat">
                      <a:noFill/>
                    </a:lnR>
                    <a:lnT w="28575" cap="flat" cmpd="sng" algn="ctr">
                      <a:solidFill>
                        <a:srgbClr val="0000FF"/>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3815607384"/>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a:noFill/>
                    </a:lnR>
                    <a:ln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a:noFill/>
                    </a:lnR>
                    <a:lnT w="28575" cap="flat" cmpd="sng" algn="ctr">
                      <a:solidFill>
                        <a:srgbClr val="0000CC"/>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w="28575" cap="flat" cmpd="sng" algn="ctr">
                      <a:solidFill>
                        <a:srgbClr val="0000FF"/>
                      </a:solidFill>
                      <a:prstDash val="solid"/>
                      <a:round/>
                      <a:headEnd type="none" w="med" len="med"/>
                      <a:tailEnd type="none" w="med" len="med"/>
                    </a:lnR>
                    <a:lnT w="28575" cap="flat" cmpd="sng" algn="ctr">
                      <a:solidFill>
                        <a:srgbClr val="0000CC"/>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rgbClr val="6666FF"/>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a:noFill/>
                    </a:lnR>
                    <a:lnT w="28575" cap="flat" cmpd="sng" algn="ctr">
                      <a:solidFill>
                        <a:srgbClr val="0000FF"/>
                      </a:solidFill>
                      <a:prstDash val="solid"/>
                      <a:round/>
                      <a:headEnd type="none" w="med" len="med"/>
                      <a:tailEnd type="none" w="med" len="med"/>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a:noFill/>
                    </a:lnL>
                    <a:lnR cap="flat">
                      <a:noFill/>
                    </a:lnR>
                    <a:lnT>
                      <a:noFill/>
                    </a:lnT>
                    <a:lnB cap="flat">
                      <a:noFill/>
                    </a:lnB>
                    <a:lnTlToBr>
                      <a:noFill/>
                    </a:lnTlToBr>
                    <a:lnBlToTr>
                      <a:noFill/>
                    </a:lnBlToTr>
                    <a:noFill/>
                  </a:tcPr>
                </a:tc>
                <a:extLst>
                  <a:ext uri="{0D108BD9-81ED-4DB2-BD59-A6C34878D82A}">
                    <a16:rowId xmlns:a16="http://schemas.microsoft.com/office/drawing/2014/main" val="692146551"/>
                  </a:ext>
                </a:extLst>
              </a:tr>
            </a:tbl>
          </a:graphicData>
        </a:graphic>
      </p:graphicFrame>
      <p:graphicFrame>
        <p:nvGraphicFramePr>
          <p:cNvPr id="68778" name="Group 170">
            <a:extLst>
              <a:ext uri="{FF2B5EF4-FFF2-40B4-BE49-F238E27FC236}">
                <a16:creationId xmlns:a16="http://schemas.microsoft.com/office/drawing/2014/main" id="{C87E5D05-D4D9-7145-9262-C1279DDCDB03}"/>
              </a:ext>
            </a:extLst>
          </p:cNvPr>
          <p:cNvGraphicFramePr>
            <a:graphicFrameLocks noGrp="1"/>
          </p:cNvGraphicFramePr>
          <p:nvPr>
            <p:extLst>
              <p:ext uri="{D42A27DB-BD31-4B8C-83A1-F6EECF244321}">
                <p14:modId xmlns:p14="http://schemas.microsoft.com/office/powerpoint/2010/main" val="1418321064"/>
              </p:ext>
            </p:extLst>
          </p:nvPr>
        </p:nvGraphicFramePr>
        <p:xfrm>
          <a:off x="1219200" y="324485"/>
          <a:ext cx="5257800" cy="518160"/>
        </p:xfrm>
        <a:graphic>
          <a:graphicData uri="http://schemas.openxmlformats.org/drawingml/2006/table">
            <a:tbl>
              <a:tblPr/>
              <a:tblGrid>
                <a:gridCol w="477838">
                  <a:extLst>
                    <a:ext uri="{9D8B030D-6E8A-4147-A177-3AD203B41FA5}">
                      <a16:colId xmlns:a16="http://schemas.microsoft.com/office/drawing/2014/main" val="97052093"/>
                    </a:ext>
                  </a:extLst>
                </a:gridCol>
                <a:gridCol w="477837">
                  <a:extLst>
                    <a:ext uri="{9D8B030D-6E8A-4147-A177-3AD203B41FA5}">
                      <a16:colId xmlns:a16="http://schemas.microsoft.com/office/drawing/2014/main" val="1361587537"/>
                    </a:ext>
                  </a:extLst>
                </a:gridCol>
                <a:gridCol w="477838">
                  <a:extLst>
                    <a:ext uri="{9D8B030D-6E8A-4147-A177-3AD203B41FA5}">
                      <a16:colId xmlns:a16="http://schemas.microsoft.com/office/drawing/2014/main" val="580402138"/>
                    </a:ext>
                  </a:extLst>
                </a:gridCol>
                <a:gridCol w="477837">
                  <a:extLst>
                    <a:ext uri="{9D8B030D-6E8A-4147-A177-3AD203B41FA5}">
                      <a16:colId xmlns:a16="http://schemas.microsoft.com/office/drawing/2014/main" val="3263350986"/>
                    </a:ext>
                  </a:extLst>
                </a:gridCol>
                <a:gridCol w="477838">
                  <a:extLst>
                    <a:ext uri="{9D8B030D-6E8A-4147-A177-3AD203B41FA5}">
                      <a16:colId xmlns:a16="http://schemas.microsoft.com/office/drawing/2014/main" val="797958203"/>
                    </a:ext>
                  </a:extLst>
                </a:gridCol>
                <a:gridCol w="479425">
                  <a:extLst>
                    <a:ext uri="{9D8B030D-6E8A-4147-A177-3AD203B41FA5}">
                      <a16:colId xmlns:a16="http://schemas.microsoft.com/office/drawing/2014/main" val="1940150820"/>
                    </a:ext>
                  </a:extLst>
                </a:gridCol>
                <a:gridCol w="477837">
                  <a:extLst>
                    <a:ext uri="{9D8B030D-6E8A-4147-A177-3AD203B41FA5}">
                      <a16:colId xmlns:a16="http://schemas.microsoft.com/office/drawing/2014/main" val="4254880662"/>
                    </a:ext>
                  </a:extLst>
                </a:gridCol>
                <a:gridCol w="477838">
                  <a:extLst>
                    <a:ext uri="{9D8B030D-6E8A-4147-A177-3AD203B41FA5}">
                      <a16:colId xmlns:a16="http://schemas.microsoft.com/office/drawing/2014/main" val="3062171233"/>
                    </a:ext>
                  </a:extLst>
                </a:gridCol>
                <a:gridCol w="477837">
                  <a:extLst>
                    <a:ext uri="{9D8B030D-6E8A-4147-A177-3AD203B41FA5}">
                      <a16:colId xmlns:a16="http://schemas.microsoft.com/office/drawing/2014/main" val="3323059143"/>
                    </a:ext>
                  </a:extLst>
                </a:gridCol>
                <a:gridCol w="477838">
                  <a:extLst>
                    <a:ext uri="{9D8B030D-6E8A-4147-A177-3AD203B41FA5}">
                      <a16:colId xmlns:a16="http://schemas.microsoft.com/office/drawing/2014/main" val="3692032089"/>
                    </a:ext>
                  </a:extLst>
                </a:gridCol>
                <a:gridCol w="477837">
                  <a:extLst>
                    <a:ext uri="{9D8B030D-6E8A-4147-A177-3AD203B41FA5}">
                      <a16:colId xmlns:a16="http://schemas.microsoft.com/office/drawing/2014/main" val="4217079476"/>
                    </a:ext>
                  </a:extLst>
                </a:gridCol>
              </a:tblGrid>
              <a:tr h="3556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H</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Ũ</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G</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Ạ</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O</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C</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Ứ</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U</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Đ</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Ó</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3300"/>
                          </a:solidFill>
                          <a:effectLst>
                            <a:outerShdw blurRad="38100" dist="38100" dir="2700000" algn="tl">
                              <a:srgbClr val="000000"/>
                            </a:outerShdw>
                          </a:effectLst>
                          <a:latin typeface="Times New Roman" panose="02020603050405020304" pitchFamily="18" charset="0"/>
                        </a:rPr>
                        <a:t>I</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493041048"/>
                  </a:ext>
                </a:extLst>
              </a:tr>
            </a:tbl>
          </a:graphicData>
        </a:graphic>
      </p:graphicFrame>
      <p:sp>
        <p:nvSpPr>
          <p:cNvPr id="68814" name="Rectangle 206">
            <a:extLst>
              <a:ext uri="{FF2B5EF4-FFF2-40B4-BE49-F238E27FC236}">
                <a16:creationId xmlns:a16="http://schemas.microsoft.com/office/drawing/2014/main" id="{51F3B75C-5AD8-874F-8CD9-6E5CA7A785A6}"/>
              </a:ext>
            </a:extLst>
          </p:cNvPr>
          <p:cNvSpPr>
            <a:spLocks noChangeArrowheads="1"/>
          </p:cNvSpPr>
          <p:nvPr/>
        </p:nvSpPr>
        <p:spPr bwMode="auto">
          <a:xfrm>
            <a:off x="533400" y="56128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000" i="1">
                <a:solidFill>
                  <a:srgbClr val="FF0000"/>
                </a:solidFill>
                <a:latin typeface="Times New Roman" panose="02020603050405020304" pitchFamily="18" charset="0"/>
              </a:rPr>
              <a:t>Hàng </a:t>
            </a:r>
            <a:r>
              <a:rPr lang="en-US" altLang="en-VN" sz="2400" i="1">
                <a:solidFill>
                  <a:srgbClr val="FF0000"/>
                </a:solidFill>
                <a:latin typeface="Times New Roman" panose="02020603050405020304" pitchFamily="18" charset="0"/>
              </a:rPr>
              <a:t>ngang</a:t>
            </a:r>
            <a:r>
              <a:rPr lang="en-US" altLang="en-VN" sz="2000" i="1">
                <a:solidFill>
                  <a:srgbClr val="FF0000"/>
                </a:solidFill>
                <a:latin typeface="Times New Roman" panose="02020603050405020304" pitchFamily="18" charset="0"/>
              </a:rPr>
              <a:t> số 2 gồm 9 ô</a:t>
            </a:r>
            <a:r>
              <a:rPr lang="en-US" altLang="en-VN" sz="2400" i="1">
                <a:solidFill>
                  <a:srgbClr val="FF0000"/>
                </a:solidFill>
                <a:latin typeface="Times New Roman" panose="02020603050405020304" pitchFamily="18" charset="0"/>
              </a:rPr>
              <a:t>:</a:t>
            </a:r>
          </a:p>
          <a:p>
            <a:pPr algn="ctr" defTabSz="914400" eaLnBrk="0" fontAlgn="base" hangingPunct="0">
              <a:spcBef>
                <a:spcPct val="0"/>
              </a:spcBef>
              <a:spcAft>
                <a:spcPct val="0"/>
              </a:spcAft>
            </a:pPr>
            <a:r>
              <a:rPr lang="en-US" altLang="en-VN" sz="2400" i="1">
                <a:solidFill>
                  <a:srgbClr val="FF0000"/>
                </a:solidFill>
                <a:latin typeface="Times New Roman" panose="02020603050405020304" pitchFamily="18" charset="0"/>
              </a:rPr>
              <a:t>Biện pháp trước mắt để giải quyết khó khăn về tài chính</a:t>
            </a:r>
            <a:r>
              <a:rPr lang="en-US" altLang="en-VN" sz="2000" i="1">
                <a:solidFill>
                  <a:srgbClr val="FF0000"/>
                </a:solidFill>
                <a:latin typeface="Times New Roman" panose="02020603050405020304" pitchFamily="18" charset="0"/>
              </a:rPr>
              <a:t>?</a:t>
            </a:r>
          </a:p>
        </p:txBody>
      </p:sp>
      <p:sp>
        <p:nvSpPr>
          <p:cNvPr id="68815" name="Rectangle 207">
            <a:extLst>
              <a:ext uri="{FF2B5EF4-FFF2-40B4-BE49-F238E27FC236}">
                <a16:creationId xmlns:a16="http://schemas.microsoft.com/office/drawing/2014/main" id="{A878F640-6D02-9D4A-BDB5-8FC238DF4F24}"/>
              </a:ext>
            </a:extLst>
          </p:cNvPr>
          <p:cNvSpPr>
            <a:spLocks noChangeArrowheads="1"/>
          </p:cNvSpPr>
          <p:nvPr/>
        </p:nvSpPr>
        <p:spPr bwMode="auto">
          <a:xfrm>
            <a:off x="685800" y="55366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000000"/>
                </a:solidFill>
                <a:latin typeface="Times New Roman" panose="02020603050405020304" pitchFamily="18" charset="0"/>
              </a:rPr>
              <a:t>Hàng ngang số 3 gồm 5 ô:</a:t>
            </a:r>
          </a:p>
          <a:p>
            <a:pPr algn="ctr" defTabSz="914400" eaLnBrk="0" fontAlgn="base" hangingPunct="0">
              <a:spcBef>
                <a:spcPct val="0"/>
              </a:spcBef>
              <a:spcAft>
                <a:spcPct val="0"/>
              </a:spcAft>
            </a:pPr>
            <a:r>
              <a:rPr lang="en-US" altLang="en-VN" sz="2800" i="1">
                <a:solidFill>
                  <a:srgbClr val="000000"/>
                </a:solidFill>
                <a:latin typeface="Times New Roman" panose="02020603050405020304" pitchFamily="18" charset="0"/>
              </a:rPr>
              <a:t>Ngày 06/01/1946 diễn ra sự kiện này?</a:t>
            </a:r>
          </a:p>
        </p:txBody>
      </p:sp>
      <p:graphicFrame>
        <p:nvGraphicFramePr>
          <p:cNvPr id="68816" name="Group 208">
            <a:extLst>
              <a:ext uri="{FF2B5EF4-FFF2-40B4-BE49-F238E27FC236}">
                <a16:creationId xmlns:a16="http://schemas.microsoft.com/office/drawing/2014/main" id="{C054E71D-74FF-5548-9F21-99E8A36A4D43}"/>
              </a:ext>
            </a:extLst>
          </p:cNvPr>
          <p:cNvGraphicFramePr>
            <a:graphicFrameLocks noGrp="1"/>
          </p:cNvGraphicFramePr>
          <p:nvPr>
            <p:ph sz="half" idx="1"/>
            <p:extLst>
              <p:ext uri="{D42A27DB-BD31-4B8C-83A1-F6EECF244321}">
                <p14:modId xmlns:p14="http://schemas.microsoft.com/office/powerpoint/2010/main" val="2619886654"/>
              </p:ext>
            </p:extLst>
          </p:nvPr>
        </p:nvGraphicFramePr>
        <p:xfrm>
          <a:off x="1219200" y="857885"/>
          <a:ext cx="5257800" cy="518160"/>
        </p:xfrm>
        <a:graphic>
          <a:graphicData uri="http://schemas.openxmlformats.org/drawingml/2006/table">
            <a:tbl>
              <a:tblPr/>
              <a:tblGrid>
                <a:gridCol w="477838">
                  <a:extLst>
                    <a:ext uri="{9D8B030D-6E8A-4147-A177-3AD203B41FA5}">
                      <a16:colId xmlns:a16="http://schemas.microsoft.com/office/drawing/2014/main" val="1364211559"/>
                    </a:ext>
                  </a:extLst>
                </a:gridCol>
                <a:gridCol w="477837">
                  <a:extLst>
                    <a:ext uri="{9D8B030D-6E8A-4147-A177-3AD203B41FA5}">
                      <a16:colId xmlns:a16="http://schemas.microsoft.com/office/drawing/2014/main" val="4261802628"/>
                    </a:ext>
                  </a:extLst>
                </a:gridCol>
                <a:gridCol w="477838">
                  <a:extLst>
                    <a:ext uri="{9D8B030D-6E8A-4147-A177-3AD203B41FA5}">
                      <a16:colId xmlns:a16="http://schemas.microsoft.com/office/drawing/2014/main" val="2444096229"/>
                    </a:ext>
                  </a:extLst>
                </a:gridCol>
                <a:gridCol w="477837">
                  <a:extLst>
                    <a:ext uri="{9D8B030D-6E8A-4147-A177-3AD203B41FA5}">
                      <a16:colId xmlns:a16="http://schemas.microsoft.com/office/drawing/2014/main" val="6848330"/>
                    </a:ext>
                  </a:extLst>
                </a:gridCol>
                <a:gridCol w="477838">
                  <a:extLst>
                    <a:ext uri="{9D8B030D-6E8A-4147-A177-3AD203B41FA5}">
                      <a16:colId xmlns:a16="http://schemas.microsoft.com/office/drawing/2014/main" val="1078478348"/>
                    </a:ext>
                  </a:extLst>
                </a:gridCol>
                <a:gridCol w="479425">
                  <a:extLst>
                    <a:ext uri="{9D8B030D-6E8A-4147-A177-3AD203B41FA5}">
                      <a16:colId xmlns:a16="http://schemas.microsoft.com/office/drawing/2014/main" val="2811448842"/>
                    </a:ext>
                  </a:extLst>
                </a:gridCol>
                <a:gridCol w="477837">
                  <a:extLst>
                    <a:ext uri="{9D8B030D-6E8A-4147-A177-3AD203B41FA5}">
                      <a16:colId xmlns:a16="http://schemas.microsoft.com/office/drawing/2014/main" val="2444084720"/>
                    </a:ext>
                  </a:extLst>
                </a:gridCol>
                <a:gridCol w="477838">
                  <a:extLst>
                    <a:ext uri="{9D8B030D-6E8A-4147-A177-3AD203B41FA5}">
                      <a16:colId xmlns:a16="http://schemas.microsoft.com/office/drawing/2014/main" val="2524057969"/>
                    </a:ext>
                  </a:extLst>
                </a:gridCol>
                <a:gridCol w="477837">
                  <a:extLst>
                    <a:ext uri="{9D8B030D-6E8A-4147-A177-3AD203B41FA5}">
                      <a16:colId xmlns:a16="http://schemas.microsoft.com/office/drawing/2014/main" val="3115870040"/>
                    </a:ext>
                  </a:extLst>
                </a:gridCol>
                <a:gridCol w="477838">
                  <a:extLst>
                    <a:ext uri="{9D8B030D-6E8A-4147-A177-3AD203B41FA5}">
                      <a16:colId xmlns:a16="http://schemas.microsoft.com/office/drawing/2014/main" val="3314065473"/>
                    </a:ext>
                  </a:extLst>
                </a:gridCol>
                <a:gridCol w="477837">
                  <a:extLst>
                    <a:ext uri="{9D8B030D-6E8A-4147-A177-3AD203B41FA5}">
                      <a16:colId xmlns:a16="http://schemas.microsoft.com/office/drawing/2014/main" val="1928187413"/>
                    </a:ext>
                  </a:extLst>
                </a:gridCol>
              </a:tblGrid>
              <a:tr h="4572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endParaRP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Q</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Ũ</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Y</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Đ</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Ộ</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C</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L</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Ậ</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rPr>
                        <a:t>P</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0000FF"/>
                        </a:solidFill>
                        <a:effectLst>
                          <a:outerShdw blurRad="38100" dist="38100" dir="2700000" algn="tl">
                            <a:srgbClr val="000000"/>
                          </a:outerShdw>
                        </a:effectLst>
                        <a:latin typeface="Times New Roman" panose="02020603050405020304" pitchFamily="18" charset="0"/>
                      </a:endParaRP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812233240"/>
                  </a:ext>
                </a:extLst>
              </a:tr>
            </a:tbl>
          </a:graphicData>
        </a:graphic>
      </p:graphicFrame>
      <p:graphicFrame>
        <p:nvGraphicFramePr>
          <p:cNvPr id="68852" name="Group 244">
            <a:extLst>
              <a:ext uri="{FF2B5EF4-FFF2-40B4-BE49-F238E27FC236}">
                <a16:creationId xmlns:a16="http://schemas.microsoft.com/office/drawing/2014/main" id="{2FAE0032-9177-C64F-B215-2A7317A399EE}"/>
              </a:ext>
            </a:extLst>
          </p:cNvPr>
          <p:cNvGraphicFramePr>
            <a:graphicFrameLocks noGrp="1"/>
          </p:cNvGraphicFramePr>
          <p:nvPr>
            <p:ph sz="quarter" idx="2"/>
            <p:extLst>
              <p:ext uri="{D42A27DB-BD31-4B8C-83A1-F6EECF244321}">
                <p14:modId xmlns:p14="http://schemas.microsoft.com/office/powerpoint/2010/main" val="2147157890"/>
              </p:ext>
            </p:extLst>
          </p:nvPr>
        </p:nvGraphicFramePr>
        <p:xfrm>
          <a:off x="1371600" y="1391285"/>
          <a:ext cx="4038600" cy="609600"/>
        </p:xfrm>
        <a:graphic>
          <a:graphicData uri="http://schemas.openxmlformats.org/drawingml/2006/table">
            <a:tbl>
              <a:tblPr/>
              <a:tblGrid>
                <a:gridCol w="447675">
                  <a:extLst>
                    <a:ext uri="{9D8B030D-6E8A-4147-A177-3AD203B41FA5}">
                      <a16:colId xmlns:a16="http://schemas.microsoft.com/office/drawing/2014/main" val="3072943249"/>
                    </a:ext>
                  </a:extLst>
                </a:gridCol>
                <a:gridCol w="450850">
                  <a:extLst>
                    <a:ext uri="{9D8B030D-6E8A-4147-A177-3AD203B41FA5}">
                      <a16:colId xmlns:a16="http://schemas.microsoft.com/office/drawing/2014/main" val="3237023728"/>
                    </a:ext>
                  </a:extLst>
                </a:gridCol>
                <a:gridCol w="447675">
                  <a:extLst>
                    <a:ext uri="{9D8B030D-6E8A-4147-A177-3AD203B41FA5}">
                      <a16:colId xmlns:a16="http://schemas.microsoft.com/office/drawing/2014/main" val="786554816"/>
                    </a:ext>
                  </a:extLst>
                </a:gridCol>
                <a:gridCol w="447675">
                  <a:extLst>
                    <a:ext uri="{9D8B030D-6E8A-4147-A177-3AD203B41FA5}">
                      <a16:colId xmlns:a16="http://schemas.microsoft.com/office/drawing/2014/main" val="789970229"/>
                    </a:ext>
                  </a:extLst>
                </a:gridCol>
                <a:gridCol w="450850">
                  <a:extLst>
                    <a:ext uri="{9D8B030D-6E8A-4147-A177-3AD203B41FA5}">
                      <a16:colId xmlns:a16="http://schemas.microsoft.com/office/drawing/2014/main" val="2555110710"/>
                    </a:ext>
                  </a:extLst>
                </a:gridCol>
                <a:gridCol w="449263">
                  <a:extLst>
                    <a:ext uri="{9D8B030D-6E8A-4147-A177-3AD203B41FA5}">
                      <a16:colId xmlns:a16="http://schemas.microsoft.com/office/drawing/2014/main" val="1266247295"/>
                    </a:ext>
                  </a:extLst>
                </a:gridCol>
                <a:gridCol w="447675">
                  <a:extLst>
                    <a:ext uri="{9D8B030D-6E8A-4147-A177-3AD203B41FA5}">
                      <a16:colId xmlns:a16="http://schemas.microsoft.com/office/drawing/2014/main" val="3897569304"/>
                    </a:ext>
                  </a:extLst>
                </a:gridCol>
                <a:gridCol w="585787">
                  <a:extLst>
                    <a:ext uri="{9D8B030D-6E8A-4147-A177-3AD203B41FA5}">
                      <a16:colId xmlns:a16="http://schemas.microsoft.com/office/drawing/2014/main" val="1494189783"/>
                    </a:ext>
                  </a:extLst>
                </a:gridCol>
                <a:gridCol w="311150">
                  <a:extLst>
                    <a:ext uri="{9D8B030D-6E8A-4147-A177-3AD203B41FA5}">
                      <a16:colId xmlns:a16="http://schemas.microsoft.com/office/drawing/2014/main" val="161958336"/>
                    </a:ext>
                  </a:extLst>
                </a:gridCol>
              </a:tblGrid>
              <a:tr h="6096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endParaRP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endParaRP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endParaRP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rPr>
                        <a:t>B</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rPr>
                        <a:t>Ầ</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rPr>
                        <a:t>U</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C</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rPr>
                        <a:t>Ử</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1" i="0" u="none" strike="noStrike" cap="none" normalizeH="0" baseline="0">
                        <a:ln>
                          <a:noFill/>
                        </a:ln>
                        <a:solidFill>
                          <a:srgbClr val="800000"/>
                        </a:solidFill>
                        <a:effectLst>
                          <a:outerShdw blurRad="38100" dist="38100" dir="2700000" algn="tl">
                            <a:srgbClr val="000000"/>
                          </a:outerShdw>
                        </a:effectLst>
                        <a:latin typeface="Times New Roman" panose="02020603050405020304" pitchFamily="18" charset="0"/>
                      </a:endParaRP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2952093572"/>
                  </a:ext>
                </a:extLst>
              </a:tr>
            </a:tbl>
          </a:graphicData>
        </a:graphic>
      </p:graphicFrame>
      <p:sp>
        <p:nvSpPr>
          <p:cNvPr id="68880" name="Rectangle 272">
            <a:extLst>
              <a:ext uri="{FF2B5EF4-FFF2-40B4-BE49-F238E27FC236}">
                <a16:creationId xmlns:a16="http://schemas.microsoft.com/office/drawing/2014/main" id="{5F920583-64CF-2145-BA3B-0A14B5956EA5}"/>
              </a:ext>
            </a:extLst>
          </p:cNvPr>
          <p:cNvSpPr>
            <a:spLocks noChangeArrowheads="1"/>
          </p:cNvSpPr>
          <p:nvPr/>
        </p:nvSpPr>
        <p:spPr bwMode="auto">
          <a:xfrm>
            <a:off x="838200" y="55366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800000"/>
                </a:solidFill>
                <a:latin typeface="Times New Roman" panose="02020603050405020304" pitchFamily="18" charset="0"/>
              </a:rPr>
              <a:t>Hàng ngang số 4 gồm 4 ô:</a:t>
            </a:r>
          </a:p>
          <a:p>
            <a:pPr algn="ctr" defTabSz="914400" eaLnBrk="0" fontAlgn="base" hangingPunct="0">
              <a:spcBef>
                <a:spcPct val="0"/>
              </a:spcBef>
              <a:spcAft>
                <a:spcPct val="0"/>
              </a:spcAft>
            </a:pPr>
            <a:r>
              <a:rPr lang="en-US" altLang="en-VN" sz="2800" i="1">
                <a:solidFill>
                  <a:srgbClr val="800000"/>
                </a:solidFill>
                <a:latin typeface="Times New Roman" panose="02020603050405020304" pitchFamily="18" charset="0"/>
              </a:rPr>
              <a:t>Kẻ thù xâm lược nước ta ngày 23/9/1945?</a:t>
            </a:r>
          </a:p>
        </p:txBody>
      </p:sp>
      <p:graphicFrame>
        <p:nvGraphicFramePr>
          <p:cNvPr id="68881" name="Group 273">
            <a:extLst>
              <a:ext uri="{FF2B5EF4-FFF2-40B4-BE49-F238E27FC236}">
                <a16:creationId xmlns:a16="http://schemas.microsoft.com/office/drawing/2014/main" id="{6B6F5DFA-CCD1-2D4C-88DF-C735CBE9078F}"/>
              </a:ext>
            </a:extLst>
          </p:cNvPr>
          <p:cNvGraphicFramePr>
            <a:graphicFrameLocks noGrp="1"/>
          </p:cNvGraphicFramePr>
          <p:nvPr>
            <p:ph sz="quarter" idx="3"/>
            <p:extLst>
              <p:ext uri="{D42A27DB-BD31-4B8C-83A1-F6EECF244321}">
                <p14:modId xmlns:p14="http://schemas.microsoft.com/office/powerpoint/2010/main" val="1387745406"/>
              </p:ext>
            </p:extLst>
          </p:nvPr>
        </p:nvGraphicFramePr>
        <p:xfrm>
          <a:off x="2667000" y="1942148"/>
          <a:ext cx="1905000" cy="518160"/>
        </p:xfrm>
        <a:graphic>
          <a:graphicData uri="http://schemas.openxmlformats.org/drawingml/2006/table">
            <a:tbl>
              <a:tblPr/>
              <a:tblGrid>
                <a:gridCol w="476250">
                  <a:extLst>
                    <a:ext uri="{9D8B030D-6E8A-4147-A177-3AD203B41FA5}">
                      <a16:colId xmlns:a16="http://schemas.microsoft.com/office/drawing/2014/main" val="4244028416"/>
                    </a:ext>
                  </a:extLst>
                </a:gridCol>
                <a:gridCol w="476250">
                  <a:extLst>
                    <a:ext uri="{9D8B030D-6E8A-4147-A177-3AD203B41FA5}">
                      <a16:colId xmlns:a16="http://schemas.microsoft.com/office/drawing/2014/main" val="1956130737"/>
                    </a:ext>
                  </a:extLst>
                </a:gridCol>
                <a:gridCol w="476250">
                  <a:extLst>
                    <a:ext uri="{9D8B030D-6E8A-4147-A177-3AD203B41FA5}">
                      <a16:colId xmlns:a16="http://schemas.microsoft.com/office/drawing/2014/main" val="3026771716"/>
                    </a:ext>
                  </a:extLst>
                </a:gridCol>
                <a:gridCol w="476250">
                  <a:extLst>
                    <a:ext uri="{9D8B030D-6E8A-4147-A177-3AD203B41FA5}">
                      <a16:colId xmlns:a16="http://schemas.microsoft.com/office/drawing/2014/main" val="3495718830"/>
                    </a:ext>
                  </a:extLst>
                </a:gridCol>
              </a:tblGrid>
              <a:tr h="365125">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CC0099"/>
                          </a:solidFill>
                          <a:effectLst>
                            <a:outerShdw blurRad="38100" dist="38100" dir="2700000" algn="tl">
                              <a:srgbClr val="000000"/>
                            </a:outerShdw>
                          </a:effectLst>
                          <a:latin typeface="Times New Roman" panose="02020603050405020304" pitchFamily="18" charset="0"/>
                        </a:rPr>
                        <a:t>P</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H</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CC0099"/>
                          </a:solidFill>
                          <a:effectLst>
                            <a:outerShdw blurRad="38100" dist="38100" dir="2700000" algn="tl">
                              <a:srgbClr val="000000"/>
                            </a:outerShdw>
                          </a:effectLst>
                          <a:latin typeface="Times New Roman" panose="02020603050405020304" pitchFamily="18" charset="0"/>
                        </a:rPr>
                        <a:t>Á</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CC0099"/>
                          </a:solidFill>
                          <a:effectLst>
                            <a:outerShdw blurRad="38100" dist="38100" dir="2700000" algn="tl">
                              <a:srgbClr val="000000"/>
                            </a:outerShdw>
                          </a:effectLst>
                          <a:latin typeface="Times New Roman" panose="02020603050405020304" pitchFamily="18" charset="0"/>
                        </a:rPr>
                        <a:t>P</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2172858508"/>
                  </a:ext>
                </a:extLst>
              </a:tr>
            </a:tbl>
          </a:graphicData>
        </a:graphic>
      </p:graphicFrame>
      <p:sp>
        <p:nvSpPr>
          <p:cNvPr id="68896" name="Rectangle 288">
            <a:extLst>
              <a:ext uri="{FF2B5EF4-FFF2-40B4-BE49-F238E27FC236}">
                <a16:creationId xmlns:a16="http://schemas.microsoft.com/office/drawing/2014/main" id="{ED762581-76ED-5147-B828-37EAC6033CC3}"/>
              </a:ext>
            </a:extLst>
          </p:cNvPr>
          <p:cNvSpPr>
            <a:spLocks noChangeArrowheads="1"/>
          </p:cNvSpPr>
          <p:nvPr/>
        </p:nvSpPr>
        <p:spPr bwMode="auto">
          <a:xfrm>
            <a:off x="990600" y="54604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0000CC"/>
                </a:solidFill>
                <a:latin typeface="Times New Roman" panose="02020603050405020304" pitchFamily="18" charset="0"/>
              </a:rPr>
              <a:t>Hàng ngang số 5 gồm 6 ô:</a:t>
            </a:r>
          </a:p>
          <a:p>
            <a:pPr algn="ctr" defTabSz="914400" eaLnBrk="0" fontAlgn="base" hangingPunct="0">
              <a:spcBef>
                <a:spcPct val="0"/>
              </a:spcBef>
              <a:spcAft>
                <a:spcPct val="0"/>
              </a:spcAft>
            </a:pPr>
            <a:r>
              <a:rPr lang="en-US" altLang="en-VN" sz="2800" i="1">
                <a:solidFill>
                  <a:srgbClr val="0000CC"/>
                </a:solidFill>
                <a:latin typeface="Times New Roman" panose="02020603050405020304" pitchFamily="18" charset="0"/>
              </a:rPr>
              <a:t>Hậu quả</a:t>
            </a:r>
            <a:r>
              <a:rPr lang="en-US" altLang="en-VN" i="1">
                <a:solidFill>
                  <a:srgbClr val="0000FF"/>
                </a:solidFill>
                <a:latin typeface="Verdana" panose="020B0604030504040204" pitchFamily="34" charset="0"/>
              </a:rPr>
              <a:t> </a:t>
            </a:r>
            <a:r>
              <a:rPr lang="en-US" altLang="en-VN" sz="2800" i="1">
                <a:solidFill>
                  <a:srgbClr val="0000CC"/>
                </a:solidFill>
                <a:latin typeface="Times New Roman" panose="02020603050405020304" pitchFamily="18" charset="0"/>
              </a:rPr>
              <a:t>chính sách bóc lột của Nhật - Pháp?</a:t>
            </a:r>
          </a:p>
        </p:txBody>
      </p:sp>
      <p:graphicFrame>
        <p:nvGraphicFramePr>
          <p:cNvPr id="68897" name="Group 289">
            <a:extLst>
              <a:ext uri="{FF2B5EF4-FFF2-40B4-BE49-F238E27FC236}">
                <a16:creationId xmlns:a16="http://schemas.microsoft.com/office/drawing/2014/main" id="{15300AD7-A27F-5240-BD7F-09A8C67E4502}"/>
              </a:ext>
            </a:extLst>
          </p:cNvPr>
          <p:cNvGraphicFramePr>
            <a:graphicFrameLocks noGrp="1"/>
          </p:cNvGraphicFramePr>
          <p:nvPr>
            <p:extLst>
              <p:ext uri="{D42A27DB-BD31-4B8C-83A1-F6EECF244321}">
                <p14:modId xmlns:p14="http://schemas.microsoft.com/office/powerpoint/2010/main" val="423236691"/>
              </p:ext>
            </p:extLst>
          </p:nvPr>
        </p:nvGraphicFramePr>
        <p:xfrm>
          <a:off x="2133600" y="2397760"/>
          <a:ext cx="2895600" cy="518160"/>
        </p:xfrm>
        <a:graphic>
          <a:graphicData uri="http://schemas.openxmlformats.org/drawingml/2006/table">
            <a:tbl>
              <a:tblPr/>
              <a:tblGrid>
                <a:gridCol w="482600">
                  <a:extLst>
                    <a:ext uri="{9D8B030D-6E8A-4147-A177-3AD203B41FA5}">
                      <a16:colId xmlns:a16="http://schemas.microsoft.com/office/drawing/2014/main" val="1834585929"/>
                    </a:ext>
                  </a:extLst>
                </a:gridCol>
                <a:gridCol w="482600">
                  <a:extLst>
                    <a:ext uri="{9D8B030D-6E8A-4147-A177-3AD203B41FA5}">
                      <a16:colId xmlns:a16="http://schemas.microsoft.com/office/drawing/2014/main" val="3063653085"/>
                    </a:ext>
                  </a:extLst>
                </a:gridCol>
                <a:gridCol w="482600">
                  <a:extLst>
                    <a:ext uri="{9D8B030D-6E8A-4147-A177-3AD203B41FA5}">
                      <a16:colId xmlns:a16="http://schemas.microsoft.com/office/drawing/2014/main" val="202796833"/>
                    </a:ext>
                  </a:extLst>
                </a:gridCol>
                <a:gridCol w="482600">
                  <a:extLst>
                    <a:ext uri="{9D8B030D-6E8A-4147-A177-3AD203B41FA5}">
                      <a16:colId xmlns:a16="http://schemas.microsoft.com/office/drawing/2014/main" val="3165755925"/>
                    </a:ext>
                  </a:extLst>
                </a:gridCol>
                <a:gridCol w="482600">
                  <a:extLst>
                    <a:ext uri="{9D8B030D-6E8A-4147-A177-3AD203B41FA5}">
                      <a16:colId xmlns:a16="http://schemas.microsoft.com/office/drawing/2014/main" val="1946871617"/>
                    </a:ext>
                  </a:extLst>
                </a:gridCol>
                <a:gridCol w="482600">
                  <a:extLst>
                    <a:ext uri="{9D8B030D-6E8A-4147-A177-3AD203B41FA5}">
                      <a16:colId xmlns:a16="http://schemas.microsoft.com/office/drawing/2014/main" val="2180552399"/>
                    </a:ext>
                  </a:extLst>
                </a:gridCol>
              </a:tblGrid>
              <a:tr h="4318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rPr>
                        <a:t>N</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rPr>
                        <a:t>Ạ</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rPr>
                        <a:t>N</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rPr>
                        <a:t>Đ</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rPr>
                        <a:t>Ó</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I</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4174733694"/>
                  </a:ext>
                </a:extLst>
              </a:tr>
            </a:tbl>
          </a:graphicData>
        </a:graphic>
      </p:graphicFrame>
      <p:sp>
        <p:nvSpPr>
          <p:cNvPr id="68918" name="Rectangle 310">
            <a:extLst>
              <a:ext uri="{FF2B5EF4-FFF2-40B4-BE49-F238E27FC236}">
                <a16:creationId xmlns:a16="http://schemas.microsoft.com/office/drawing/2014/main" id="{8420CE93-BFE1-7A4C-A3B9-E3818C3A89DE}"/>
              </a:ext>
            </a:extLst>
          </p:cNvPr>
          <p:cNvSpPr>
            <a:spLocks noChangeArrowheads="1"/>
          </p:cNvSpPr>
          <p:nvPr/>
        </p:nvSpPr>
        <p:spPr bwMode="auto">
          <a:xfrm>
            <a:off x="1143000" y="53842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800000"/>
                </a:solidFill>
                <a:latin typeface="Times New Roman" panose="02020603050405020304" pitchFamily="18" charset="0"/>
              </a:rPr>
              <a:t>Hàng ngang số 6 gồm 5 ô:</a:t>
            </a:r>
          </a:p>
          <a:p>
            <a:pPr algn="ctr" defTabSz="914400" eaLnBrk="0" fontAlgn="base" hangingPunct="0">
              <a:spcBef>
                <a:spcPct val="0"/>
              </a:spcBef>
              <a:spcAft>
                <a:spcPct val="0"/>
              </a:spcAft>
            </a:pPr>
            <a:r>
              <a:rPr lang="en-US" altLang="en-VN" sz="2000" i="1">
                <a:solidFill>
                  <a:srgbClr val="800000"/>
                </a:solidFill>
                <a:latin typeface="Times New Roman" panose="02020603050405020304" pitchFamily="18" charset="0"/>
              </a:rPr>
              <a:t>90% d</a:t>
            </a:r>
            <a:r>
              <a:rPr lang="en-US" altLang="en-VN" sz="2000" i="1">
                <a:solidFill>
                  <a:srgbClr val="800000"/>
                </a:solidFill>
                <a:latin typeface="Verdana" panose="020B0604030504040204" pitchFamily="34" charset="0"/>
              </a:rPr>
              <a:t>ân số nước ta sau năm 1945 rơi vào tình trạng này</a:t>
            </a:r>
            <a:r>
              <a:rPr lang="en-US" altLang="en-VN" sz="2000" i="1">
                <a:solidFill>
                  <a:srgbClr val="800000"/>
                </a:solidFill>
                <a:latin typeface="Times New Roman" panose="02020603050405020304" pitchFamily="18" charset="0"/>
              </a:rPr>
              <a:t>?</a:t>
            </a:r>
          </a:p>
        </p:txBody>
      </p:sp>
      <p:graphicFrame>
        <p:nvGraphicFramePr>
          <p:cNvPr id="68919" name="Group 311">
            <a:extLst>
              <a:ext uri="{FF2B5EF4-FFF2-40B4-BE49-F238E27FC236}">
                <a16:creationId xmlns:a16="http://schemas.microsoft.com/office/drawing/2014/main" id="{F3BEABF5-EEDA-A54A-A500-26C055C6380E}"/>
              </a:ext>
            </a:extLst>
          </p:cNvPr>
          <p:cNvGraphicFramePr>
            <a:graphicFrameLocks noGrp="1"/>
          </p:cNvGraphicFramePr>
          <p:nvPr>
            <p:extLst>
              <p:ext uri="{D42A27DB-BD31-4B8C-83A1-F6EECF244321}">
                <p14:modId xmlns:p14="http://schemas.microsoft.com/office/powerpoint/2010/main" val="69618308"/>
              </p:ext>
            </p:extLst>
          </p:nvPr>
        </p:nvGraphicFramePr>
        <p:xfrm>
          <a:off x="2667000" y="2991485"/>
          <a:ext cx="2362200" cy="518160"/>
        </p:xfrm>
        <a:graphic>
          <a:graphicData uri="http://schemas.openxmlformats.org/drawingml/2006/table">
            <a:tbl>
              <a:tblPr/>
              <a:tblGrid>
                <a:gridCol w="473075">
                  <a:extLst>
                    <a:ext uri="{9D8B030D-6E8A-4147-A177-3AD203B41FA5}">
                      <a16:colId xmlns:a16="http://schemas.microsoft.com/office/drawing/2014/main" val="3300880782"/>
                    </a:ext>
                  </a:extLst>
                </a:gridCol>
                <a:gridCol w="471488">
                  <a:extLst>
                    <a:ext uri="{9D8B030D-6E8A-4147-A177-3AD203B41FA5}">
                      <a16:colId xmlns:a16="http://schemas.microsoft.com/office/drawing/2014/main" val="206454662"/>
                    </a:ext>
                  </a:extLst>
                </a:gridCol>
                <a:gridCol w="473075">
                  <a:extLst>
                    <a:ext uri="{9D8B030D-6E8A-4147-A177-3AD203B41FA5}">
                      <a16:colId xmlns:a16="http://schemas.microsoft.com/office/drawing/2014/main" val="2657309647"/>
                    </a:ext>
                  </a:extLst>
                </a:gridCol>
                <a:gridCol w="471487">
                  <a:extLst>
                    <a:ext uri="{9D8B030D-6E8A-4147-A177-3AD203B41FA5}">
                      <a16:colId xmlns:a16="http://schemas.microsoft.com/office/drawing/2014/main" val="494029841"/>
                    </a:ext>
                  </a:extLst>
                </a:gridCol>
                <a:gridCol w="473075">
                  <a:extLst>
                    <a:ext uri="{9D8B030D-6E8A-4147-A177-3AD203B41FA5}">
                      <a16:colId xmlns:a16="http://schemas.microsoft.com/office/drawing/2014/main" val="1237395186"/>
                    </a:ext>
                  </a:extLst>
                </a:gridCol>
              </a:tblGrid>
              <a:tr h="4572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M</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0066"/>
                          </a:solidFill>
                          <a:effectLst>
                            <a:outerShdw blurRad="38100" dist="38100" dir="2700000" algn="tl">
                              <a:srgbClr val="000000"/>
                            </a:outerShdw>
                          </a:effectLst>
                          <a:latin typeface="Times New Roman" panose="02020603050405020304" pitchFamily="18" charset="0"/>
                        </a:rPr>
                        <a:t>Ù</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0066"/>
                          </a:solidFill>
                          <a:effectLst>
                            <a:outerShdw blurRad="38100" dist="38100" dir="2700000" algn="tl">
                              <a:srgbClr val="000000"/>
                            </a:outerShdw>
                          </a:effectLst>
                          <a:latin typeface="Times New Roman" panose="02020603050405020304" pitchFamily="18" charset="0"/>
                        </a:rPr>
                        <a:t>C</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0066"/>
                          </a:solidFill>
                          <a:effectLst>
                            <a:outerShdw blurRad="38100" dist="38100" dir="2700000" algn="tl">
                              <a:srgbClr val="000000"/>
                            </a:outerShdw>
                          </a:effectLst>
                          <a:latin typeface="Times New Roman" panose="02020603050405020304" pitchFamily="18" charset="0"/>
                        </a:rPr>
                        <a:t>H</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660066"/>
                          </a:solidFill>
                          <a:effectLst>
                            <a:outerShdw blurRad="38100" dist="38100" dir="2700000" algn="tl">
                              <a:srgbClr val="000000"/>
                            </a:outerShdw>
                          </a:effectLst>
                          <a:latin typeface="Times New Roman" panose="02020603050405020304" pitchFamily="18" charset="0"/>
                        </a:rPr>
                        <a:t>Ữ</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3290224474"/>
                  </a:ext>
                </a:extLst>
              </a:tr>
            </a:tbl>
          </a:graphicData>
        </a:graphic>
      </p:graphicFrame>
      <p:sp>
        <p:nvSpPr>
          <p:cNvPr id="68937" name="Rectangle 329">
            <a:extLst>
              <a:ext uri="{FF2B5EF4-FFF2-40B4-BE49-F238E27FC236}">
                <a16:creationId xmlns:a16="http://schemas.microsoft.com/office/drawing/2014/main" id="{E71B58C1-961F-6748-9FE3-824ED7FE8F9B}"/>
              </a:ext>
            </a:extLst>
          </p:cNvPr>
          <p:cNvSpPr>
            <a:spLocks noChangeArrowheads="1"/>
          </p:cNvSpPr>
          <p:nvPr/>
        </p:nvSpPr>
        <p:spPr bwMode="auto">
          <a:xfrm>
            <a:off x="762000" y="55366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000066"/>
                </a:solidFill>
                <a:latin typeface="Times New Roman" panose="02020603050405020304" pitchFamily="18" charset="0"/>
              </a:rPr>
              <a:t>Hàng ngang số 7 gồm 14 ô:</a:t>
            </a:r>
          </a:p>
          <a:p>
            <a:pPr algn="ctr" defTabSz="914400" eaLnBrk="0" fontAlgn="base" hangingPunct="0">
              <a:spcBef>
                <a:spcPct val="0"/>
              </a:spcBef>
              <a:spcAft>
                <a:spcPct val="0"/>
              </a:spcAft>
            </a:pPr>
            <a:r>
              <a:rPr lang="en-US" altLang="en-VN" sz="2800" i="1">
                <a:solidFill>
                  <a:srgbClr val="000066"/>
                </a:solidFill>
                <a:latin typeface="Times New Roman" panose="02020603050405020304" pitchFamily="18" charset="0"/>
              </a:rPr>
              <a:t>Biện pháp để giải quyết nạn đói lâu dài?</a:t>
            </a:r>
          </a:p>
        </p:txBody>
      </p:sp>
      <p:graphicFrame>
        <p:nvGraphicFramePr>
          <p:cNvPr id="68938" name="Group 330">
            <a:extLst>
              <a:ext uri="{FF2B5EF4-FFF2-40B4-BE49-F238E27FC236}">
                <a16:creationId xmlns:a16="http://schemas.microsoft.com/office/drawing/2014/main" id="{8673EB2B-F756-0346-9341-1F9A0534C872}"/>
              </a:ext>
            </a:extLst>
          </p:cNvPr>
          <p:cNvGraphicFramePr>
            <a:graphicFrameLocks noGrp="1"/>
          </p:cNvGraphicFramePr>
          <p:nvPr>
            <p:extLst>
              <p:ext uri="{D42A27DB-BD31-4B8C-83A1-F6EECF244321}">
                <p14:modId xmlns:p14="http://schemas.microsoft.com/office/powerpoint/2010/main" val="1511594610"/>
              </p:ext>
            </p:extLst>
          </p:nvPr>
        </p:nvGraphicFramePr>
        <p:xfrm>
          <a:off x="6477000" y="3464560"/>
          <a:ext cx="1600200" cy="518160"/>
        </p:xfrm>
        <a:graphic>
          <a:graphicData uri="http://schemas.openxmlformats.org/drawingml/2006/table">
            <a:tbl>
              <a:tblPr/>
              <a:tblGrid>
                <a:gridCol w="533400">
                  <a:extLst>
                    <a:ext uri="{9D8B030D-6E8A-4147-A177-3AD203B41FA5}">
                      <a16:colId xmlns:a16="http://schemas.microsoft.com/office/drawing/2014/main" val="29265548"/>
                    </a:ext>
                  </a:extLst>
                </a:gridCol>
                <a:gridCol w="533400">
                  <a:extLst>
                    <a:ext uri="{9D8B030D-6E8A-4147-A177-3AD203B41FA5}">
                      <a16:colId xmlns:a16="http://schemas.microsoft.com/office/drawing/2014/main" val="2691247011"/>
                    </a:ext>
                  </a:extLst>
                </a:gridCol>
                <a:gridCol w="533400">
                  <a:extLst>
                    <a:ext uri="{9D8B030D-6E8A-4147-A177-3AD203B41FA5}">
                      <a16:colId xmlns:a16="http://schemas.microsoft.com/office/drawing/2014/main" val="1021681720"/>
                    </a:ext>
                  </a:extLst>
                </a:gridCol>
              </a:tblGrid>
              <a:tr h="5080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cap="flat">
                      <a:noFill/>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FF"/>
                      </a:solidFill>
                      <a:prstDash val="solid"/>
                      <a:round/>
                      <a:headEnd type="none" w="med" len="med"/>
                      <a:tailEnd type="none" w="med" len="med"/>
                    </a:lnL>
                    <a:lnR w="28575" cap="flat" cmpd="sng" algn="ctr">
                      <a:solidFill>
                        <a:srgbClr val="0000FF"/>
                      </a:solidFill>
                      <a:prstDash val="solid"/>
                      <a:round/>
                      <a:headEnd type="none" w="med" len="med"/>
                      <a:tailEnd type="none" w="med" len="med"/>
                    </a:lnR>
                    <a:lnT w="28575" cap="flat" cmpd="sng" algn="ctr">
                      <a:solidFill>
                        <a:srgbClr val="0000FF"/>
                      </a:solidFill>
                      <a:prstDash val="solid"/>
                      <a:round/>
                      <a:headEnd type="none" w="med" len="med"/>
                      <a:tailEnd type="none" w="med" len="med"/>
                    </a:lnT>
                    <a:lnB w="28575" cap="flat" cmpd="sng" algn="ctr">
                      <a:solidFill>
                        <a:srgbClr val="0000FF"/>
                      </a:solidFill>
                      <a:prstDash val="solid"/>
                      <a:round/>
                      <a:headEnd type="none" w="med" len="med"/>
                      <a:tailEnd type="none" w="med" len="med"/>
                    </a:lnB>
                    <a:lnTlToBr>
                      <a:noFill/>
                    </a:lnTlToBr>
                    <a:lnBlToTr>
                      <a:noFill/>
                    </a:lnBlToTr>
                    <a:solidFill>
                      <a:schemeClr val="hlink"/>
                    </a:solidFill>
                  </a:tcPr>
                </a:tc>
                <a:extLst>
                  <a:ext uri="{0D108BD9-81ED-4DB2-BD59-A6C34878D82A}">
                    <a16:rowId xmlns:a16="http://schemas.microsoft.com/office/drawing/2014/main" val="3454667475"/>
                  </a:ext>
                </a:extLst>
              </a:tr>
            </a:tbl>
          </a:graphicData>
        </a:graphic>
      </p:graphicFrame>
      <p:graphicFrame>
        <p:nvGraphicFramePr>
          <p:cNvPr id="68948" name="Group 340">
            <a:extLst>
              <a:ext uri="{FF2B5EF4-FFF2-40B4-BE49-F238E27FC236}">
                <a16:creationId xmlns:a16="http://schemas.microsoft.com/office/drawing/2014/main" id="{BF7577AF-CBD9-2740-95F0-6F13E4C9A7DC}"/>
              </a:ext>
            </a:extLst>
          </p:cNvPr>
          <p:cNvGraphicFramePr>
            <a:graphicFrameLocks noGrp="1"/>
          </p:cNvGraphicFramePr>
          <p:nvPr>
            <p:extLst>
              <p:ext uri="{D42A27DB-BD31-4B8C-83A1-F6EECF244321}">
                <p14:modId xmlns:p14="http://schemas.microsoft.com/office/powerpoint/2010/main" val="2078277173"/>
              </p:ext>
            </p:extLst>
          </p:nvPr>
        </p:nvGraphicFramePr>
        <p:xfrm>
          <a:off x="1219200" y="3464560"/>
          <a:ext cx="6781800" cy="518160"/>
        </p:xfrm>
        <a:graphic>
          <a:graphicData uri="http://schemas.openxmlformats.org/drawingml/2006/table">
            <a:tbl>
              <a:tblPr/>
              <a:tblGrid>
                <a:gridCol w="484188">
                  <a:extLst>
                    <a:ext uri="{9D8B030D-6E8A-4147-A177-3AD203B41FA5}">
                      <a16:colId xmlns:a16="http://schemas.microsoft.com/office/drawing/2014/main" val="699054637"/>
                    </a:ext>
                  </a:extLst>
                </a:gridCol>
                <a:gridCol w="485775">
                  <a:extLst>
                    <a:ext uri="{9D8B030D-6E8A-4147-A177-3AD203B41FA5}">
                      <a16:colId xmlns:a16="http://schemas.microsoft.com/office/drawing/2014/main" val="1227297414"/>
                    </a:ext>
                  </a:extLst>
                </a:gridCol>
                <a:gridCol w="484187">
                  <a:extLst>
                    <a:ext uri="{9D8B030D-6E8A-4147-A177-3AD203B41FA5}">
                      <a16:colId xmlns:a16="http://schemas.microsoft.com/office/drawing/2014/main" val="3251007101"/>
                    </a:ext>
                  </a:extLst>
                </a:gridCol>
                <a:gridCol w="482600">
                  <a:extLst>
                    <a:ext uri="{9D8B030D-6E8A-4147-A177-3AD203B41FA5}">
                      <a16:colId xmlns:a16="http://schemas.microsoft.com/office/drawing/2014/main" val="181827326"/>
                    </a:ext>
                  </a:extLst>
                </a:gridCol>
                <a:gridCol w="484188">
                  <a:extLst>
                    <a:ext uri="{9D8B030D-6E8A-4147-A177-3AD203B41FA5}">
                      <a16:colId xmlns:a16="http://schemas.microsoft.com/office/drawing/2014/main" val="2558293978"/>
                    </a:ext>
                  </a:extLst>
                </a:gridCol>
                <a:gridCol w="485775">
                  <a:extLst>
                    <a:ext uri="{9D8B030D-6E8A-4147-A177-3AD203B41FA5}">
                      <a16:colId xmlns:a16="http://schemas.microsoft.com/office/drawing/2014/main" val="985671015"/>
                    </a:ext>
                  </a:extLst>
                </a:gridCol>
                <a:gridCol w="484187">
                  <a:extLst>
                    <a:ext uri="{9D8B030D-6E8A-4147-A177-3AD203B41FA5}">
                      <a16:colId xmlns:a16="http://schemas.microsoft.com/office/drawing/2014/main" val="2724948263"/>
                    </a:ext>
                  </a:extLst>
                </a:gridCol>
                <a:gridCol w="484188">
                  <a:extLst>
                    <a:ext uri="{9D8B030D-6E8A-4147-A177-3AD203B41FA5}">
                      <a16:colId xmlns:a16="http://schemas.microsoft.com/office/drawing/2014/main" val="946152844"/>
                    </a:ext>
                  </a:extLst>
                </a:gridCol>
                <a:gridCol w="485775">
                  <a:extLst>
                    <a:ext uri="{9D8B030D-6E8A-4147-A177-3AD203B41FA5}">
                      <a16:colId xmlns:a16="http://schemas.microsoft.com/office/drawing/2014/main" val="3879174711"/>
                    </a:ext>
                  </a:extLst>
                </a:gridCol>
                <a:gridCol w="484187">
                  <a:extLst>
                    <a:ext uri="{9D8B030D-6E8A-4147-A177-3AD203B41FA5}">
                      <a16:colId xmlns:a16="http://schemas.microsoft.com/office/drawing/2014/main" val="961023724"/>
                    </a:ext>
                  </a:extLst>
                </a:gridCol>
                <a:gridCol w="482600">
                  <a:extLst>
                    <a:ext uri="{9D8B030D-6E8A-4147-A177-3AD203B41FA5}">
                      <a16:colId xmlns:a16="http://schemas.microsoft.com/office/drawing/2014/main" val="2758299388"/>
                    </a:ext>
                  </a:extLst>
                </a:gridCol>
                <a:gridCol w="484188">
                  <a:extLst>
                    <a:ext uri="{9D8B030D-6E8A-4147-A177-3AD203B41FA5}">
                      <a16:colId xmlns:a16="http://schemas.microsoft.com/office/drawing/2014/main" val="144181715"/>
                    </a:ext>
                  </a:extLst>
                </a:gridCol>
                <a:gridCol w="485775">
                  <a:extLst>
                    <a:ext uri="{9D8B030D-6E8A-4147-A177-3AD203B41FA5}">
                      <a16:colId xmlns:a16="http://schemas.microsoft.com/office/drawing/2014/main" val="2895059403"/>
                    </a:ext>
                  </a:extLst>
                </a:gridCol>
                <a:gridCol w="484187">
                  <a:extLst>
                    <a:ext uri="{9D8B030D-6E8A-4147-A177-3AD203B41FA5}">
                      <a16:colId xmlns:a16="http://schemas.microsoft.com/office/drawing/2014/main" val="2170969251"/>
                    </a:ext>
                  </a:extLst>
                </a:gridCol>
              </a:tblGrid>
              <a:tr h="441325">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T</a:t>
                      </a:r>
                    </a:p>
                  </a:txBody>
                  <a:tcPr horzOverflow="overflow">
                    <a:lnL cap="flat">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Ă</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N</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G</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G</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I</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A</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S</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Ả</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N</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X</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U</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Ấ</a:t>
                      </a:r>
                    </a:p>
                  </a:txBody>
                  <a:tcPr horzOverflow="overflow">
                    <a:lnL>
                      <a:noFill/>
                    </a:lnL>
                    <a:lnR>
                      <a:noFill/>
                    </a:lnR>
                    <a:lnT cap="flat">
                      <a:noFill/>
                    </a:lnT>
                    <a:lnB cap="flat">
                      <a:noFill/>
                    </a:lnB>
                    <a:lnTlToBr>
                      <a:noFill/>
                    </a:lnTlToBr>
                    <a:lnBlToTr>
                      <a:noFill/>
                    </a:lnBlToTr>
                    <a:solidFill>
                      <a:srgbClr val="000099"/>
                    </a:solid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FF"/>
                          </a:solidFill>
                          <a:effectLst>
                            <a:outerShdw blurRad="38100" dist="38100" dir="2700000" algn="tl">
                              <a:srgbClr val="000000"/>
                            </a:outerShdw>
                          </a:effectLst>
                          <a:latin typeface="Times New Roman" panose="02020603050405020304" pitchFamily="18" charset="0"/>
                        </a:rPr>
                        <a:t>T</a:t>
                      </a:r>
                    </a:p>
                  </a:txBody>
                  <a:tcPr horzOverflow="overflow">
                    <a:lnL>
                      <a:noFill/>
                    </a:lnL>
                    <a:lnR cap="flat">
                      <a:noFill/>
                    </a:lnR>
                    <a:lnT cap="flat">
                      <a:noFill/>
                    </a:lnT>
                    <a:lnB cap="flat">
                      <a:noFill/>
                    </a:lnB>
                    <a:lnTlToBr>
                      <a:noFill/>
                    </a:lnTlToBr>
                    <a:lnBlToTr>
                      <a:noFill/>
                    </a:lnBlToTr>
                    <a:solidFill>
                      <a:srgbClr val="000099"/>
                    </a:solidFill>
                  </a:tcPr>
                </a:tc>
                <a:extLst>
                  <a:ext uri="{0D108BD9-81ED-4DB2-BD59-A6C34878D82A}">
                    <a16:rowId xmlns:a16="http://schemas.microsoft.com/office/drawing/2014/main" val="1095935087"/>
                  </a:ext>
                </a:extLst>
              </a:tr>
            </a:tbl>
          </a:graphicData>
        </a:graphic>
      </p:graphicFrame>
      <p:sp>
        <p:nvSpPr>
          <p:cNvPr id="68993" name="Rectangle 385">
            <a:extLst>
              <a:ext uri="{FF2B5EF4-FFF2-40B4-BE49-F238E27FC236}">
                <a16:creationId xmlns:a16="http://schemas.microsoft.com/office/drawing/2014/main" id="{9F2BF7C8-3A2C-FF48-BC42-BA4E63DAEF9C}"/>
              </a:ext>
            </a:extLst>
          </p:cNvPr>
          <p:cNvSpPr>
            <a:spLocks noChangeArrowheads="1"/>
          </p:cNvSpPr>
          <p:nvPr/>
        </p:nvSpPr>
        <p:spPr bwMode="auto">
          <a:xfrm>
            <a:off x="914400" y="5460416"/>
            <a:ext cx="7315200" cy="10668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660066"/>
                </a:solidFill>
                <a:latin typeface="Times New Roman" panose="02020603050405020304" pitchFamily="18" charset="0"/>
              </a:rPr>
              <a:t>Hàng ngang số 8 gồm 9 ô:</a:t>
            </a:r>
          </a:p>
          <a:p>
            <a:pPr algn="ctr" defTabSz="914400" eaLnBrk="0" fontAlgn="base" hangingPunct="0">
              <a:spcBef>
                <a:spcPct val="0"/>
              </a:spcBef>
              <a:spcAft>
                <a:spcPct val="0"/>
              </a:spcAft>
            </a:pPr>
            <a:r>
              <a:rPr lang="en-US" altLang="en-VN" sz="2800" i="1">
                <a:solidFill>
                  <a:srgbClr val="660066"/>
                </a:solidFill>
                <a:latin typeface="Times New Roman" panose="02020603050405020304" pitchFamily="18" charset="0"/>
              </a:rPr>
              <a:t>T</a:t>
            </a:r>
            <a:r>
              <a:rPr lang="en-US" altLang="en-VN" sz="2000" i="1">
                <a:solidFill>
                  <a:srgbClr val="660066"/>
                </a:solidFill>
                <a:latin typeface="Verdana" panose="020B0604030504040204" pitchFamily="34" charset="0"/>
              </a:rPr>
              <a:t>ình trạng ngân sách nước ta sau năm 1945</a:t>
            </a:r>
            <a:r>
              <a:rPr lang="en-US" altLang="en-VN" sz="2800" i="1">
                <a:solidFill>
                  <a:srgbClr val="660066"/>
                </a:solidFill>
                <a:latin typeface="Times New Roman" panose="02020603050405020304" pitchFamily="18" charset="0"/>
              </a:rPr>
              <a:t>?</a:t>
            </a:r>
          </a:p>
        </p:txBody>
      </p:sp>
      <p:graphicFrame>
        <p:nvGraphicFramePr>
          <p:cNvPr id="68994" name="Group 386">
            <a:extLst>
              <a:ext uri="{FF2B5EF4-FFF2-40B4-BE49-F238E27FC236}">
                <a16:creationId xmlns:a16="http://schemas.microsoft.com/office/drawing/2014/main" id="{5D7131AA-234D-064F-9E12-3B78677C0464}"/>
              </a:ext>
            </a:extLst>
          </p:cNvPr>
          <p:cNvGraphicFramePr>
            <a:graphicFrameLocks noGrp="1"/>
          </p:cNvGraphicFramePr>
          <p:nvPr>
            <p:extLst>
              <p:ext uri="{D42A27DB-BD31-4B8C-83A1-F6EECF244321}">
                <p14:modId xmlns:p14="http://schemas.microsoft.com/office/powerpoint/2010/main" val="360399278"/>
              </p:ext>
            </p:extLst>
          </p:nvPr>
        </p:nvGraphicFramePr>
        <p:xfrm>
          <a:off x="1752600" y="3997960"/>
          <a:ext cx="4267200" cy="518160"/>
        </p:xfrm>
        <a:graphic>
          <a:graphicData uri="http://schemas.openxmlformats.org/drawingml/2006/table">
            <a:tbl>
              <a:tblPr/>
              <a:tblGrid>
                <a:gridCol w="474663">
                  <a:extLst>
                    <a:ext uri="{9D8B030D-6E8A-4147-A177-3AD203B41FA5}">
                      <a16:colId xmlns:a16="http://schemas.microsoft.com/office/drawing/2014/main" val="3970972735"/>
                    </a:ext>
                  </a:extLst>
                </a:gridCol>
                <a:gridCol w="473075">
                  <a:extLst>
                    <a:ext uri="{9D8B030D-6E8A-4147-A177-3AD203B41FA5}">
                      <a16:colId xmlns:a16="http://schemas.microsoft.com/office/drawing/2014/main" val="4076162175"/>
                    </a:ext>
                  </a:extLst>
                </a:gridCol>
                <a:gridCol w="474662">
                  <a:extLst>
                    <a:ext uri="{9D8B030D-6E8A-4147-A177-3AD203B41FA5}">
                      <a16:colId xmlns:a16="http://schemas.microsoft.com/office/drawing/2014/main" val="974485172"/>
                    </a:ext>
                  </a:extLst>
                </a:gridCol>
                <a:gridCol w="474663">
                  <a:extLst>
                    <a:ext uri="{9D8B030D-6E8A-4147-A177-3AD203B41FA5}">
                      <a16:colId xmlns:a16="http://schemas.microsoft.com/office/drawing/2014/main" val="3288358777"/>
                    </a:ext>
                  </a:extLst>
                </a:gridCol>
                <a:gridCol w="473075">
                  <a:extLst>
                    <a:ext uri="{9D8B030D-6E8A-4147-A177-3AD203B41FA5}">
                      <a16:colId xmlns:a16="http://schemas.microsoft.com/office/drawing/2014/main" val="1369670974"/>
                    </a:ext>
                  </a:extLst>
                </a:gridCol>
                <a:gridCol w="474662">
                  <a:extLst>
                    <a:ext uri="{9D8B030D-6E8A-4147-A177-3AD203B41FA5}">
                      <a16:colId xmlns:a16="http://schemas.microsoft.com/office/drawing/2014/main" val="2829146274"/>
                    </a:ext>
                  </a:extLst>
                </a:gridCol>
                <a:gridCol w="474663">
                  <a:extLst>
                    <a:ext uri="{9D8B030D-6E8A-4147-A177-3AD203B41FA5}">
                      <a16:colId xmlns:a16="http://schemas.microsoft.com/office/drawing/2014/main" val="2579219888"/>
                    </a:ext>
                  </a:extLst>
                </a:gridCol>
                <a:gridCol w="473075">
                  <a:extLst>
                    <a:ext uri="{9D8B030D-6E8A-4147-A177-3AD203B41FA5}">
                      <a16:colId xmlns:a16="http://schemas.microsoft.com/office/drawing/2014/main" val="1983356269"/>
                    </a:ext>
                  </a:extLst>
                </a:gridCol>
                <a:gridCol w="474662">
                  <a:extLst>
                    <a:ext uri="{9D8B030D-6E8A-4147-A177-3AD203B41FA5}">
                      <a16:colId xmlns:a16="http://schemas.microsoft.com/office/drawing/2014/main" val="2080987654"/>
                    </a:ext>
                  </a:extLst>
                </a:gridCol>
              </a:tblGrid>
              <a:tr h="5080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T</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R</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Ố</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N</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G</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R</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Ỗ</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N</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000066"/>
                          </a:solidFill>
                          <a:effectLst>
                            <a:outerShdw blurRad="38100" dist="38100" dir="2700000" algn="tl">
                              <a:srgbClr val="000000"/>
                            </a:outerShdw>
                          </a:effectLst>
                          <a:latin typeface="Times New Roman" panose="02020603050405020304" pitchFamily="18" charset="0"/>
                        </a:rPr>
                        <a:t>G</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3398933443"/>
                  </a:ext>
                </a:extLst>
              </a:tr>
            </a:tbl>
          </a:graphicData>
        </a:graphic>
      </p:graphicFrame>
      <p:sp>
        <p:nvSpPr>
          <p:cNvPr id="69024" name="Rectangle 416">
            <a:extLst>
              <a:ext uri="{FF2B5EF4-FFF2-40B4-BE49-F238E27FC236}">
                <a16:creationId xmlns:a16="http://schemas.microsoft.com/office/drawing/2014/main" id="{6A5EB487-DDC8-8F4B-8E92-0736BAAA6BCA}"/>
              </a:ext>
            </a:extLst>
          </p:cNvPr>
          <p:cNvSpPr>
            <a:spLocks noChangeArrowheads="1"/>
          </p:cNvSpPr>
          <p:nvPr/>
        </p:nvSpPr>
        <p:spPr bwMode="auto">
          <a:xfrm>
            <a:off x="1066800" y="5612816"/>
            <a:ext cx="7315200" cy="914400"/>
          </a:xfrm>
          <a:prstGeom prst="rect">
            <a:avLst/>
          </a:prstGeom>
          <a:noFill/>
          <a:ln>
            <a:noFill/>
          </a:ln>
          <a:effectLst/>
          <a:extLst>
            <a:ext uri="{909E8E84-426E-40DD-AFC4-6F175D3DCCD1}">
              <a14:hiddenFill xmlns:a14="http://schemas.microsoft.com/office/drawing/2010/main">
                <a:solidFill>
                  <a:srgbClr val="FF0066">
                    <a:alpha val="8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i="1">
                <a:solidFill>
                  <a:srgbClr val="CC0000"/>
                </a:solidFill>
                <a:latin typeface="Times New Roman" panose="02020603050405020304" pitchFamily="18" charset="0"/>
              </a:rPr>
              <a:t>Hàng ngang số 9 gồm 6 ô:</a:t>
            </a:r>
          </a:p>
          <a:p>
            <a:pPr algn="ctr" defTabSz="914400" eaLnBrk="0" fontAlgn="base" hangingPunct="0">
              <a:spcBef>
                <a:spcPct val="0"/>
              </a:spcBef>
              <a:spcAft>
                <a:spcPct val="0"/>
              </a:spcAft>
            </a:pPr>
            <a:r>
              <a:rPr lang="en-US" altLang="en-VN" sz="2800" i="1">
                <a:solidFill>
                  <a:srgbClr val="CC0000"/>
                </a:solidFill>
                <a:latin typeface="Times New Roman" panose="02020603050405020304" pitchFamily="18" charset="0"/>
              </a:rPr>
              <a:t>T</a:t>
            </a:r>
            <a:r>
              <a:rPr lang="en-US" altLang="en-VN" sz="2000" i="1">
                <a:solidFill>
                  <a:srgbClr val="CC0000"/>
                </a:solidFill>
                <a:latin typeface="Verdana" panose="020B0604030504040204" pitchFamily="34" charset="0"/>
              </a:rPr>
              <a:t>ình trạng kinh t</a:t>
            </a:r>
            <a:r>
              <a:rPr lang="en-US" altLang="en-VN" i="1">
                <a:solidFill>
                  <a:srgbClr val="CC0000"/>
                </a:solidFill>
                <a:latin typeface="Verdana" panose="020B0604030504040204" pitchFamily="34" charset="0"/>
              </a:rPr>
              <a:t>ế</a:t>
            </a:r>
            <a:r>
              <a:rPr lang="en-US" altLang="en-VN" sz="2000" i="1">
                <a:solidFill>
                  <a:srgbClr val="CC0000"/>
                </a:solidFill>
                <a:latin typeface="Verdana" panose="020B0604030504040204" pitchFamily="34" charset="0"/>
              </a:rPr>
              <a:t> nước ta sau năm 1945</a:t>
            </a:r>
            <a:r>
              <a:rPr lang="en-US" altLang="en-VN" sz="2800" i="1">
                <a:solidFill>
                  <a:srgbClr val="CC0000"/>
                </a:solidFill>
                <a:latin typeface="Times New Roman" panose="02020603050405020304" pitchFamily="18" charset="0"/>
              </a:rPr>
              <a:t>?</a:t>
            </a:r>
          </a:p>
        </p:txBody>
      </p:sp>
      <p:graphicFrame>
        <p:nvGraphicFramePr>
          <p:cNvPr id="69025" name="Group 417">
            <a:extLst>
              <a:ext uri="{FF2B5EF4-FFF2-40B4-BE49-F238E27FC236}">
                <a16:creationId xmlns:a16="http://schemas.microsoft.com/office/drawing/2014/main" id="{5E324379-2F05-C646-8A4A-B37FB745D792}"/>
              </a:ext>
            </a:extLst>
          </p:cNvPr>
          <p:cNvGraphicFramePr>
            <a:graphicFrameLocks noGrp="1"/>
          </p:cNvGraphicFramePr>
          <p:nvPr>
            <p:extLst>
              <p:ext uri="{D42A27DB-BD31-4B8C-83A1-F6EECF244321}">
                <p14:modId xmlns:p14="http://schemas.microsoft.com/office/powerpoint/2010/main" val="1074192909"/>
              </p:ext>
            </p:extLst>
          </p:nvPr>
        </p:nvGraphicFramePr>
        <p:xfrm>
          <a:off x="2667000" y="4531360"/>
          <a:ext cx="2819400" cy="518160"/>
        </p:xfrm>
        <a:graphic>
          <a:graphicData uri="http://schemas.openxmlformats.org/drawingml/2006/table">
            <a:tbl>
              <a:tblPr/>
              <a:tblGrid>
                <a:gridCol w="469900">
                  <a:extLst>
                    <a:ext uri="{9D8B030D-6E8A-4147-A177-3AD203B41FA5}">
                      <a16:colId xmlns:a16="http://schemas.microsoft.com/office/drawing/2014/main" val="4100329042"/>
                    </a:ext>
                  </a:extLst>
                </a:gridCol>
                <a:gridCol w="469900">
                  <a:extLst>
                    <a:ext uri="{9D8B030D-6E8A-4147-A177-3AD203B41FA5}">
                      <a16:colId xmlns:a16="http://schemas.microsoft.com/office/drawing/2014/main" val="689076503"/>
                    </a:ext>
                  </a:extLst>
                </a:gridCol>
                <a:gridCol w="469900">
                  <a:extLst>
                    <a:ext uri="{9D8B030D-6E8A-4147-A177-3AD203B41FA5}">
                      <a16:colId xmlns:a16="http://schemas.microsoft.com/office/drawing/2014/main" val="967479546"/>
                    </a:ext>
                  </a:extLst>
                </a:gridCol>
                <a:gridCol w="469900">
                  <a:extLst>
                    <a:ext uri="{9D8B030D-6E8A-4147-A177-3AD203B41FA5}">
                      <a16:colId xmlns:a16="http://schemas.microsoft.com/office/drawing/2014/main" val="4192852780"/>
                    </a:ext>
                  </a:extLst>
                </a:gridCol>
                <a:gridCol w="469900">
                  <a:extLst>
                    <a:ext uri="{9D8B030D-6E8A-4147-A177-3AD203B41FA5}">
                      <a16:colId xmlns:a16="http://schemas.microsoft.com/office/drawing/2014/main" val="1905224085"/>
                    </a:ext>
                  </a:extLst>
                </a:gridCol>
                <a:gridCol w="469900">
                  <a:extLst>
                    <a:ext uri="{9D8B030D-6E8A-4147-A177-3AD203B41FA5}">
                      <a16:colId xmlns:a16="http://schemas.microsoft.com/office/drawing/2014/main" val="2428817783"/>
                    </a:ext>
                  </a:extLst>
                </a:gridCol>
              </a:tblGrid>
              <a:tr h="43180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00"/>
                          </a:solidFill>
                          <a:effectLst>
                            <a:outerShdw blurRad="38100" dist="38100" dir="2700000" algn="tl">
                              <a:srgbClr val="000000"/>
                            </a:outerShdw>
                          </a:effectLst>
                          <a:latin typeface="Times New Roman" panose="02020603050405020304" pitchFamily="18" charset="0"/>
                        </a:rPr>
                        <a:t>L</a:t>
                      </a:r>
                    </a:p>
                  </a:txBody>
                  <a:tcPr horzOverflow="overflow">
                    <a:lnL cap="flat">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00"/>
                          </a:solidFill>
                          <a:effectLst>
                            <a:outerShdw blurRad="38100" dist="38100" dir="2700000" algn="tl">
                              <a:srgbClr val="000000"/>
                            </a:outerShdw>
                          </a:effectLst>
                          <a:latin typeface="Times New Roman" panose="02020603050405020304" pitchFamily="18" charset="0"/>
                        </a:rPr>
                        <a:t>Ạ</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00"/>
                          </a:solidFill>
                          <a:effectLst>
                            <a:outerShdw blurRad="38100" dist="38100" dir="2700000" algn="tl">
                              <a:srgbClr val="000000"/>
                            </a:outerShdw>
                          </a:effectLst>
                          <a:latin typeface="Times New Roman" panose="02020603050405020304" pitchFamily="18" charset="0"/>
                        </a:rPr>
                        <a:t>C</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CC0000"/>
                          </a:solidFill>
                          <a:effectLst>
                            <a:outerShdw blurRad="38100" dist="38100" dir="2700000" algn="tl">
                              <a:srgbClr val="000000"/>
                            </a:outerShdw>
                          </a:effectLst>
                          <a:latin typeface="Times New Roman" panose="02020603050405020304" pitchFamily="18" charset="0"/>
                        </a:rPr>
                        <a:t>H</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00"/>
                          </a:solidFill>
                          <a:effectLst>
                            <a:outerShdw blurRad="38100" dist="38100" dir="2700000" algn="tl">
                              <a:srgbClr val="000000"/>
                            </a:outerShdw>
                          </a:effectLst>
                          <a:latin typeface="Times New Roman" panose="02020603050405020304" pitchFamily="18" charset="0"/>
                        </a:rPr>
                        <a:t>Ậ</a:t>
                      </a:r>
                    </a:p>
                  </a:txBody>
                  <a:tcPr horzOverflow="overflow">
                    <a:lnL>
                      <a:noFill/>
                    </a:lnL>
                    <a:lnR>
                      <a:noFill/>
                    </a:lnR>
                    <a:lnT cap="flat">
                      <a:noFill/>
                    </a:lnT>
                    <a:lnB cap="flat">
                      <a:noFill/>
                    </a:lnB>
                    <a:lnTlToBr>
                      <a:noFill/>
                    </a:lnTlToBr>
                    <a:lnBlToTr>
                      <a:noFill/>
                    </a:lnBlToTr>
                    <a:noFill/>
                  </a:tcPr>
                </a:tc>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FF00"/>
                          </a:solidFill>
                          <a:effectLst>
                            <a:outerShdw blurRad="38100" dist="38100" dir="2700000" algn="tl">
                              <a:srgbClr val="000000"/>
                            </a:outerShdw>
                          </a:effectLst>
                          <a:latin typeface="Times New Roman" panose="02020603050405020304" pitchFamily="18" charset="0"/>
                        </a:rPr>
                        <a:t>U</a:t>
                      </a:r>
                    </a:p>
                  </a:txBody>
                  <a:tcPr horzOverflow="overflow">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90367526"/>
                  </a:ext>
                </a:extLst>
              </a:tr>
            </a:tbl>
          </a:graphicData>
        </a:graphic>
      </p:graphicFrame>
      <p:graphicFrame>
        <p:nvGraphicFramePr>
          <p:cNvPr id="69046" name="Group 438">
            <a:extLst>
              <a:ext uri="{FF2B5EF4-FFF2-40B4-BE49-F238E27FC236}">
                <a16:creationId xmlns:a16="http://schemas.microsoft.com/office/drawing/2014/main" id="{23C5AAE7-9C84-CC4A-983A-2EDBD0D0772D}"/>
              </a:ext>
            </a:extLst>
          </p:cNvPr>
          <p:cNvGraphicFramePr>
            <a:graphicFrameLocks noGrp="1"/>
          </p:cNvGraphicFramePr>
          <p:nvPr>
            <p:extLst>
              <p:ext uri="{D42A27DB-BD31-4B8C-83A1-F6EECF244321}">
                <p14:modId xmlns:p14="http://schemas.microsoft.com/office/powerpoint/2010/main" val="2143971098"/>
              </p:ext>
            </p:extLst>
          </p:nvPr>
        </p:nvGraphicFramePr>
        <p:xfrm>
          <a:off x="9431338" y="386080"/>
          <a:ext cx="779461" cy="4663440"/>
        </p:xfrm>
        <a:graphic>
          <a:graphicData uri="http://schemas.openxmlformats.org/drawingml/2006/table">
            <a:tbl>
              <a:tblPr/>
              <a:tblGrid>
                <a:gridCol w="779461">
                  <a:extLst>
                    <a:ext uri="{9D8B030D-6E8A-4147-A177-3AD203B41FA5}">
                      <a16:colId xmlns:a16="http://schemas.microsoft.com/office/drawing/2014/main" val="3486878465"/>
                    </a:ext>
                  </a:extLst>
                </a:gridCol>
              </a:tblGrid>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198756712"/>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206372430"/>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088438711"/>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663173548"/>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510807945"/>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767122452"/>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2048483165"/>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513008327"/>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VN" altLang="en-VN" sz="2800" b="0" i="0" u="none" strike="noStrike" cap="none" normalizeH="0" baseline="0" dirty="0">
                        <a:ln>
                          <a:noFill/>
                        </a:ln>
                        <a:solidFill>
                          <a:schemeClr val="tx1"/>
                        </a:solidFill>
                        <a:effectLst>
                          <a:outerShdw blurRad="38100" dist="38100" dir="2700000" algn="tl">
                            <a:srgbClr val="FFFFFF"/>
                          </a:outerShdw>
                        </a:effectLst>
                        <a:latin typeface="Times New Roman" panose="02020603050405020304" pitchFamily="18" charset="0"/>
                      </a:endParaRPr>
                    </a:p>
                  </a:txBody>
                  <a:tcPr horzOverflow="overflow">
                    <a:lnL w="28575" cap="flat" cmpd="sng" algn="ctr">
                      <a:solidFill>
                        <a:srgbClr val="0000CC"/>
                      </a:solidFill>
                      <a:prstDash val="solid"/>
                      <a:round/>
                      <a:headEnd type="none" w="med" len="med"/>
                      <a:tailEnd type="none" w="med" len="med"/>
                    </a:lnL>
                    <a:lnR w="28575" cap="flat" cmpd="sng" algn="ctr">
                      <a:solidFill>
                        <a:srgbClr val="0000CC"/>
                      </a:solidFill>
                      <a:prstDash val="solid"/>
                      <a:round/>
                      <a:headEnd type="none" w="med" len="med"/>
                      <a:tailEnd type="none" w="med" len="med"/>
                    </a:lnR>
                    <a:lnT w="28575" cap="flat" cmpd="sng" algn="ctr">
                      <a:solidFill>
                        <a:srgbClr val="0000CC"/>
                      </a:solidFill>
                      <a:prstDash val="solid"/>
                      <a:round/>
                      <a:headEnd type="none" w="med" len="med"/>
                      <a:tailEnd type="none" w="med" len="med"/>
                    </a:lnT>
                    <a:lnB w="28575" cap="flat" cmpd="sng" algn="ctr">
                      <a:solidFill>
                        <a:srgbClr val="0000CC"/>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835803392"/>
                  </a:ext>
                </a:extLst>
              </a:tr>
            </a:tbl>
          </a:graphicData>
        </a:graphic>
      </p:graphicFrame>
      <p:sp>
        <p:nvSpPr>
          <p:cNvPr id="69068" name="Rectangle 460">
            <a:extLst>
              <a:ext uri="{FF2B5EF4-FFF2-40B4-BE49-F238E27FC236}">
                <a16:creationId xmlns:a16="http://schemas.microsoft.com/office/drawing/2014/main" id="{D5F74DA4-84DD-FF48-B045-877D650D08FB}"/>
              </a:ext>
            </a:extLst>
          </p:cNvPr>
          <p:cNvSpPr>
            <a:spLocks noChangeArrowheads="1"/>
          </p:cNvSpPr>
          <p:nvPr/>
        </p:nvSpPr>
        <p:spPr bwMode="auto">
          <a:xfrm>
            <a:off x="1295400" y="4006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H</a:t>
            </a:r>
          </a:p>
        </p:txBody>
      </p:sp>
      <p:sp>
        <p:nvSpPr>
          <p:cNvPr id="69069" name="Rectangle 461">
            <a:extLst>
              <a:ext uri="{FF2B5EF4-FFF2-40B4-BE49-F238E27FC236}">
                <a16:creationId xmlns:a16="http://schemas.microsoft.com/office/drawing/2014/main" id="{0EBCD360-B5EC-7746-A408-0F4C5082095A}"/>
              </a:ext>
            </a:extLst>
          </p:cNvPr>
          <p:cNvSpPr>
            <a:spLocks noChangeArrowheads="1"/>
          </p:cNvSpPr>
          <p:nvPr/>
        </p:nvSpPr>
        <p:spPr bwMode="auto">
          <a:xfrm>
            <a:off x="3657600" y="9340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Ô</a:t>
            </a:r>
          </a:p>
        </p:txBody>
      </p:sp>
      <p:sp>
        <p:nvSpPr>
          <p:cNvPr id="69070" name="Rectangle 462">
            <a:extLst>
              <a:ext uri="{FF2B5EF4-FFF2-40B4-BE49-F238E27FC236}">
                <a16:creationId xmlns:a16="http://schemas.microsoft.com/office/drawing/2014/main" id="{BE5545FF-E134-044A-BA36-F66C6E116D80}"/>
              </a:ext>
            </a:extLst>
          </p:cNvPr>
          <p:cNvSpPr>
            <a:spLocks noChangeArrowheads="1"/>
          </p:cNvSpPr>
          <p:nvPr/>
        </p:nvSpPr>
        <p:spPr bwMode="auto">
          <a:xfrm>
            <a:off x="4114800" y="14674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C</a:t>
            </a:r>
          </a:p>
        </p:txBody>
      </p:sp>
      <p:sp>
        <p:nvSpPr>
          <p:cNvPr id="69071" name="Rectangle 463">
            <a:extLst>
              <a:ext uri="{FF2B5EF4-FFF2-40B4-BE49-F238E27FC236}">
                <a16:creationId xmlns:a16="http://schemas.microsoft.com/office/drawing/2014/main" id="{57F4B1F1-1E84-0E4C-8EFB-EA5A8520707F}"/>
              </a:ext>
            </a:extLst>
          </p:cNvPr>
          <p:cNvSpPr>
            <a:spLocks noChangeArrowheads="1"/>
          </p:cNvSpPr>
          <p:nvPr/>
        </p:nvSpPr>
        <p:spPr bwMode="auto">
          <a:xfrm>
            <a:off x="3200400" y="20008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H</a:t>
            </a:r>
          </a:p>
        </p:txBody>
      </p:sp>
      <p:sp>
        <p:nvSpPr>
          <p:cNvPr id="69072" name="Rectangle 464">
            <a:extLst>
              <a:ext uri="{FF2B5EF4-FFF2-40B4-BE49-F238E27FC236}">
                <a16:creationId xmlns:a16="http://schemas.microsoft.com/office/drawing/2014/main" id="{0AFAF55A-ACC7-A84B-A1C2-5C80EFC198EE}"/>
              </a:ext>
            </a:extLst>
          </p:cNvPr>
          <p:cNvSpPr>
            <a:spLocks noChangeArrowheads="1"/>
          </p:cNvSpPr>
          <p:nvPr/>
        </p:nvSpPr>
        <p:spPr bwMode="auto">
          <a:xfrm>
            <a:off x="4572000" y="24580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I</a:t>
            </a:r>
          </a:p>
        </p:txBody>
      </p:sp>
      <p:sp>
        <p:nvSpPr>
          <p:cNvPr id="69073" name="Rectangle 465">
            <a:extLst>
              <a:ext uri="{FF2B5EF4-FFF2-40B4-BE49-F238E27FC236}">
                <a16:creationId xmlns:a16="http://schemas.microsoft.com/office/drawing/2014/main" id="{2306F6CA-31B4-0840-A1F9-61D4DEB383DA}"/>
              </a:ext>
            </a:extLst>
          </p:cNvPr>
          <p:cNvSpPr>
            <a:spLocks noChangeArrowheads="1"/>
          </p:cNvSpPr>
          <p:nvPr/>
        </p:nvSpPr>
        <p:spPr bwMode="auto">
          <a:xfrm>
            <a:off x="2743200" y="30676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M</a:t>
            </a:r>
          </a:p>
        </p:txBody>
      </p:sp>
      <p:sp>
        <p:nvSpPr>
          <p:cNvPr id="69074" name="Rectangle 466">
            <a:extLst>
              <a:ext uri="{FF2B5EF4-FFF2-40B4-BE49-F238E27FC236}">
                <a16:creationId xmlns:a16="http://schemas.microsoft.com/office/drawing/2014/main" id="{8E82B73C-A512-1045-B481-828388B90B88}"/>
              </a:ext>
            </a:extLst>
          </p:cNvPr>
          <p:cNvSpPr>
            <a:spLocks noChangeArrowheads="1"/>
          </p:cNvSpPr>
          <p:nvPr/>
        </p:nvSpPr>
        <p:spPr bwMode="auto">
          <a:xfrm>
            <a:off x="3733800" y="35248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I</a:t>
            </a:r>
          </a:p>
        </p:txBody>
      </p:sp>
      <p:sp>
        <p:nvSpPr>
          <p:cNvPr id="69075" name="Rectangle 467">
            <a:extLst>
              <a:ext uri="{FF2B5EF4-FFF2-40B4-BE49-F238E27FC236}">
                <a16:creationId xmlns:a16="http://schemas.microsoft.com/office/drawing/2014/main" id="{60DD912A-604B-E049-B86A-E930D6DB9815}"/>
              </a:ext>
            </a:extLst>
          </p:cNvPr>
          <p:cNvSpPr>
            <a:spLocks noChangeArrowheads="1"/>
          </p:cNvSpPr>
          <p:nvPr/>
        </p:nvSpPr>
        <p:spPr bwMode="auto">
          <a:xfrm>
            <a:off x="3200400" y="40582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N</a:t>
            </a:r>
          </a:p>
        </p:txBody>
      </p:sp>
      <p:sp>
        <p:nvSpPr>
          <p:cNvPr id="69076" name="Rectangle 468">
            <a:extLst>
              <a:ext uri="{FF2B5EF4-FFF2-40B4-BE49-F238E27FC236}">
                <a16:creationId xmlns:a16="http://schemas.microsoft.com/office/drawing/2014/main" id="{852900CC-A673-1C4B-85D0-B4B36D37E3F2}"/>
              </a:ext>
            </a:extLst>
          </p:cNvPr>
          <p:cNvSpPr>
            <a:spLocks noChangeArrowheads="1"/>
          </p:cNvSpPr>
          <p:nvPr/>
        </p:nvSpPr>
        <p:spPr bwMode="auto">
          <a:xfrm>
            <a:off x="4114800" y="4591685"/>
            <a:ext cx="381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914400" eaLnBrk="0" fontAlgn="base" hangingPunct="0">
              <a:spcBef>
                <a:spcPct val="0"/>
              </a:spcBef>
              <a:spcAft>
                <a:spcPct val="0"/>
              </a:spcAft>
            </a:pPr>
            <a:r>
              <a:rPr lang="en-US" altLang="en-VN" sz="2800" b="1">
                <a:solidFill>
                  <a:srgbClr val="FF0000"/>
                </a:solidFill>
                <a:latin typeface="Times New Roman" panose="02020603050405020304" pitchFamily="18" charset="0"/>
              </a:rPr>
              <a:t>H</a:t>
            </a:r>
          </a:p>
        </p:txBody>
      </p:sp>
      <p:graphicFrame>
        <p:nvGraphicFramePr>
          <p:cNvPr id="69077" name="Group 469">
            <a:extLst>
              <a:ext uri="{FF2B5EF4-FFF2-40B4-BE49-F238E27FC236}">
                <a16:creationId xmlns:a16="http://schemas.microsoft.com/office/drawing/2014/main" id="{F7786489-CB92-734E-AA86-5A6B869E6E4C}"/>
              </a:ext>
            </a:extLst>
          </p:cNvPr>
          <p:cNvGraphicFramePr>
            <a:graphicFrameLocks noGrp="1"/>
          </p:cNvGraphicFramePr>
          <p:nvPr>
            <p:extLst>
              <p:ext uri="{D42A27DB-BD31-4B8C-83A1-F6EECF244321}">
                <p14:modId xmlns:p14="http://schemas.microsoft.com/office/powerpoint/2010/main" val="1849877680"/>
              </p:ext>
            </p:extLst>
          </p:nvPr>
        </p:nvGraphicFramePr>
        <p:xfrm>
          <a:off x="9431337" y="369670"/>
          <a:ext cx="779461" cy="4663440"/>
        </p:xfrm>
        <a:graphic>
          <a:graphicData uri="http://schemas.openxmlformats.org/drawingml/2006/table">
            <a:tbl>
              <a:tblPr/>
              <a:tblGrid>
                <a:gridCol w="779461">
                  <a:extLst>
                    <a:ext uri="{9D8B030D-6E8A-4147-A177-3AD203B41FA5}">
                      <a16:colId xmlns:a16="http://schemas.microsoft.com/office/drawing/2014/main" val="677314651"/>
                    </a:ext>
                  </a:extLst>
                </a:gridCol>
              </a:tblGrid>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H</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82152481"/>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Ồ</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2780885049"/>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C</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634059643"/>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H</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3432675492"/>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Í</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911509625"/>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M</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2452577356"/>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I</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2607771939"/>
                  </a:ext>
                </a:extLst>
              </a:tr>
              <a:tr h="452438">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a:ln>
                            <a:noFill/>
                          </a:ln>
                          <a:solidFill>
                            <a:srgbClr val="FF0000"/>
                          </a:solidFill>
                          <a:effectLst>
                            <a:outerShdw blurRad="38100" dist="38100" dir="2700000" algn="tl">
                              <a:srgbClr val="000000"/>
                            </a:outerShdw>
                          </a:effectLst>
                          <a:latin typeface="Times New Roman" panose="02020603050405020304" pitchFamily="18" charset="0"/>
                        </a:rPr>
                        <a:t>N</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487895294"/>
                  </a:ext>
                </a:extLst>
              </a:tr>
              <a:tr h="450850">
                <a:tc>
                  <a:txBody>
                    <a:bodyPr/>
                    <a:lstStyle>
                      <a:lvl1pPr>
                        <a:spcBef>
                          <a:spcPct val="20000"/>
                        </a:spcBef>
                        <a:buClr>
                          <a:schemeClr val="hlink"/>
                        </a:buClr>
                        <a:buSzPct val="60000"/>
                        <a:buFont typeface="Wingdings" pitchFamily="2" charset="2"/>
                        <a:defRPr sz="2800">
                          <a:solidFill>
                            <a:schemeClr val="tx1"/>
                          </a:solidFill>
                          <a:effectLst>
                            <a:outerShdw blurRad="38100" dist="38100" dir="2700000" algn="tl">
                              <a:srgbClr val="FFFFFF"/>
                            </a:outerShdw>
                          </a:effectLst>
                          <a:latin typeface="Times New Roman" panose="02020603050405020304" pitchFamily="18" charset="0"/>
                        </a:defRPr>
                      </a:lvl1pPr>
                      <a:lvl2pPr>
                        <a:spcBef>
                          <a:spcPct val="20000"/>
                        </a:spcBef>
                        <a:buClr>
                          <a:schemeClr val="tx2"/>
                        </a:buClr>
                        <a:buSzPct val="60000"/>
                        <a:buFont typeface="Wingdings" pitchFamily="2" charset="2"/>
                        <a:defRPr sz="2400">
                          <a:solidFill>
                            <a:schemeClr val="tx1"/>
                          </a:solidFill>
                          <a:effectLst>
                            <a:outerShdw blurRad="38100" dist="38100" dir="2700000" algn="tl">
                              <a:srgbClr val="FFFFFF"/>
                            </a:outerShdw>
                          </a:effectLst>
                          <a:latin typeface="Times New Roman" panose="02020603050405020304" pitchFamily="18" charset="0"/>
                        </a:defRPr>
                      </a:lvl2pPr>
                      <a:lvl3pPr>
                        <a:spcBef>
                          <a:spcPct val="20000"/>
                        </a:spcBef>
                        <a:buClr>
                          <a:schemeClr val="folHlink"/>
                        </a:buClr>
                        <a:buSzPct val="60000"/>
                        <a:buFont typeface="Wingdings" pitchFamily="2" charset="2"/>
                        <a:defRPr sz="2000">
                          <a:solidFill>
                            <a:schemeClr val="tx1"/>
                          </a:solidFill>
                          <a:effectLst>
                            <a:outerShdw blurRad="38100" dist="38100" dir="2700000" algn="tl">
                              <a:srgbClr val="FFFFFF"/>
                            </a:outerShdw>
                          </a:effectLst>
                          <a:latin typeface="Times New Roman" panose="02020603050405020304" pitchFamily="18" charset="0"/>
                        </a:defRPr>
                      </a:lvl3pPr>
                      <a:lvl4pPr>
                        <a:spcBef>
                          <a:spcPct val="20000"/>
                        </a:spcBef>
                        <a:buClr>
                          <a:schemeClr val="tx1"/>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4pPr>
                      <a:lvl5pPr>
                        <a:spcBef>
                          <a:spcPct val="20000"/>
                        </a:spcBef>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5pPr>
                      <a:lvl6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6pPr>
                      <a:lvl7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7pPr>
                      <a:lvl8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8pPr>
                      <a:lvl9pPr fontAlgn="base">
                        <a:spcBef>
                          <a:spcPct val="20000"/>
                        </a:spcBef>
                        <a:spcAft>
                          <a:spcPct val="0"/>
                        </a:spcAft>
                        <a:buClr>
                          <a:schemeClr val="hlink"/>
                        </a:buClr>
                        <a:buSzPct val="60000"/>
                        <a:buFont typeface="Wingdings" pitchFamily="2" charset="2"/>
                        <a:defRPr>
                          <a:solidFill>
                            <a:schemeClr val="tx1"/>
                          </a:solidFill>
                          <a:effectLst>
                            <a:outerShdw blurRad="38100" dist="38100" dir="2700000" algn="tl">
                              <a:srgbClr val="FFFFFF"/>
                            </a:outerShdw>
                          </a:effectLst>
                          <a:latin typeface="Times New Roman" panose="02020603050405020304" pitchFamily="18" charset="0"/>
                        </a:defRPr>
                      </a:lvl9p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altLang="en-VN" sz="2800" b="1" i="0" u="none" strike="noStrike" cap="none" normalizeH="0" baseline="0" dirty="0">
                          <a:ln>
                            <a:noFill/>
                          </a:ln>
                          <a:solidFill>
                            <a:srgbClr val="FF0000"/>
                          </a:solidFill>
                          <a:effectLst>
                            <a:outerShdw blurRad="38100" dist="38100" dir="2700000" algn="tl">
                              <a:srgbClr val="000000"/>
                            </a:outerShdw>
                          </a:effectLst>
                          <a:latin typeface="Times New Roman" panose="02020603050405020304" pitchFamily="18" charset="0"/>
                        </a:rPr>
                        <a:t>H</a:t>
                      </a:r>
                    </a:p>
                  </a:txBody>
                  <a:tcPr horzOverflow="overflow">
                    <a:lnL w="28575" cap="flat" cmpd="sng" algn="ctr">
                      <a:solidFill>
                        <a:srgbClr val="FFFF00"/>
                      </a:solidFill>
                      <a:prstDash val="solid"/>
                      <a:round/>
                      <a:headEnd type="none" w="med" len="med"/>
                      <a:tailEnd type="none" w="med" len="med"/>
                    </a:lnL>
                    <a:lnR w="28575" cap="flat" cmpd="sng" algn="ctr">
                      <a:solidFill>
                        <a:srgbClr val="FFFF00"/>
                      </a:solidFill>
                      <a:prstDash val="solid"/>
                      <a:round/>
                      <a:headEnd type="none" w="med" len="med"/>
                      <a:tailEnd type="none" w="med" len="med"/>
                    </a:lnR>
                    <a:lnT w="28575" cap="flat" cmpd="sng" algn="ctr">
                      <a:solidFill>
                        <a:srgbClr val="FFFF00"/>
                      </a:solidFill>
                      <a:prstDash val="solid"/>
                      <a:round/>
                      <a:headEnd type="none" w="med" len="med"/>
                      <a:tailEnd type="none" w="med" len="med"/>
                    </a:lnT>
                    <a:lnB w="28575" cap="flat" cmpd="sng" algn="ctr">
                      <a:solidFill>
                        <a:srgbClr val="FFFF00"/>
                      </a:solidFill>
                      <a:prstDash val="solid"/>
                      <a:round/>
                      <a:headEnd type="none" w="med" len="med"/>
                      <a:tailEnd type="none" w="med" len="med"/>
                    </a:lnB>
                    <a:lnTlToBr>
                      <a:noFill/>
                    </a:lnTlToBr>
                    <a:lnBlToTr>
                      <a:noFill/>
                    </a:lnBlToTr>
                    <a:solidFill>
                      <a:srgbClr val="F2F8FB"/>
                    </a:solidFill>
                  </a:tcPr>
                </a:tc>
                <a:extLst>
                  <a:ext uri="{0D108BD9-81ED-4DB2-BD59-A6C34878D82A}">
                    <a16:rowId xmlns:a16="http://schemas.microsoft.com/office/drawing/2014/main" val="1401513653"/>
                  </a:ext>
                </a:extLst>
              </a:tr>
            </a:tbl>
          </a:graphicData>
        </a:graphic>
      </p:graphicFrame>
      <p:pic>
        <p:nvPicPr>
          <p:cNvPr id="69099" name="Picture 13" descr="33fd0">
            <a:extLst>
              <a:ext uri="{FF2B5EF4-FFF2-40B4-BE49-F238E27FC236}">
                <a16:creationId xmlns:a16="http://schemas.microsoft.com/office/drawing/2014/main" id="{0BD103DC-C6AB-0142-B460-833D50D9FE4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6338" y="951765"/>
            <a:ext cx="17748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a:extLst>
              <a:ext uri="{FF2B5EF4-FFF2-40B4-BE49-F238E27FC236}">
                <a16:creationId xmlns:a16="http://schemas.microsoft.com/office/drawing/2014/main" id="{4A3E5146-A10F-584B-9BB6-BDE9D3D653D7}"/>
              </a:ext>
            </a:extLst>
          </p:cNvPr>
          <p:cNvSpPr/>
          <p:nvPr/>
        </p:nvSpPr>
        <p:spPr bwMode="auto">
          <a:xfrm>
            <a:off x="65088" y="5415916"/>
            <a:ext cx="9061450" cy="1411605"/>
          </a:xfrm>
          <a:prstGeom prst="roundRect">
            <a:avLst/>
          </a:prstGeom>
          <a:noFill/>
          <a:ln w="5715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VN" sz="2000" b="0" i="0" u="none" strike="noStrike" cap="none" normalizeH="0" baseline="0">
              <a:ln>
                <a:noFill/>
              </a:ln>
              <a:solidFill>
                <a:schemeClr val="tx1"/>
              </a:solidFill>
              <a:effectLst/>
              <a:latin typeface="Times New Roman" panose="02020603050405020304" pitchFamily="18" charset="0"/>
            </a:endParaRPr>
          </a:p>
        </p:txBody>
      </p:sp>
      <p:sp>
        <p:nvSpPr>
          <p:cNvPr id="3" name="Rectangle 2">
            <a:extLst>
              <a:ext uri="{FF2B5EF4-FFF2-40B4-BE49-F238E27FC236}">
                <a16:creationId xmlns:a16="http://schemas.microsoft.com/office/drawing/2014/main" id="{0CC890BF-B2E9-C74C-ABD3-3848FCF79575}"/>
              </a:ext>
            </a:extLst>
          </p:cNvPr>
          <p:cNvSpPr/>
          <p:nvPr/>
        </p:nvSpPr>
        <p:spPr bwMode="auto">
          <a:xfrm>
            <a:off x="10363200" y="0"/>
            <a:ext cx="1828800" cy="5384216"/>
          </a:xfrm>
          <a:prstGeom prst="rect">
            <a:avLst/>
          </a:prstGeom>
          <a:solidFill>
            <a:schemeClr val="bg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VN" sz="2000" b="0" i="0" u="none" strike="noStrike" cap="none" normalizeH="0" baseline="0">
              <a:ln>
                <a:noFill/>
              </a:ln>
              <a:solidFill>
                <a:schemeClr val="tx1"/>
              </a:solidFill>
              <a:effectLst/>
              <a:latin typeface="Times New Roman" panose="02020603050405020304" pitchFamily="18" charset="0"/>
            </a:endParaRPr>
          </a:p>
        </p:txBody>
      </p:sp>
      <p:sp>
        <p:nvSpPr>
          <p:cNvPr id="4" name="Rectangle 3">
            <a:extLst>
              <a:ext uri="{FF2B5EF4-FFF2-40B4-BE49-F238E27FC236}">
                <a16:creationId xmlns:a16="http://schemas.microsoft.com/office/drawing/2014/main" id="{B0C8673C-265A-4C4F-97C2-74453E3C112B}"/>
              </a:ext>
            </a:extLst>
          </p:cNvPr>
          <p:cNvSpPr/>
          <p:nvPr/>
        </p:nvSpPr>
        <p:spPr>
          <a:xfrm>
            <a:off x="10287001" y="386605"/>
            <a:ext cx="1887538" cy="3416320"/>
          </a:xfrm>
          <a:prstGeom prst="rect">
            <a:avLst/>
          </a:prstGeom>
          <a:noFill/>
        </p:spPr>
        <p:txBody>
          <a:bodyPr wrap="square" lIns="91440" tIns="45720" rIns="91440" bIns="45720">
            <a:spAutoFit/>
          </a:bodyPr>
          <a:lstStyle/>
          <a:p>
            <a:pPr algn="ctr"/>
            <a:r>
              <a:rPr lang="en-US" sz="5400" b="0" cap="none" spc="0"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GIẢI</a:t>
            </a:r>
            <a:r>
              <a:rPr lang="en-US" sz="54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MÃ </a:t>
            </a:r>
            <a:r>
              <a:rPr lang="en-US" sz="5400" b="0" cap="none" spc="0" dirty="0" err="1">
                <a:ln w="0"/>
                <a:solidFill>
                  <a:schemeClr val="accent3">
                    <a:lumMod val="50000"/>
                  </a:schemeClr>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Ô</a:t>
            </a:r>
            <a:r>
              <a:rPr lang="en-US" sz="5400" b="0" cap="none" spc="0"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0" cap="none" spc="0"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CHỮ</a:t>
            </a:r>
          </a:p>
        </p:txBody>
      </p:sp>
      <p:pic>
        <p:nvPicPr>
          <p:cNvPr id="5" name="nhạc nền.mp3" descr="nhạc nền.mp3">
            <a:hlinkClick r:id="" action="ppaction://media"/>
            <a:extLst>
              <a:ext uri="{FF2B5EF4-FFF2-40B4-BE49-F238E27FC236}">
                <a16:creationId xmlns:a16="http://schemas.microsoft.com/office/drawing/2014/main" id="{9E1B42E9-43B8-B545-83F4-293C66B1B0BD}"/>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387600" y="-1189063"/>
            <a:ext cx="812800" cy="812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1555" fill="hold"/>
                                        <p:tgtEl>
                                          <p:spTgt spid="5"/>
                                        </p:tgtEl>
                                      </p:cBhvr>
                                    </p:cmd>
                                  </p:childTnLst>
                                </p:cTn>
                              </p:par>
                              <p:par>
                                <p:cTn id="7" presetID="34" presetClass="emph" presetSubtype="0" repeatCount="indefinite" fill="hold" grpId="0" nodeType="withEffect">
                                  <p:stCondLst>
                                    <p:cond delay="0"/>
                                  </p:stCondLst>
                                  <p:iterate type="lt">
                                    <p:tmPct val="10000"/>
                                  </p:iterate>
                                  <p:childTnLst>
                                    <p:animMotion origin="layout" path="M 0.0 0.0 L 0.0 -0.07213" pathEditMode="relative" ptsTypes="">
                                      <p:cBhvr>
                                        <p:cTn id="8" dur="500" accel="50000" decel="50000" autoRev="1" fill="hold">
                                          <p:stCondLst>
                                            <p:cond delay="0"/>
                                          </p:stCondLst>
                                        </p:cTn>
                                        <p:tgtEl>
                                          <p:spTgt spid="4"/>
                                        </p:tgtEl>
                                        <p:attrNameLst>
                                          <p:attrName>ppt_x</p:attrName>
                                          <p:attrName>ppt_y</p:attrName>
                                        </p:attrNameLst>
                                      </p:cBhvr>
                                    </p:animMotion>
                                    <p:animRot by="1500000">
                                      <p:cBhvr>
                                        <p:cTn id="9" dur="250" fill="hold">
                                          <p:stCondLst>
                                            <p:cond delay="0"/>
                                          </p:stCondLst>
                                        </p:cTn>
                                        <p:tgtEl>
                                          <p:spTgt spid="4"/>
                                        </p:tgtEl>
                                        <p:attrNameLst>
                                          <p:attrName>r</p:attrName>
                                        </p:attrNameLst>
                                      </p:cBhvr>
                                    </p:animRot>
                                    <p:animRot by="-1500000">
                                      <p:cBhvr>
                                        <p:cTn id="10" dur="250" fill="hold">
                                          <p:stCondLst>
                                            <p:cond delay="250"/>
                                          </p:stCondLst>
                                        </p:cTn>
                                        <p:tgtEl>
                                          <p:spTgt spid="4"/>
                                        </p:tgtEl>
                                        <p:attrNameLst>
                                          <p:attrName>r</p:attrName>
                                        </p:attrNameLst>
                                      </p:cBhvr>
                                    </p:animRot>
                                    <p:animRot by="-1500000">
                                      <p:cBhvr>
                                        <p:cTn id="11" dur="250" fill="hold">
                                          <p:stCondLst>
                                            <p:cond delay="500"/>
                                          </p:stCondLst>
                                        </p:cTn>
                                        <p:tgtEl>
                                          <p:spTgt spid="4"/>
                                        </p:tgtEl>
                                        <p:attrNameLst>
                                          <p:attrName>r</p:attrName>
                                        </p:attrNameLst>
                                      </p:cBhvr>
                                    </p:animRot>
                                    <p:animRot by="1500000">
                                      <p:cBhvr>
                                        <p:cTn id="12" dur="250" fill="hold">
                                          <p:stCondLst>
                                            <p:cond delay="75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68611"/>
                    </p:tgtEl>
                  </p:cond>
                </p:stCondLst>
                <p:endSync evt="end" delay="0">
                  <p:rtn val="all"/>
                </p:endSync>
                <p:childTnLst>
                  <p:par>
                    <p:cTn id="14" fill="hold" nodeType="clickPar">
                      <p:stCondLst>
                        <p:cond delay="0"/>
                      </p:stCondLst>
                      <p:childTnLst>
                        <p:par>
                          <p:cTn id="15" fill="hold" nodeType="withGroup">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68618"/>
                                        </p:tgtEl>
                                        <p:attrNameLst>
                                          <p:attrName>style.visibility</p:attrName>
                                        </p:attrNameLst>
                                      </p:cBhvr>
                                      <p:to>
                                        <p:strVal val="visible"/>
                                      </p:to>
                                    </p:set>
                                    <p:anim calcmode="discrete" valueType="clr">
                                      <p:cBhvr override="childStyle">
                                        <p:cTn id="18" dur="80"/>
                                        <p:tgtEl>
                                          <p:spTgt spid="68618"/>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68618"/>
                                        </p:tgtEl>
                                        <p:attrNameLst>
                                          <p:attrName>fillcolor</p:attrName>
                                        </p:attrNameLst>
                                      </p:cBhvr>
                                      <p:tavLst>
                                        <p:tav tm="0">
                                          <p:val>
                                            <p:clrVal>
                                              <a:schemeClr val="accent2"/>
                                            </p:clrVal>
                                          </p:val>
                                        </p:tav>
                                        <p:tav tm="50000">
                                          <p:val>
                                            <p:clrVal>
                                              <a:schemeClr val="hlink"/>
                                            </p:clrVal>
                                          </p:val>
                                        </p:tav>
                                      </p:tavLst>
                                    </p:anim>
                                    <p:set>
                                      <p:cBhvr>
                                        <p:cTn id="20" dur="80"/>
                                        <p:tgtEl>
                                          <p:spTgt spid="68618"/>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8" presetClass="exit" presetSubtype="32" fill="hold" grpId="0" nodeType="clickEffect">
                                  <p:stCondLst>
                                    <p:cond delay="0"/>
                                  </p:stCondLst>
                                  <p:childTnLst>
                                    <p:animEffect transition="out" filter="diamond(out)">
                                      <p:cBhvr>
                                        <p:cTn id="24" dur="500"/>
                                        <p:tgtEl>
                                          <p:spTgt spid="68611"/>
                                        </p:tgtEl>
                                      </p:cBhvr>
                                    </p:animEffect>
                                    <p:set>
                                      <p:cBhvr>
                                        <p:cTn id="25" dur="1" fill="hold">
                                          <p:stCondLst>
                                            <p:cond delay="499"/>
                                          </p:stCondLst>
                                        </p:cTn>
                                        <p:tgtEl>
                                          <p:spTgt spid="68611"/>
                                        </p:tgtEl>
                                        <p:attrNameLst>
                                          <p:attrName>style.visibility</p:attrName>
                                        </p:attrNameLst>
                                      </p:cBhvr>
                                      <p:to>
                                        <p:strVal val="hidden"/>
                                      </p:to>
                                    </p:set>
                                  </p:childTnLst>
                                </p:cTn>
                              </p:par>
                              <p:par>
                                <p:cTn id="26" presetID="10" presetClass="exit" presetSubtype="0" fill="hold" grpId="1" nodeType="withEffect">
                                  <p:stCondLst>
                                    <p:cond delay="0"/>
                                  </p:stCondLst>
                                  <p:iterate type="lt">
                                    <p:tmPct val="0"/>
                                  </p:iterate>
                                  <p:childTnLst>
                                    <p:animEffect transition="out" filter="fade">
                                      <p:cBhvr>
                                        <p:cTn id="27" dur="500"/>
                                        <p:tgtEl>
                                          <p:spTgt spid="68618"/>
                                        </p:tgtEl>
                                      </p:cBhvr>
                                    </p:animEffect>
                                    <p:set>
                                      <p:cBhvr>
                                        <p:cTn id="28" dur="1" fill="hold">
                                          <p:stCondLst>
                                            <p:cond delay="499"/>
                                          </p:stCondLst>
                                        </p:cTn>
                                        <p:tgtEl>
                                          <p:spTgt spid="68618"/>
                                        </p:tgtEl>
                                        <p:attrNameLst>
                                          <p:attrName>style.visibility</p:attrName>
                                        </p:attrNameLst>
                                      </p:cBhvr>
                                      <p:to>
                                        <p:strVal val="hidden"/>
                                      </p:to>
                                    </p:set>
                                  </p:childTnLst>
                                </p:cTn>
                              </p:par>
                            </p:childTnLst>
                          </p:cTn>
                        </p:par>
                        <p:par>
                          <p:cTn id="29" fill="hold" nodeType="afterGroup">
                            <p:stCondLst>
                              <p:cond delay="500"/>
                            </p:stCondLst>
                            <p:childTnLst>
                              <p:par>
                                <p:cTn id="30" presetID="10" presetClass="entr" presetSubtype="0" fill="hold" nodeType="afterEffect">
                                  <p:stCondLst>
                                    <p:cond delay="0"/>
                                  </p:stCondLst>
                                  <p:childTnLst>
                                    <p:set>
                                      <p:cBhvr>
                                        <p:cTn id="31" dur="1" fill="hold">
                                          <p:stCondLst>
                                            <p:cond delay="0"/>
                                          </p:stCondLst>
                                        </p:cTn>
                                        <p:tgtEl>
                                          <p:spTgt spid="68778"/>
                                        </p:tgtEl>
                                        <p:attrNameLst>
                                          <p:attrName>style.visibility</p:attrName>
                                        </p:attrNameLst>
                                      </p:cBhvr>
                                      <p:to>
                                        <p:strVal val="visible"/>
                                      </p:to>
                                    </p:set>
                                    <p:animEffect transition="in" filter="fade">
                                      <p:cBhvr>
                                        <p:cTn id="32" dur="1000"/>
                                        <p:tgtEl>
                                          <p:spTgt spid="6877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69068"/>
                                        </p:tgtEl>
                                        <p:attrNameLst>
                                          <p:attrName>style.visibility</p:attrName>
                                        </p:attrNameLst>
                                      </p:cBhvr>
                                      <p:to>
                                        <p:strVal val="visible"/>
                                      </p:to>
                                    </p:set>
                                    <p:animEffect transition="in" filter="fade">
                                      <p:cBhvr>
                                        <p:cTn id="35" dur="500"/>
                                        <p:tgtEl>
                                          <p:spTgt spid="69068"/>
                                        </p:tgtEl>
                                      </p:cBhvr>
                                    </p:animEffect>
                                  </p:childTnLst>
                                </p:cTn>
                              </p:par>
                            </p:childTnLst>
                          </p:cTn>
                        </p:par>
                        <p:par>
                          <p:cTn id="36" fill="hold" nodeType="afterGroup">
                            <p:stCondLst>
                              <p:cond delay="1500"/>
                            </p:stCondLst>
                            <p:childTnLst>
                              <p:par>
                                <p:cTn id="37" presetID="63" presetClass="path" presetSubtype="0" accel="50000" decel="50000" fill="hold" grpId="0" nodeType="afterEffect">
                                  <p:stCondLst>
                                    <p:cond delay="0"/>
                                  </p:stCondLst>
                                  <p:childTnLst>
                                    <p:animMotion origin="layout" path="M 5E-6 -1.11111E-6 L 0.68334 0.00671 " pathEditMode="relative" rAng="0" ptsTypes="AA">
                                      <p:cBhvr>
                                        <p:cTn id="38" dur="500" fill="hold"/>
                                        <p:tgtEl>
                                          <p:spTgt spid="69068"/>
                                        </p:tgtEl>
                                        <p:attrNameLst>
                                          <p:attrName>ppt_x</p:attrName>
                                          <p:attrName>ppt_y</p:attrName>
                                        </p:attrNameLst>
                                      </p:cBhvr>
                                      <p:rCtr x="34167" y="324"/>
                                    </p:animMotion>
                                  </p:childTnLst>
                                </p:cTn>
                              </p:par>
                            </p:childTnLst>
                          </p:cTn>
                        </p:par>
                      </p:childTnLst>
                    </p:cTn>
                  </p:par>
                </p:childTnLst>
              </p:cTn>
              <p:nextCondLst>
                <p:cond evt="onClick" delay="0">
                  <p:tgtEl>
                    <p:spTgt spid="68611"/>
                  </p:tgtEl>
                </p:cond>
              </p:nextCondLst>
            </p:seq>
            <p:seq concurrent="1" nextAc="seek">
              <p:cTn id="39" restart="whenNotActive" fill="hold" evtFilter="cancelBubble" nodeType="interactiveSeq">
                <p:stCondLst>
                  <p:cond evt="onClick" delay="0">
                    <p:tgtEl>
                      <p:spTgt spid="68612"/>
                    </p:tgtEl>
                  </p:cond>
                </p:stCondLst>
                <p:endSync evt="end" delay="0">
                  <p:rtn val="all"/>
                </p:endSync>
                <p:childTnLst>
                  <p:par>
                    <p:cTn id="40" fill="hold" nodeType="clickPar">
                      <p:stCondLst>
                        <p:cond delay="0"/>
                      </p:stCondLst>
                      <p:childTnLst>
                        <p:par>
                          <p:cTn id="41" fill="hold" nodeType="withGroup">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68814"/>
                                        </p:tgtEl>
                                        <p:attrNameLst>
                                          <p:attrName>style.visibility</p:attrName>
                                        </p:attrNameLst>
                                      </p:cBhvr>
                                      <p:to>
                                        <p:strVal val="visible"/>
                                      </p:to>
                                    </p:set>
                                    <p:anim calcmode="discrete" valueType="clr">
                                      <p:cBhvr override="childStyle">
                                        <p:cTn id="44" dur="80"/>
                                        <p:tgtEl>
                                          <p:spTgt spid="68814"/>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68814"/>
                                        </p:tgtEl>
                                        <p:attrNameLst>
                                          <p:attrName>fillcolor</p:attrName>
                                        </p:attrNameLst>
                                      </p:cBhvr>
                                      <p:tavLst>
                                        <p:tav tm="0">
                                          <p:val>
                                            <p:clrVal>
                                              <a:schemeClr val="accent2"/>
                                            </p:clrVal>
                                          </p:val>
                                        </p:tav>
                                        <p:tav tm="50000">
                                          <p:val>
                                            <p:clrVal>
                                              <a:schemeClr val="hlink"/>
                                            </p:clrVal>
                                          </p:val>
                                        </p:tav>
                                      </p:tavLst>
                                    </p:anim>
                                    <p:set>
                                      <p:cBhvr>
                                        <p:cTn id="46" dur="80"/>
                                        <p:tgtEl>
                                          <p:spTgt spid="68814"/>
                                        </p:tgtEl>
                                        <p:attrNameLst>
                                          <p:attrName>fill.type</p:attrName>
                                        </p:attrNameLst>
                                      </p:cBhvr>
                                      <p:to>
                                        <p:strVal val="solid"/>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 presetClass="exit" presetSubtype="0" fill="hold" grpId="0" nodeType="clickEffect">
                                  <p:stCondLst>
                                    <p:cond delay="0"/>
                                  </p:stCondLst>
                                  <p:childTnLst>
                                    <p:animEffect transition="out" filter="fade">
                                      <p:cBhvr>
                                        <p:cTn id="50" dur="500"/>
                                        <p:tgtEl>
                                          <p:spTgt spid="68612"/>
                                        </p:tgtEl>
                                      </p:cBhvr>
                                    </p:animEffect>
                                    <p:set>
                                      <p:cBhvr>
                                        <p:cTn id="51" dur="1" fill="hold">
                                          <p:stCondLst>
                                            <p:cond delay="499"/>
                                          </p:stCondLst>
                                        </p:cTn>
                                        <p:tgtEl>
                                          <p:spTgt spid="68612"/>
                                        </p:tgtEl>
                                        <p:attrNameLst>
                                          <p:attrName>style.visibility</p:attrName>
                                        </p:attrNameLst>
                                      </p:cBhvr>
                                      <p:to>
                                        <p:strVal val="hidden"/>
                                      </p:to>
                                    </p:set>
                                  </p:childTnLst>
                                </p:cTn>
                              </p:par>
                              <p:par>
                                <p:cTn id="52" presetID="10" presetClass="exit" presetSubtype="0" fill="hold" grpId="1" nodeType="withEffect">
                                  <p:stCondLst>
                                    <p:cond delay="0"/>
                                  </p:stCondLst>
                                  <p:iterate type="lt">
                                    <p:tmPct val="0"/>
                                  </p:iterate>
                                  <p:childTnLst>
                                    <p:animEffect transition="out" filter="fade">
                                      <p:cBhvr>
                                        <p:cTn id="53" dur="500"/>
                                        <p:tgtEl>
                                          <p:spTgt spid="68814"/>
                                        </p:tgtEl>
                                      </p:cBhvr>
                                    </p:animEffect>
                                    <p:set>
                                      <p:cBhvr>
                                        <p:cTn id="54" dur="1" fill="hold">
                                          <p:stCondLst>
                                            <p:cond delay="499"/>
                                          </p:stCondLst>
                                        </p:cTn>
                                        <p:tgtEl>
                                          <p:spTgt spid="68814"/>
                                        </p:tgtEl>
                                        <p:attrNameLst>
                                          <p:attrName>style.visibility</p:attrName>
                                        </p:attrNameLst>
                                      </p:cBhvr>
                                      <p:to>
                                        <p:strVal val="hidden"/>
                                      </p:to>
                                    </p:set>
                                  </p:childTnLst>
                                </p:cTn>
                              </p:par>
                            </p:childTnLst>
                          </p:cTn>
                        </p:par>
                        <p:par>
                          <p:cTn id="55" fill="hold" nodeType="afterGroup">
                            <p:stCondLst>
                              <p:cond delay="500"/>
                            </p:stCondLst>
                            <p:childTnLst>
                              <p:par>
                                <p:cTn id="56" presetID="10" presetClass="entr" presetSubtype="0" fill="hold" nodeType="afterEffect">
                                  <p:stCondLst>
                                    <p:cond delay="0"/>
                                  </p:stCondLst>
                                  <p:childTnLst>
                                    <p:set>
                                      <p:cBhvr>
                                        <p:cTn id="57" dur="1" fill="hold">
                                          <p:stCondLst>
                                            <p:cond delay="0"/>
                                          </p:stCondLst>
                                        </p:cTn>
                                        <p:tgtEl>
                                          <p:spTgt spid="68816"/>
                                        </p:tgtEl>
                                        <p:attrNameLst>
                                          <p:attrName>style.visibility</p:attrName>
                                        </p:attrNameLst>
                                      </p:cBhvr>
                                      <p:to>
                                        <p:strVal val="visible"/>
                                      </p:to>
                                    </p:set>
                                    <p:animEffect transition="in" filter="fade">
                                      <p:cBhvr>
                                        <p:cTn id="58" dur="500"/>
                                        <p:tgtEl>
                                          <p:spTgt spid="68816"/>
                                        </p:tgtEl>
                                      </p:cBhvr>
                                    </p:animEffect>
                                  </p:childTnLst>
                                </p:cTn>
                              </p:par>
                              <p:par>
                                <p:cTn id="59" presetID="10" presetClass="entr" presetSubtype="0" fill="hold" grpId="1" nodeType="withEffect">
                                  <p:stCondLst>
                                    <p:cond delay="0"/>
                                  </p:stCondLst>
                                  <p:childTnLst>
                                    <p:set>
                                      <p:cBhvr>
                                        <p:cTn id="60" dur="1" fill="hold">
                                          <p:stCondLst>
                                            <p:cond delay="0"/>
                                          </p:stCondLst>
                                        </p:cTn>
                                        <p:tgtEl>
                                          <p:spTgt spid="69069"/>
                                        </p:tgtEl>
                                        <p:attrNameLst>
                                          <p:attrName>style.visibility</p:attrName>
                                        </p:attrNameLst>
                                      </p:cBhvr>
                                      <p:to>
                                        <p:strVal val="visible"/>
                                      </p:to>
                                    </p:set>
                                    <p:animEffect transition="in" filter="fade">
                                      <p:cBhvr>
                                        <p:cTn id="61" dur="500"/>
                                        <p:tgtEl>
                                          <p:spTgt spid="69069"/>
                                        </p:tgtEl>
                                      </p:cBhvr>
                                    </p:animEffect>
                                  </p:childTnLst>
                                </p:cTn>
                              </p:par>
                            </p:childTnLst>
                          </p:cTn>
                        </p:par>
                        <p:par>
                          <p:cTn id="62" fill="hold" nodeType="afterGroup">
                            <p:stCondLst>
                              <p:cond delay="1000"/>
                            </p:stCondLst>
                            <p:childTnLst>
                              <p:par>
                                <p:cTn id="63" presetID="63" presetClass="path" presetSubtype="0" accel="50000" decel="50000" fill="hold" grpId="0" nodeType="afterEffect">
                                  <p:stCondLst>
                                    <p:cond delay="0"/>
                                  </p:stCondLst>
                                  <p:childTnLst>
                                    <p:animMotion origin="layout" path="M 0.01251 -0.01667 L 0.49232 0.00393 " pathEditMode="relative" rAng="0" ptsTypes="AA">
                                      <p:cBhvr>
                                        <p:cTn id="64" dur="500" fill="hold"/>
                                        <p:tgtEl>
                                          <p:spTgt spid="69069"/>
                                        </p:tgtEl>
                                        <p:attrNameLst>
                                          <p:attrName>ppt_x</p:attrName>
                                          <p:attrName>ppt_y</p:attrName>
                                        </p:attrNameLst>
                                      </p:cBhvr>
                                      <p:rCtr x="23984" y="1019"/>
                                    </p:animMotion>
                                  </p:childTnLst>
                                </p:cTn>
                              </p:par>
                            </p:childTnLst>
                          </p:cTn>
                        </p:par>
                      </p:childTnLst>
                    </p:cTn>
                  </p:par>
                </p:childTnLst>
              </p:cTn>
              <p:nextCondLst>
                <p:cond evt="onClick" delay="0">
                  <p:tgtEl>
                    <p:spTgt spid="68612"/>
                  </p:tgtEl>
                </p:cond>
              </p:nextCondLst>
            </p:seq>
            <p:seq concurrent="1" nextAc="seek">
              <p:cTn id="65" restart="whenNotActive" fill="hold" evtFilter="cancelBubble" nodeType="interactiveSeq">
                <p:stCondLst>
                  <p:cond evt="onClick" delay="0">
                    <p:tgtEl>
                      <p:spTgt spid="68613"/>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27" presetClass="entr" presetSubtype="0" fill="hold" grpId="0" nodeType="clickEffect">
                                  <p:stCondLst>
                                    <p:cond delay="0"/>
                                  </p:stCondLst>
                                  <p:iterate type="lt">
                                    <p:tmPct val="50000"/>
                                  </p:iterate>
                                  <p:childTnLst>
                                    <p:set>
                                      <p:cBhvr>
                                        <p:cTn id="69" dur="1" fill="hold">
                                          <p:stCondLst>
                                            <p:cond delay="0"/>
                                          </p:stCondLst>
                                        </p:cTn>
                                        <p:tgtEl>
                                          <p:spTgt spid="68815"/>
                                        </p:tgtEl>
                                        <p:attrNameLst>
                                          <p:attrName>style.visibility</p:attrName>
                                        </p:attrNameLst>
                                      </p:cBhvr>
                                      <p:to>
                                        <p:strVal val="visible"/>
                                      </p:to>
                                    </p:set>
                                    <p:anim calcmode="discrete" valueType="clr">
                                      <p:cBhvr override="childStyle">
                                        <p:cTn id="70" dur="80"/>
                                        <p:tgtEl>
                                          <p:spTgt spid="68815"/>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68815"/>
                                        </p:tgtEl>
                                        <p:attrNameLst>
                                          <p:attrName>fillcolor</p:attrName>
                                        </p:attrNameLst>
                                      </p:cBhvr>
                                      <p:tavLst>
                                        <p:tav tm="0">
                                          <p:val>
                                            <p:clrVal>
                                              <a:schemeClr val="accent2"/>
                                            </p:clrVal>
                                          </p:val>
                                        </p:tav>
                                        <p:tav tm="50000">
                                          <p:val>
                                            <p:clrVal>
                                              <a:schemeClr val="hlink"/>
                                            </p:clrVal>
                                          </p:val>
                                        </p:tav>
                                      </p:tavLst>
                                    </p:anim>
                                    <p:set>
                                      <p:cBhvr>
                                        <p:cTn id="72" dur="80"/>
                                        <p:tgtEl>
                                          <p:spTgt spid="68815"/>
                                        </p:tgtEl>
                                        <p:attrNameLst>
                                          <p:attrName>fill.type</p:attrName>
                                        </p:attrNameLst>
                                      </p:cBhvr>
                                      <p:to>
                                        <p:strVal val="solid"/>
                                      </p:to>
                                    </p:set>
                                  </p:childTnLst>
                                </p:cTn>
                              </p:par>
                            </p:childTnLst>
                          </p:cTn>
                        </p:par>
                      </p:childTnLst>
                    </p:cTn>
                  </p:par>
                  <p:par>
                    <p:cTn id="73" fill="hold" nodeType="clickPar">
                      <p:stCondLst>
                        <p:cond delay="indefinite"/>
                      </p:stCondLst>
                      <p:childTnLst>
                        <p:par>
                          <p:cTn id="74" fill="hold" nodeType="withGroup">
                            <p:stCondLst>
                              <p:cond delay="0"/>
                            </p:stCondLst>
                            <p:childTnLst>
                              <p:par>
                                <p:cTn id="75" presetID="10" presetClass="exit" presetSubtype="0" fill="hold" grpId="0" nodeType="clickEffect">
                                  <p:stCondLst>
                                    <p:cond delay="0"/>
                                  </p:stCondLst>
                                  <p:childTnLst>
                                    <p:animEffect transition="out" filter="fade">
                                      <p:cBhvr>
                                        <p:cTn id="76" dur="500"/>
                                        <p:tgtEl>
                                          <p:spTgt spid="68613"/>
                                        </p:tgtEl>
                                      </p:cBhvr>
                                    </p:animEffect>
                                    <p:set>
                                      <p:cBhvr>
                                        <p:cTn id="77" dur="1" fill="hold">
                                          <p:stCondLst>
                                            <p:cond delay="499"/>
                                          </p:stCondLst>
                                        </p:cTn>
                                        <p:tgtEl>
                                          <p:spTgt spid="68613"/>
                                        </p:tgtEl>
                                        <p:attrNameLst>
                                          <p:attrName>style.visibility</p:attrName>
                                        </p:attrNameLst>
                                      </p:cBhvr>
                                      <p:to>
                                        <p:strVal val="hidden"/>
                                      </p:to>
                                    </p:set>
                                  </p:childTnLst>
                                </p:cTn>
                              </p:par>
                              <p:par>
                                <p:cTn id="78" presetID="10" presetClass="exit" presetSubtype="0" fill="hold" grpId="1" nodeType="withEffect">
                                  <p:stCondLst>
                                    <p:cond delay="0"/>
                                  </p:stCondLst>
                                  <p:iterate type="lt">
                                    <p:tmPct val="0"/>
                                  </p:iterate>
                                  <p:childTnLst>
                                    <p:animEffect transition="out" filter="fade">
                                      <p:cBhvr>
                                        <p:cTn id="79" dur="500"/>
                                        <p:tgtEl>
                                          <p:spTgt spid="68815"/>
                                        </p:tgtEl>
                                      </p:cBhvr>
                                    </p:animEffect>
                                    <p:set>
                                      <p:cBhvr>
                                        <p:cTn id="80" dur="1" fill="hold">
                                          <p:stCondLst>
                                            <p:cond delay="499"/>
                                          </p:stCondLst>
                                        </p:cTn>
                                        <p:tgtEl>
                                          <p:spTgt spid="68815"/>
                                        </p:tgtEl>
                                        <p:attrNameLst>
                                          <p:attrName>style.visibility</p:attrName>
                                        </p:attrNameLst>
                                      </p:cBhvr>
                                      <p:to>
                                        <p:strVal val="hidden"/>
                                      </p:to>
                                    </p:set>
                                  </p:childTnLst>
                                </p:cTn>
                              </p:par>
                            </p:childTnLst>
                          </p:cTn>
                        </p:par>
                        <p:par>
                          <p:cTn id="81" fill="hold" nodeType="afterGroup">
                            <p:stCondLst>
                              <p:cond delay="500"/>
                            </p:stCondLst>
                            <p:childTnLst>
                              <p:par>
                                <p:cTn id="82" presetID="10" presetClass="entr" presetSubtype="0" fill="hold" nodeType="afterEffect">
                                  <p:stCondLst>
                                    <p:cond delay="0"/>
                                  </p:stCondLst>
                                  <p:childTnLst>
                                    <p:set>
                                      <p:cBhvr>
                                        <p:cTn id="83" dur="1" fill="hold">
                                          <p:stCondLst>
                                            <p:cond delay="0"/>
                                          </p:stCondLst>
                                        </p:cTn>
                                        <p:tgtEl>
                                          <p:spTgt spid="68852"/>
                                        </p:tgtEl>
                                        <p:attrNameLst>
                                          <p:attrName>style.visibility</p:attrName>
                                        </p:attrNameLst>
                                      </p:cBhvr>
                                      <p:to>
                                        <p:strVal val="visible"/>
                                      </p:to>
                                    </p:set>
                                    <p:animEffect transition="in" filter="fade">
                                      <p:cBhvr>
                                        <p:cTn id="84" dur="500"/>
                                        <p:tgtEl>
                                          <p:spTgt spid="68852"/>
                                        </p:tgtEl>
                                      </p:cBhvr>
                                    </p:animEffect>
                                  </p:childTnLst>
                                </p:cTn>
                              </p:par>
                              <p:par>
                                <p:cTn id="85" presetID="10" presetClass="entr" presetSubtype="0" fill="hold" grpId="1" nodeType="withEffect">
                                  <p:stCondLst>
                                    <p:cond delay="0"/>
                                  </p:stCondLst>
                                  <p:childTnLst>
                                    <p:set>
                                      <p:cBhvr>
                                        <p:cTn id="86" dur="1" fill="hold">
                                          <p:stCondLst>
                                            <p:cond delay="0"/>
                                          </p:stCondLst>
                                        </p:cTn>
                                        <p:tgtEl>
                                          <p:spTgt spid="69070"/>
                                        </p:tgtEl>
                                        <p:attrNameLst>
                                          <p:attrName>style.visibility</p:attrName>
                                        </p:attrNameLst>
                                      </p:cBhvr>
                                      <p:to>
                                        <p:strVal val="visible"/>
                                      </p:to>
                                    </p:set>
                                    <p:animEffect transition="in" filter="fade">
                                      <p:cBhvr>
                                        <p:cTn id="87" dur="500"/>
                                        <p:tgtEl>
                                          <p:spTgt spid="69070"/>
                                        </p:tgtEl>
                                      </p:cBhvr>
                                    </p:animEffect>
                                  </p:childTnLst>
                                </p:cTn>
                              </p:par>
                            </p:childTnLst>
                          </p:cTn>
                        </p:par>
                        <p:par>
                          <p:cTn id="88" fill="hold" nodeType="afterGroup">
                            <p:stCondLst>
                              <p:cond delay="1000"/>
                            </p:stCondLst>
                            <p:childTnLst>
                              <p:par>
                                <p:cTn id="89" presetID="63" presetClass="path" presetSubtype="0" accel="50000" decel="50000" fill="hold" grpId="0" nodeType="afterEffect">
                                  <p:stCondLst>
                                    <p:cond delay="0"/>
                                  </p:stCondLst>
                                  <p:childTnLst>
                                    <p:animMotion origin="layout" path="M -0.00416 3.33333E-6 L 0.45352 0.00231 " pathEditMode="relative" rAng="0" ptsTypes="AA">
                                      <p:cBhvr>
                                        <p:cTn id="90" dur="500" fill="hold"/>
                                        <p:tgtEl>
                                          <p:spTgt spid="69070"/>
                                        </p:tgtEl>
                                        <p:attrNameLst>
                                          <p:attrName>ppt_x</p:attrName>
                                          <p:attrName>ppt_y</p:attrName>
                                        </p:attrNameLst>
                                      </p:cBhvr>
                                      <p:rCtr x="22878" y="116"/>
                                    </p:animMotion>
                                  </p:childTnLst>
                                </p:cTn>
                              </p:par>
                            </p:childTnLst>
                          </p:cTn>
                        </p:par>
                      </p:childTnLst>
                    </p:cTn>
                  </p:par>
                </p:childTnLst>
              </p:cTn>
              <p:nextCondLst>
                <p:cond evt="onClick" delay="0">
                  <p:tgtEl>
                    <p:spTgt spid="68613"/>
                  </p:tgtEl>
                </p:cond>
              </p:nextCondLst>
            </p:seq>
            <p:seq concurrent="1" nextAc="seek">
              <p:cTn id="91" restart="whenNotActive" fill="hold" evtFilter="cancelBubble" nodeType="interactiveSeq">
                <p:stCondLst>
                  <p:cond evt="onClick" delay="0">
                    <p:tgtEl>
                      <p:spTgt spid="68614"/>
                    </p:tgtEl>
                  </p:cond>
                </p:stCondLst>
                <p:endSync evt="end" delay="0">
                  <p:rtn val="all"/>
                </p:endSync>
                <p:childTnLst>
                  <p:par>
                    <p:cTn id="92" fill="hold" nodeType="clickPar">
                      <p:stCondLst>
                        <p:cond delay="0"/>
                      </p:stCondLst>
                      <p:childTnLst>
                        <p:par>
                          <p:cTn id="93" fill="hold" nodeType="withGroup">
                            <p:stCondLst>
                              <p:cond delay="0"/>
                            </p:stCondLst>
                            <p:childTnLst>
                              <p:par>
                                <p:cTn id="94" presetID="27" presetClass="entr" presetSubtype="0" fill="hold" grpId="0" nodeType="clickEffect">
                                  <p:stCondLst>
                                    <p:cond delay="0"/>
                                  </p:stCondLst>
                                  <p:iterate type="lt">
                                    <p:tmPct val="50000"/>
                                  </p:iterate>
                                  <p:childTnLst>
                                    <p:set>
                                      <p:cBhvr>
                                        <p:cTn id="95" dur="1" fill="hold">
                                          <p:stCondLst>
                                            <p:cond delay="0"/>
                                          </p:stCondLst>
                                        </p:cTn>
                                        <p:tgtEl>
                                          <p:spTgt spid="68880"/>
                                        </p:tgtEl>
                                        <p:attrNameLst>
                                          <p:attrName>style.visibility</p:attrName>
                                        </p:attrNameLst>
                                      </p:cBhvr>
                                      <p:to>
                                        <p:strVal val="visible"/>
                                      </p:to>
                                    </p:set>
                                    <p:anim calcmode="discrete" valueType="clr">
                                      <p:cBhvr override="childStyle">
                                        <p:cTn id="96" dur="80"/>
                                        <p:tgtEl>
                                          <p:spTgt spid="68880"/>
                                        </p:tgtEl>
                                        <p:attrNameLst>
                                          <p:attrName>style.color</p:attrName>
                                        </p:attrNameLst>
                                      </p:cBhvr>
                                      <p:tavLst>
                                        <p:tav tm="0">
                                          <p:val>
                                            <p:clrVal>
                                              <a:schemeClr val="accent2"/>
                                            </p:clrVal>
                                          </p:val>
                                        </p:tav>
                                        <p:tav tm="50000">
                                          <p:val>
                                            <p:clrVal>
                                              <a:schemeClr val="hlink"/>
                                            </p:clrVal>
                                          </p:val>
                                        </p:tav>
                                      </p:tavLst>
                                    </p:anim>
                                    <p:anim calcmode="discrete" valueType="clr">
                                      <p:cBhvr>
                                        <p:cTn id="97" dur="80"/>
                                        <p:tgtEl>
                                          <p:spTgt spid="68880"/>
                                        </p:tgtEl>
                                        <p:attrNameLst>
                                          <p:attrName>fillcolor</p:attrName>
                                        </p:attrNameLst>
                                      </p:cBhvr>
                                      <p:tavLst>
                                        <p:tav tm="0">
                                          <p:val>
                                            <p:clrVal>
                                              <a:schemeClr val="accent2"/>
                                            </p:clrVal>
                                          </p:val>
                                        </p:tav>
                                        <p:tav tm="50000">
                                          <p:val>
                                            <p:clrVal>
                                              <a:schemeClr val="hlink"/>
                                            </p:clrVal>
                                          </p:val>
                                        </p:tav>
                                      </p:tavLst>
                                    </p:anim>
                                    <p:set>
                                      <p:cBhvr>
                                        <p:cTn id="98" dur="80"/>
                                        <p:tgtEl>
                                          <p:spTgt spid="68880"/>
                                        </p:tgtEl>
                                        <p:attrNameLst>
                                          <p:attrName>fill.type</p:attrName>
                                        </p:attrNameLst>
                                      </p:cBhvr>
                                      <p:to>
                                        <p:strVal val="solid"/>
                                      </p:to>
                                    </p:set>
                                  </p:childTnLst>
                                </p:cTn>
                              </p:par>
                            </p:childTnLst>
                          </p:cTn>
                        </p:par>
                      </p:childTnLst>
                    </p:cTn>
                  </p:par>
                  <p:par>
                    <p:cTn id="99" fill="hold" nodeType="clickPar">
                      <p:stCondLst>
                        <p:cond delay="indefinite"/>
                      </p:stCondLst>
                      <p:childTnLst>
                        <p:par>
                          <p:cTn id="100" fill="hold" nodeType="withGroup">
                            <p:stCondLst>
                              <p:cond delay="0"/>
                            </p:stCondLst>
                            <p:childTnLst>
                              <p:par>
                                <p:cTn id="101" presetID="10" presetClass="exit" presetSubtype="0" fill="hold" grpId="0" nodeType="clickEffect">
                                  <p:stCondLst>
                                    <p:cond delay="0"/>
                                  </p:stCondLst>
                                  <p:childTnLst>
                                    <p:animEffect transition="out" filter="fade">
                                      <p:cBhvr>
                                        <p:cTn id="102" dur="2000"/>
                                        <p:tgtEl>
                                          <p:spTgt spid="68614"/>
                                        </p:tgtEl>
                                      </p:cBhvr>
                                    </p:animEffect>
                                    <p:set>
                                      <p:cBhvr>
                                        <p:cTn id="103" dur="1" fill="hold">
                                          <p:stCondLst>
                                            <p:cond delay="1999"/>
                                          </p:stCondLst>
                                        </p:cTn>
                                        <p:tgtEl>
                                          <p:spTgt spid="68614"/>
                                        </p:tgtEl>
                                        <p:attrNameLst>
                                          <p:attrName>style.visibility</p:attrName>
                                        </p:attrNameLst>
                                      </p:cBhvr>
                                      <p:to>
                                        <p:strVal val="hidden"/>
                                      </p:to>
                                    </p:set>
                                  </p:childTnLst>
                                </p:cTn>
                              </p:par>
                              <p:par>
                                <p:cTn id="104" presetID="10" presetClass="exit" presetSubtype="0" fill="hold" grpId="1" nodeType="withEffect">
                                  <p:stCondLst>
                                    <p:cond delay="0"/>
                                  </p:stCondLst>
                                  <p:iterate type="lt">
                                    <p:tmPct val="0"/>
                                  </p:iterate>
                                  <p:childTnLst>
                                    <p:animEffect transition="out" filter="fade">
                                      <p:cBhvr>
                                        <p:cTn id="105" dur="500"/>
                                        <p:tgtEl>
                                          <p:spTgt spid="68880"/>
                                        </p:tgtEl>
                                      </p:cBhvr>
                                    </p:animEffect>
                                    <p:set>
                                      <p:cBhvr>
                                        <p:cTn id="106" dur="1" fill="hold">
                                          <p:stCondLst>
                                            <p:cond delay="499"/>
                                          </p:stCondLst>
                                        </p:cTn>
                                        <p:tgtEl>
                                          <p:spTgt spid="68880"/>
                                        </p:tgtEl>
                                        <p:attrNameLst>
                                          <p:attrName>style.visibility</p:attrName>
                                        </p:attrNameLst>
                                      </p:cBhvr>
                                      <p:to>
                                        <p:strVal val="hidden"/>
                                      </p:to>
                                    </p:set>
                                  </p:childTnLst>
                                </p:cTn>
                              </p:par>
                            </p:childTnLst>
                          </p:cTn>
                        </p:par>
                        <p:par>
                          <p:cTn id="107" fill="hold" nodeType="afterGroup">
                            <p:stCondLst>
                              <p:cond delay="2000"/>
                            </p:stCondLst>
                            <p:childTnLst>
                              <p:par>
                                <p:cTn id="108" presetID="10" presetClass="entr" presetSubtype="0" fill="hold" nodeType="afterEffect">
                                  <p:stCondLst>
                                    <p:cond delay="0"/>
                                  </p:stCondLst>
                                  <p:childTnLst>
                                    <p:set>
                                      <p:cBhvr>
                                        <p:cTn id="109" dur="1" fill="hold">
                                          <p:stCondLst>
                                            <p:cond delay="0"/>
                                          </p:stCondLst>
                                        </p:cTn>
                                        <p:tgtEl>
                                          <p:spTgt spid="68881"/>
                                        </p:tgtEl>
                                        <p:attrNameLst>
                                          <p:attrName>style.visibility</p:attrName>
                                        </p:attrNameLst>
                                      </p:cBhvr>
                                      <p:to>
                                        <p:strVal val="visible"/>
                                      </p:to>
                                    </p:set>
                                    <p:animEffect transition="in" filter="fade">
                                      <p:cBhvr>
                                        <p:cTn id="110" dur="2000"/>
                                        <p:tgtEl>
                                          <p:spTgt spid="68881"/>
                                        </p:tgtEl>
                                      </p:cBhvr>
                                    </p:animEffect>
                                  </p:childTnLst>
                                </p:cTn>
                              </p:par>
                              <p:par>
                                <p:cTn id="111" presetID="10" presetClass="entr" presetSubtype="0" fill="hold" grpId="1" nodeType="withEffect">
                                  <p:stCondLst>
                                    <p:cond delay="0"/>
                                  </p:stCondLst>
                                  <p:childTnLst>
                                    <p:set>
                                      <p:cBhvr>
                                        <p:cTn id="112" dur="1" fill="hold">
                                          <p:stCondLst>
                                            <p:cond delay="0"/>
                                          </p:stCondLst>
                                        </p:cTn>
                                        <p:tgtEl>
                                          <p:spTgt spid="69071"/>
                                        </p:tgtEl>
                                        <p:attrNameLst>
                                          <p:attrName>style.visibility</p:attrName>
                                        </p:attrNameLst>
                                      </p:cBhvr>
                                      <p:to>
                                        <p:strVal val="visible"/>
                                      </p:to>
                                    </p:set>
                                    <p:animEffect transition="in" filter="fade">
                                      <p:cBhvr>
                                        <p:cTn id="113" dur="500"/>
                                        <p:tgtEl>
                                          <p:spTgt spid="69071"/>
                                        </p:tgtEl>
                                      </p:cBhvr>
                                    </p:animEffect>
                                  </p:childTnLst>
                                </p:cTn>
                              </p:par>
                            </p:childTnLst>
                          </p:cTn>
                        </p:par>
                        <p:par>
                          <p:cTn id="114" fill="hold" nodeType="afterGroup">
                            <p:stCondLst>
                              <p:cond delay="4000"/>
                            </p:stCondLst>
                            <p:childTnLst>
                              <p:par>
                                <p:cTn id="115" presetID="63" presetClass="path" presetSubtype="0" accel="50000" decel="50000" fill="hold" grpId="0" nodeType="afterEffect">
                                  <p:stCondLst>
                                    <p:cond delay="0"/>
                                  </p:stCondLst>
                                  <p:childTnLst>
                                    <p:animMotion origin="layout" path="M 5E-6 -4.44444E-6 L 0.52709 0.00579 " pathEditMode="relative" rAng="0" ptsTypes="AA">
                                      <p:cBhvr>
                                        <p:cTn id="116" dur="500" fill="hold"/>
                                        <p:tgtEl>
                                          <p:spTgt spid="69071"/>
                                        </p:tgtEl>
                                        <p:attrNameLst>
                                          <p:attrName>ppt_x</p:attrName>
                                          <p:attrName>ppt_y</p:attrName>
                                        </p:attrNameLst>
                                      </p:cBhvr>
                                      <p:rCtr x="26354" y="278"/>
                                    </p:animMotion>
                                  </p:childTnLst>
                                </p:cTn>
                              </p:par>
                            </p:childTnLst>
                          </p:cTn>
                        </p:par>
                      </p:childTnLst>
                    </p:cTn>
                  </p:par>
                </p:childTnLst>
              </p:cTn>
              <p:nextCondLst>
                <p:cond evt="onClick" delay="0">
                  <p:tgtEl>
                    <p:spTgt spid="68614"/>
                  </p:tgtEl>
                </p:cond>
              </p:nextCondLst>
            </p:seq>
            <p:seq concurrent="1" nextAc="seek">
              <p:cTn id="117" restart="whenNotActive" fill="hold" evtFilter="cancelBubble" nodeType="interactiveSeq">
                <p:stCondLst>
                  <p:cond evt="onClick" delay="0">
                    <p:tgtEl>
                      <p:spTgt spid="68615"/>
                    </p:tgtEl>
                  </p:cond>
                </p:stCondLst>
                <p:endSync evt="end" delay="0">
                  <p:rtn val="all"/>
                </p:endSync>
                <p:childTnLst>
                  <p:par>
                    <p:cTn id="118" fill="hold" nodeType="clickPar">
                      <p:stCondLst>
                        <p:cond delay="0"/>
                      </p:stCondLst>
                      <p:childTnLst>
                        <p:par>
                          <p:cTn id="119" fill="hold" nodeType="withGroup">
                            <p:stCondLst>
                              <p:cond delay="0"/>
                            </p:stCondLst>
                            <p:childTnLst>
                              <p:par>
                                <p:cTn id="120" presetID="27" presetClass="entr" presetSubtype="0" fill="hold" grpId="0" nodeType="clickEffect">
                                  <p:stCondLst>
                                    <p:cond delay="0"/>
                                  </p:stCondLst>
                                  <p:iterate type="lt">
                                    <p:tmPct val="50000"/>
                                  </p:iterate>
                                  <p:childTnLst>
                                    <p:set>
                                      <p:cBhvr>
                                        <p:cTn id="121" dur="1" fill="hold">
                                          <p:stCondLst>
                                            <p:cond delay="0"/>
                                          </p:stCondLst>
                                        </p:cTn>
                                        <p:tgtEl>
                                          <p:spTgt spid="68896"/>
                                        </p:tgtEl>
                                        <p:attrNameLst>
                                          <p:attrName>style.visibility</p:attrName>
                                        </p:attrNameLst>
                                      </p:cBhvr>
                                      <p:to>
                                        <p:strVal val="visible"/>
                                      </p:to>
                                    </p:set>
                                    <p:anim calcmode="discrete" valueType="clr">
                                      <p:cBhvr override="childStyle">
                                        <p:cTn id="122" dur="80"/>
                                        <p:tgtEl>
                                          <p:spTgt spid="68896"/>
                                        </p:tgtEl>
                                        <p:attrNameLst>
                                          <p:attrName>style.color</p:attrName>
                                        </p:attrNameLst>
                                      </p:cBhvr>
                                      <p:tavLst>
                                        <p:tav tm="0">
                                          <p:val>
                                            <p:clrVal>
                                              <a:schemeClr val="accent2"/>
                                            </p:clrVal>
                                          </p:val>
                                        </p:tav>
                                        <p:tav tm="50000">
                                          <p:val>
                                            <p:clrVal>
                                              <a:schemeClr val="hlink"/>
                                            </p:clrVal>
                                          </p:val>
                                        </p:tav>
                                      </p:tavLst>
                                    </p:anim>
                                    <p:anim calcmode="discrete" valueType="clr">
                                      <p:cBhvr>
                                        <p:cTn id="123" dur="80"/>
                                        <p:tgtEl>
                                          <p:spTgt spid="68896"/>
                                        </p:tgtEl>
                                        <p:attrNameLst>
                                          <p:attrName>fillcolor</p:attrName>
                                        </p:attrNameLst>
                                      </p:cBhvr>
                                      <p:tavLst>
                                        <p:tav tm="0">
                                          <p:val>
                                            <p:clrVal>
                                              <a:schemeClr val="accent2"/>
                                            </p:clrVal>
                                          </p:val>
                                        </p:tav>
                                        <p:tav tm="50000">
                                          <p:val>
                                            <p:clrVal>
                                              <a:schemeClr val="hlink"/>
                                            </p:clrVal>
                                          </p:val>
                                        </p:tav>
                                      </p:tavLst>
                                    </p:anim>
                                    <p:set>
                                      <p:cBhvr>
                                        <p:cTn id="124" dur="80"/>
                                        <p:tgtEl>
                                          <p:spTgt spid="68896"/>
                                        </p:tgtEl>
                                        <p:attrNameLst>
                                          <p:attrName>fill.type</p:attrName>
                                        </p:attrNameLst>
                                      </p:cBhvr>
                                      <p:to>
                                        <p:strVal val="solid"/>
                                      </p:to>
                                    </p:se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10" presetClass="exit" presetSubtype="0" fill="hold" grpId="0" nodeType="clickEffect">
                                  <p:stCondLst>
                                    <p:cond delay="0"/>
                                  </p:stCondLst>
                                  <p:childTnLst>
                                    <p:animEffect transition="out" filter="fade">
                                      <p:cBhvr>
                                        <p:cTn id="128" dur="2000"/>
                                        <p:tgtEl>
                                          <p:spTgt spid="68615"/>
                                        </p:tgtEl>
                                      </p:cBhvr>
                                    </p:animEffect>
                                    <p:set>
                                      <p:cBhvr>
                                        <p:cTn id="129" dur="1" fill="hold">
                                          <p:stCondLst>
                                            <p:cond delay="1999"/>
                                          </p:stCondLst>
                                        </p:cTn>
                                        <p:tgtEl>
                                          <p:spTgt spid="68615"/>
                                        </p:tgtEl>
                                        <p:attrNameLst>
                                          <p:attrName>style.visibility</p:attrName>
                                        </p:attrNameLst>
                                      </p:cBhvr>
                                      <p:to>
                                        <p:strVal val="hidden"/>
                                      </p:to>
                                    </p:set>
                                  </p:childTnLst>
                                </p:cTn>
                              </p:par>
                              <p:par>
                                <p:cTn id="130" presetID="10" presetClass="exit" presetSubtype="0" fill="hold" grpId="1" nodeType="withEffect">
                                  <p:stCondLst>
                                    <p:cond delay="0"/>
                                  </p:stCondLst>
                                  <p:iterate type="lt">
                                    <p:tmPct val="0"/>
                                  </p:iterate>
                                  <p:childTnLst>
                                    <p:animEffect transition="out" filter="fade">
                                      <p:cBhvr>
                                        <p:cTn id="131" dur="500"/>
                                        <p:tgtEl>
                                          <p:spTgt spid="68896"/>
                                        </p:tgtEl>
                                      </p:cBhvr>
                                    </p:animEffect>
                                    <p:set>
                                      <p:cBhvr>
                                        <p:cTn id="132" dur="1" fill="hold">
                                          <p:stCondLst>
                                            <p:cond delay="499"/>
                                          </p:stCondLst>
                                        </p:cTn>
                                        <p:tgtEl>
                                          <p:spTgt spid="68896"/>
                                        </p:tgtEl>
                                        <p:attrNameLst>
                                          <p:attrName>style.visibility</p:attrName>
                                        </p:attrNameLst>
                                      </p:cBhvr>
                                      <p:to>
                                        <p:strVal val="hidden"/>
                                      </p:to>
                                    </p:set>
                                  </p:childTnLst>
                                </p:cTn>
                              </p:par>
                            </p:childTnLst>
                          </p:cTn>
                        </p:par>
                        <p:par>
                          <p:cTn id="133" fill="hold" nodeType="afterGroup">
                            <p:stCondLst>
                              <p:cond delay="2000"/>
                            </p:stCondLst>
                            <p:childTnLst>
                              <p:par>
                                <p:cTn id="134" presetID="10" presetClass="entr" presetSubtype="0" fill="hold" nodeType="afterEffect">
                                  <p:stCondLst>
                                    <p:cond delay="0"/>
                                  </p:stCondLst>
                                  <p:childTnLst>
                                    <p:set>
                                      <p:cBhvr>
                                        <p:cTn id="135" dur="1" fill="hold">
                                          <p:stCondLst>
                                            <p:cond delay="0"/>
                                          </p:stCondLst>
                                        </p:cTn>
                                        <p:tgtEl>
                                          <p:spTgt spid="68897"/>
                                        </p:tgtEl>
                                        <p:attrNameLst>
                                          <p:attrName>style.visibility</p:attrName>
                                        </p:attrNameLst>
                                      </p:cBhvr>
                                      <p:to>
                                        <p:strVal val="visible"/>
                                      </p:to>
                                    </p:set>
                                    <p:animEffect transition="in" filter="fade">
                                      <p:cBhvr>
                                        <p:cTn id="136" dur="1000"/>
                                        <p:tgtEl>
                                          <p:spTgt spid="68897"/>
                                        </p:tgtEl>
                                      </p:cBhvr>
                                    </p:animEffect>
                                  </p:childTnLst>
                                </p:cTn>
                              </p:par>
                              <p:par>
                                <p:cTn id="137" presetID="10" presetClass="entr" presetSubtype="0" fill="hold" grpId="1" nodeType="withEffect">
                                  <p:stCondLst>
                                    <p:cond delay="0"/>
                                  </p:stCondLst>
                                  <p:childTnLst>
                                    <p:set>
                                      <p:cBhvr>
                                        <p:cTn id="138" dur="1" fill="hold">
                                          <p:stCondLst>
                                            <p:cond delay="0"/>
                                          </p:stCondLst>
                                        </p:cTn>
                                        <p:tgtEl>
                                          <p:spTgt spid="69072"/>
                                        </p:tgtEl>
                                        <p:attrNameLst>
                                          <p:attrName>style.visibility</p:attrName>
                                        </p:attrNameLst>
                                      </p:cBhvr>
                                      <p:to>
                                        <p:strVal val="visible"/>
                                      </p:to>
                                    </p:set>
                                    <p:animEffect transition="in" filter="fade">
                                      <p:cBhvr>
                                        <p:cTn id="139" dur="500"/>
                                        <p:tgtEl>
                                          <p:spTgt spid="69072"/>
                                        </p:tgtEl>
                                      </p:cBhvr>
                                    </p:animEffect>
                                  </p:childTnLst>
                                </p:cTn>
                              </p:par>
                            </p:childTnLst>
                          </p:cTn>
                        </p:par>
                        <p:par>
                          <p:cTn id="140" fill="hold" nodeType="afterGroup">
                            <p:stCondLst>
                              <p:cond delay="3000"/>
                            </p:stCondLst>
                            <p:childTnLst>
                              <p:par>
                                <p:cTn id="141" presetID="63" presetClass="path" presetSubtype="0" accel="50000" decel="50000" fill="hold" grpId="0" nodeType="afterEffect">
                                  <p:stCondLst>
                                    <p:cond delay="0"/>
                                  </p:stCondLst>
                                  <p:childTnLst>
                                    <p:animMotion origin="layout" path="M 5E-6 -1.11111E-6 L 0.41602 0.01389 " pathEditMode="relative" rAng="0" ptsTypes="AA">
                                      <p:cBhvr>
                                        <p:cTn id="142" dur="500" fill="hold"/>
                                        <p:tgtEl>
                                          <p:spTgt spid="69072"/>
                                        </p:tgtEl>
                                        <p:attrNameLst>
                                          <p:attrName>ppt_x</p:attrName>
                                          <p:attrName>ppt_y</p:attrName>
                                        </p:attrNameLst>
                                      </p:cBhvr>
                                      <p:rCtr x="20794" y="694"/>
                                    </p:animMotion>
                                  </p:childTnLst>
                                </p:cTn>
                              </p:par>
                            </p:childTnLst>
                          </p:cTn>
                        </p:par>
                      </p:childTnLst>
                    </p:cTn>
                  </p:par>
                </p:childTnLst>
              </p:cTn>
              <p:nextCondLst>
                <p:cond evt="onClick" delay="0">
                  <p:tgtEl>
                    <p:spTgt spid="68615"/>
                  </p:tgtEl>
                </p:cond>
              </p:nextCondLst>
            </p:seq>
            <p:seq concurrent="1" nextAc="seek">
              <p:cTn id="143" restart="whenNotActive" fill="hold" evtFilter="cancelBubble" nodeType="interactiveSeq">
                <p:stCondLst>
                  <p:cond evt="onClick" delay="0">
                    <p:tgtEl>
                      <p:spTgt spid="68616"/>
                    </p:tgtEl>
                  </p:cond>
                </p:stCondLst>
                <p:endSync evt="end" delay="0">
                  <p:rtn val="all"/>
                </p:endSync>
                <p:childTnLst>
                  <p:par>
                    <p:cTn id="144" fill="hold" nodeType="clickPar">
                      <p:stCondLst>
                        <p:cond delay="0"/>
                      </p:stCondLst>
                      <p:childTnLst>
                        <p:par>
                          <p:cTn id="145" fill="hold" nodeType="withGroup">
                            <p:stCondLst>
                              <p:cond delay="0"/>
                            </p:stCondLst>
                            <p:childTnLst>
                              <p:par>
                                <p:cTn id="146" presetID="27" presetClass="entr" presetSubtype="0" fill="hold" grpId="0" nodeType="clickEffect">
                                  <p:stCondLst>
                                    <p:cond delay="0"/>
                                  </p:stCondLst>
                                  <p:iterate type="lt">
                                    <p:tmPct val="50000"/>
                                  </p:iterate>
                                  <p:childTnLst>
                                    <p:set>
                                      <p:cBhvr>
                                        <p:cTn id="147" dur="1" fill="hold">
                                          <p:stCondLst>
                                            <p:cond delay="0"/>
                                          </p:stCondLst>
                                        </p:cTn>
                                        <p:tgtEl>
                                          <p:spTgt spid="68918"/>
                                        </p:tgtEl>
                                        <p:attrNameLst>
                                          <p:attrName>style.visibility</p:attrName>
                                        </p:attrNameLst>
                                      </p:cBhvr>
                                      <p:to>
                                        <p:strVal val="visible"/>
                                      </p:to>
                                    </p:set>
                                    <p:anim calcmode="discrete" valueType="clr">
                                      <p:cBhvr override="childStyle">
                                        <p:cTn id="148" dur="80"/>
                                        <p:tgtEl>
                                          <p:spTgt spid="68918"/>
                                        </p:tgtEl>
                                        <p:attrNameLst>
                                          <p:attrName>style.color</p:attrName>
                                        </p:attrNameLst>
                                      </p:cBhvr>
                                      <p:tavLst>
                                        <p:tav tm="0">
                                          <p:val>
                                            <p:clrVal>
                                              <a:schemeClr val="accent2"/>
                                            </p:clrVal>
                                          </p:val>
                                        </p:tav>
                                        <p:tav tm="50000">
                                          <p:val>
                                            <p:clrVal>
                                              <a:schemeClr val="hlink"/>
                                            </p:clrVal>
                                          </p:val>
                                        </p:tav>
                                      </p:tavLst>
                                    </p:anim>
                                    <p:anim calcmode="discrete" valueType="clr">
                                      <p:cBhvr>
                                        <p:cTn id="149" dur="80"/>
                                        <p:tgtEl>
                                          <p:spTgt spid="68918"/>
                                        </p:tgtEl>
                                        <p:attrNameLst>
                                          <p:attrName>fillcolor</p:attrName>
                                        </p:attrNameLst>
                                      </p:cBhvr>
                                      <p:tavLst>
                                        <p:tav tm="0">
                                          <p:val>
                                            <p:clrVal>
                                              <a:schemeClr val="accent2"/>
                                            </p:clrVal>
                                          </p:val>
                                        </p:tav>
                                        <p:tav tm="50000">
                                          <p:val>
                                            <p:clrVal>
                                              <a:schemeClr val="hlink"/>
                                            </p:clrVal>
                                          </p:val>
                                        </p:tav>
                                      </p:tavLst>
                                    </p:anim>
                                    <p:set>
                                      <p:cBhvr>
                                        <p:cTn id="150" dur="80"/>
                                        <p:tgtEl>
                                          <p:spTgt spid="68918"/>
                                        </p:tgtEl>
                                        <p:attrNameLst>
                                          <p:attrName>fill.type</p:attrName>
                                        </p:attrNameLst>
                                      </p:cBhvr>
                                      <p:to>
                                        <p:strVal val="solid"/>
                                      </p:to>
                                    </p:set>
                                  </p:childTnLst>
                                </p:cTn>
                              </p:par>
                            </p:childTnLst>
                          </p:cTn>
                        </p:par>
                      </p:childTnLst>
                    </p:cTn>
                  </p:par>
                  <p:par>
                    <p:cTn id="151" fill="hold" nodeType="clickPar">
                      <p:stCondLst>
                        <p:cond delay="indefinite"/>
                      </p:stCondLst>
                      <p:childTnLst>
                        <p:par>
                          <p:cTn id="152" fill="hold" nodeType="withGroup">
                            <p:stCondLst>
                              <p:cond delay="0"/>
                            </p:stCondLst>
                            <p:childTnLst>
                              <p:par>
                                <p:cTn id="153" presetID="10" presetClass="exit" presetSubtype="0" fill="hold" grpId="0" nodeType="clickEffect">
                                  <p:stCondLst>
                                    <p:cond delay="0"/>
                                  </p:stCondLst>
                                  <p:childTnLst>
                                    <p:animEffect transition="out" filter="fade">
                                      <p:cBhvr>
                                        <p:cTn id="154" dur="2000"/>
                                        <p:tgtEl>
                                          <p:spTgt spid="68616"/>
                                        </p:tgtEl>
                                      </p:cBhvr>
                                    </p:animEffect>
                                    <p:set>
                                      <p:cBhvr>
                                        <p:cTn id="155" dur="1" fill="hold">
                                          <p:stCondLst>
                                            <p:cond delay="1999"/>
                                          </p:stCondLst>
                                        </p:cTn>
                                        <p:tgtEl>
                                          <p:spTgt spid="68616"/>
                                        </p:tgtEl>
                                        <p:attrNameLst>
                                          <p:attrName>style.visibility</p:attrName>
                                        </p:attrNameLst>
                                      </p:cBhvr>
                                      <p:to>
                                        <p:strVal val="hidden"/>
                                      </p:to>
                                    </p:set>
                                  </p:childTnLst>
                                </p:cTn>
                              </p:par>
                              <p:par>
                                <p:cTn id="156" presetID="10" presetClass="exit" presetSubtype="0" fill="hold" grpId="1" nodeType="withEffect">
                                  <p:stCondLst>
                                    <p:cond delay="0"/>
                                  </p:stCondLst>
                                  <p:iterate type="lt">
                                    <p:tmPct val="0"/>
                                  </p:iterate>
                                  <p:childTnLst>
                                    <p:animEffect transition="out" filter="fade">
                                      <p:cBhvr>
                                        <p:cTn id="157" dur="500"/>
                                        <p:tgtEl>
                                          <p:spTgt spid="68918"/>
                                        </p:tgtEl>
                                      </p:cBhvr>
                                    </p:animEffect>
                                    <p:set>
                                      <p:cBhvr>
                                        <p:cTn id="158" dur="1" fill="hold">
                                          <p:stCondLst>
                                            <p:cond delay="499"/>
                                          </p:stCondLst>
                                        </p:cTn>
                                        <p:tgtEl>
                                          <p:spTgt spid="68918"/>
                                        </p:tgtEl>
                                        <p:attrNameLst>
                                          <p:attrName>style.visibility</p:attrName>
                                        </p:attrNameLst>
                                      </p:cBhvr>
                                      <p:to>
                                        <p:strVal val="hidden"/>
                                      </p:to>
                                    </p:set>
                                  </p:childTnLst>
                                </p:cTn>
                              </p:par>
                            </p:childTnLst>
                          </p:cTn>
                        </p:par>
                        <p:par>
                          <p:cTn id="159" fill="hold" nodeType="afterGroup">
                            <p:stCondLst>
                              <p:cond delay="2000"/>
                            </p:stCondLst>
                            <p:childTnLst>
                              <p:par>
                                <p:cTn id="160" presetID="10" presetClass="entr" presetSubtype="0" fill="hold" nodeType="afterEffect">
                                  <p:stCondLst>
                                    <p:cond delay="0"/>
                                  </p:stCondLst>
                                  <p:childTnLst>
                                    <p:set>
                                      <p:cBhvr>
                                        <p:cTn id="161" dur="1" fill="hold">
                                          <p:stCondLst>
                                            <p:cond delay="0"/>
                                          </p:stCondLst>
                                        </p:cTn>
                                        <p:tgtEl>
                                          <p:spTgt spid="68919"/>
                                        </p:tgtEl>
                                        <p:attrNameLst>
                                          <p:attrName>style.visibility</p:attrName>
                                        </p:attrNameLst>
                                      </p:cBhvr>
                                      <p:to>
                                        <p:strVal val="visible"/>
                                      </p:to>
                                    </p:set>
                                    <p:animEffect transition="in" filter="fade">
                                      <p:cBhvr>
                                        <p:cTn id="162" dur="1000"/>
                                        <p:tgtEl>
                                          <p:spTgt spid="68919"/>
                                        </p:tgtEl>
                                      </p:cBhvr>
                                    </p:animEffect>
                                  </p:childTnLst>
                                </p:cTn>
                              </p:par>
                              <p:par>
                                <p:cTn id="163" presetID="10" presetClass="entr" presetSubtype="0" fill="hold" grpId="1" nodeType="withEffect">
                                  <p:stCondLst>
                                    <p:cond delay="0"/>
                                  </p:stCondLst>
                                  <p:childTnLst>
                                    <p:set>
                                      <p:cBhvr>
                                        <p:cTn id="164" dur="1" fill="hold">
                                          <p:stCondLst>
                                            <p:cond delay="0"/>
                                          </p:stCondLst>
                                        </p:cTn>
                                        <p:tgtEl>
                                          <p:spTgt spid="69073"/>
                                        </p:tgtEl>
                                        <p:attrNameLst>
                                          <p:attrName>style.visibility</p:attrName>
                                        </p:attrNameLst>
                                      </p:cBhvr>
                                      <p:to>
                                        <p:strVal val="visible"/>
                                      </p:to>
                                    </p:set>
                                    <p:animEffect transition="in" filter="fade">
                                      <p:cBhvr>
                                        <p:cTn id="165" dur="2000"/>
                                        <p:tgtEl>
                                          <p:spTgt spid="69073"/>
                                        </p:tgtEl>
                                      </p:cBhvr>
                                    </p:animEffect>
                                  </p:childTnLst>
                                </p:cTn>
                              </p:par>
                            </p:childTnLst>
                          </p:cTn>
                        </p:par>
                        <p:par>
                          <p:cTn id="166" fill="hold" nodeType="afterGroup">
                            <p:stCondLst>
                              <p:cond delay="4000"/>
                            </p:stCondLst>
                            <p:childTnLst>
                              <p:par>
                                <p:cTn id="167" presetID="63" presetClass="path" presetSubtype="0" accel="50000" decel="50000" fill="hold" grpId="0" nodeType="afterEffect">
                                  <p:stCondLst>
                                    <p:cond delay="0"/>
                                  </p:stCondLst>
                                  <p:childTnLst>
                                    <p:animMotion origin="layout" path="M 5E-6 0 L 0.56459 -0.00486 " pathEditMode="relative" rAng="0" ptsTypes="AA">
                                      <p:cBhvr>
                                        <p:cTn id="168" dur="500" fill="hold"/>
                                        <p:tgtEl>
                                          <p:spTgt spid="69073"/>
                                        </p:tgtEl>
                                        <p:attrNameLst>
                                          <p:attrName>ppt_x</p:attrName>
                                          <p:attrName>ppt_y</p:attrName>
                                        </p:attrNameLst>
                                      </p:cBhvr>
                                      <p:rCtr x="28229" y="-255"/>
                                    </p:animMotion>
                                  </p:childTnLst>
                                </p:cTn>
                              </p:par>
                            </p:childTnLst>
                          </p:cTn>
                        </p:par>
                      </p:childTnLst>
                    </p:cTn>
                  </p:par>
                </p:childTnLst>
              </p:cTn>
              <p:nextCondLst>
                <p:cond evt="onClick" delay="0">
                  <p:tgtEl>
                    <p:spTgt spid="68616"/>
                  </p:tgtEl>
                </p:cond>
              </p:nextCondLst>
            </p:seq>
            <p:seq concurrent="1" nextAc="seek">
              <p:cTn id="169" restart="whenNotActive" fill="hold" evtFilter="cancelBubble" nodeType="interactiveSeq">
                <p:stCondLst>
                  <p:cond evt="onClick" delay="0">
                    <p:tgtEl>
                      <p:spTgt spid="68617"/>
                    </p:tgtEl>
                  </p:cond>
                </p:stCondLst>
                <p:endSync evt="end" delay="0">
                  <p:rtn val="all"/>
                </p:endSync>
                <p:childTnLst>
                  <p:par>
                    <p:cTn id="170" fill="hold" nodeType="clickPar">
                      <p:stCondLst>
                        <p:cond delay="0"/>
                      </p:stCondLst>
                      <p:childTnLst>
                        <p:par>
                          <p:cTn id="171" fill="hold" nodeType="withGroup">
                            <p:stCondLst>
                              <p:cond delay="0"/>
                            </p:stCondLst>
                            <p:childTnLst>
                              <p:par>
                                <p:cTn id="172" presetID="27" presetClass="entr" presetSubtype="0" fill="hold" grpId="0" nodeType="clickEffect">
                                  <p:stCondLst>
                                    <p:cond delay="0"/>
                                  </p:stCondLst>
                                  <p:iterate type="lt">
                                    <p:tmPct val="50000"/>
                                  </p:iterate>
                                  <p:childTnLst>
                                    <p:set>
                                      <p:cBhvr>
                                        <p:cTn id="173" dur="1" fill="hold">
                                          <p:stCondLst>
                                            <p:cond delay="0"/>
                                          </p:stCondLst>
                                        </p:cTn>
                                        <p:tgtEl>
                                          <p:spTgt spid="68937"/>
                                        </p:tgtEl>
                                        <p:attrNameLst>
                                          <p:attrName>style.visibility</p:attrName>
                                        </p:attrNameLst>
                                      </p:cBhvr>
                                      <p:to>
                                        <p:strVal val="visible"/>
                                      </p:to>
                                    </p:set>
                                    <p:anim calcmode="discrete" valueType="clr">
                                      <p:cBhvr override="childStyle">
                                        <p:cTn id="174" dur="80"/>
                                        <p:tgtEl>
                                          <p:spTgt spid="68937"/>
                                        </p:tgtEl>
                                        <p:attrNameLst>
                                          <p:attrName>style.color</p:attrName>
                                        </p:attrNameLst>
                                      </p:cBhvr>
                                      <p:tavLst>
                                        <p:tav tm="0">
                                          <p:val>
                                            <p:clrVal>
                                              <a:schemeClr val="accent2"/>
                                            </p:clrVal>
                                          </p:val>
                                        </p:tav>
                                        <p:tav tm="50000">
                                          <p:val>
                                            <p:clrVal>
                                              <a:schemeClr val="hlink"/>
                                            </p:clrVal>
                                          </p:val>
                                        </p:tav>
                                      </p:tavLst>
                                    </p:anim>
                                    <p:anim calcmode="discrete" valueType="clr">
                                      <p:cBhvr>
                                        <p:cTn id="175" dur="80"/>
                                        <p:tgtEl>
                                          <p:spTgt spid="68937"/>
                                        </p:tgtEl>
                                        <p:attrNameLst>
                                          <p:attrName>fillcolor</p:attrName>
                                        </p:attrNameLst>
                                      </p:cBhvr>
                                      <p:tavLst>
                                        <p:tav tm="0">
                                          <p:val>
                                            <p:clrVal>
                                              <a:schemeClr val="accent2"/>
                                            </p:clrVal>
                                          </p:val>
                                        </p:tav>
                                        <p:tav tm="50000">
                                          <p:val>
                                            <p:clrVal>
                                              <a:schemeClr val="hlink"/>
                                            </p:clrVal>
                                          </p:val>
                                        </p:tav>
                                      </p:tavLst>
                                    </p:anim>
                                    <p:set>
                                      <p:cBhvr>
                                        <p:cTn id="176" dur="80"/>
                                        <p:tgtEl>
                                          <p:spTgt spid="68937"/>
                                        </p:tgtEl>
                                        <p:attrNameLst>
                                          <p:attrName>fill.type</p:attrName>
                                        </p:attrNameLst>
                                      </p:cBhvr>
                                      <p:to>
                                        <p:strVal val="solid"/>
                                      </p:to>
                                    </p:set>
                                  </p:childTnLst>
                                </p:cTn>
                              </p:par>
                            </p:childTnLst>
                          </p:cTn>
                        </p:par>
                      </p:childTnLst>
                    </p:cTn>
                  </p:par>
                  <p:par>
                    <p:cTn id="177" fill="hold" nodeType="clickPar">
                      <p:stCondLst>
                        <p:cond delay="indefinite"/>
                      </p:stCondLst>
                      <p:childTnLst>
                        <p:par>
                          <p:cTn id="178" fill="hold" nodeType="withGroup">
                            <p:stCondLst>
                              <p:cond delay="0"/>
                            </p:stCondLst>
                            <p:childTnLst>
                              <p:par>
                                <p:cTn id="179" presetID="10" presetClass="exit" presetSubtype="0" fill="hold" grpId="0" nodeType="clickEffect">
                                  <p:stCondLst>
                                    <p:cond delay="0"/>
                                  </p:stCondLst>
                                  <p:childTnLst>
                                    <p:animEffect transition="out" filter="fade">
                                      <p:cBhvr>
                                        <p:cTn id="180" dur="500"/>
                                        <p:tgtEl>
                                          <p:spTgt spid="68617"/>
                                        </p:tgtEl>
                                      </p:cBhvr>
                                    </p:animEffect>
                                    <p:set>
                                      <p:cBhvr>
                                        <p:cTn id="181" dur="1" fill="hold">
                                          <p:stCondLst>
                                            <p:cond delay="499"/>
                                          </p:stCondLst>
                                        </p:cTn>
                                        <p:tgtEl>
                                          <p:spTgt spid="68617"/>
                                        </p:tgtEl>
                                        <p:attrNameLst>
                                          <p:attrName>style.visibility</p:attrName>
                                        </p:attrNameLst>
                                      </p:cBhvr>
                                      <p:to>
                                        <p:strVal val="hidden"/>
                                      </p:to>
                                    </p:set>
                                  </p:childTnLst>
                                </p:cTn>
                              </p:par>
                              <p:par>
                                <p:cTn id="182" presetID="10" presetClass="exit" presetSubtype="0" fill="hold" grpId="1" nodeType="withEffect">
                                  <p:stCondLst>
                                    <p:cond delay="0"/>
                                  </p:stCondLst>
                                  <p:iterate type="lt">
                                    <p:tmPct val="0"/>
                                  </p:iterate>
                                  <p:childTnLst>
                                    <p:animEffect transition="out" filter="fade">
                                      <p:cBhvr>
                                        <p:cTn id="183" dur="500"/>
                                        <p:tgtEl>
                                          <p:spTgt spid="68937"/>
                                        </p:tgtEl>
                                      </p:cBhvr>
                                    </p:animEffect>
                                    <p:set>
                                      <p:cBhvr>
                                        <p:cTn id="184" dur="1" fill="hold">
                                          <p:stCondLst>
                                            <p:cond delay="499"/>
                                          </p:stCondLst>
                                        </p:cTn>
                                        <p:tgtEl>
                                          <p:spTgt spid="68937"/>
                                        </p:tgtEl>
                                        <p:attrNameLst>
                                          <p:attrName>style.visibility</p:attrName>
                                        </p:attrNameLst>
                                      </p:cBhvr>
                                      <p:to>
                                        <p:strVal val="hidden"/>
                                      </p:to>
                                    </p:set>
                                  </p:childTnLst>
                                </p:cTn>
                              </p:par>
                            </p:childTnLst>
                          </p:cTn>
                        </p:par>
                        <p:par>
                          <p:cTn id="185" fill="hold" nodeType="afterGroup">
                            <p:stCondLst>
                              <p:cond delay="500"/>
                            </p:stCondLst>
                            <p:childTnLst>
                              <p:par>
                                <p:cTn id="186" presetID="10" presetClass="entr" presetSubtype="0" fill="hold" nodeType="afterEffect">
                                  <p:stCondLst>
                                    <p:cond delay="0"/>
                                  </p:stCondLst>
                                  <p:childTnLst>
                                    <p:set>
                                      <p:cBhvr>
                                        <p:cTn id="187" dur="1" fill="hold">
                                          <p:stCondLst>
                                            <p:cond delay="0"/>
                                          </p:stCondLst>
                                        </p:cTn>
                                        <p:tgtEl>
                                          <p:spTgt spid="68948"/>
                                        </p:tgtEl>
                                        <p:attrNameLst>
                                          <p:attrName>style.visibility</p:attrName>
                                        </p:attrNameLst>
                                      </p:cBhvr>
                                      <p:to>
                                        <p:strVal val="visible"/>
                                      </p:to>
                                    </p:set>
                                    <p:animEffect transition="in" filter="fade">
                                      <p:cBhvr>
                                        <p:cTn id="188" dur="500"/>
                                        <p:tgtEl>
                                          <p:spTgt spid="68948"/>
                                        </p:tgtEl>
                                      </p:cBhvr>
                                    </p:animEffect>
                                  </p:childTnLst>
                                </p:cTn>
                              </p:par>
                              <p:par>
                                <p:cTn id="189" presetID="10" presetClass="entr" presetSubtype="0" fill="hold" grpId="1" nodeType="withEffect">
                                  <p:stCondLst>
                                    <p:cond delay="0"/>
                                  </p:stCondLst>
                                  <p:childTnLst>
                                    <p:set>
                                      <p:cBhvr>
                                        <p:cTn id="190" dur="1" fill="hold">
                                          <p:stCondLst>
                                            <p:cond delay="0"/>
                                          </p:stCondLst>
                                        </p:cTn>
                                        <p:tgtEl>
                                          <p:spTgt spid="69074"/>
                                        </p:tgtEl>
                                        <p:attrNameLst>
                                          <p:attrName>style.visibility</p:attrName>
                                        </p:attrNameLst>
                                      </p:cBhvr>
                                      <p:to>
                                        <p:strVal val="visible"/>
                                      </p:to>
                                    </p:set>
                                    <p:animEffect transition="in" filter="fade">
                                      <p:cBhvr>
                                        <p:cTn id="191" dur="500"/>
                                        <p:tgtEl>
                                          <p:spTgt spid="69074"/>
                                        </p:tgtEl>
                                      </p:cBhvr>
                                    </p:animEffect>
                                  </p:childTnLst>
                                </p:cTn>
                              </p:par>
                            </p:childTnLst>
                          </p:cTn>
                        </p:par>
                        <p:par>
                          <p:cTn id="192" fill="hold" nodeType="afterGroup">
                            <p:stCondLst>
                              <p:cond delay="1000"/>
                            </p:stCondLst>
                            <p:childTnLst>
                              <p:par>
                                <p:cTn id="193" presetID="63" presetClass="path" presetSubtype="0" accel="50000" decel="50000" fill="hold" grpId="0" nodeType="afterEffect">
                                  <p:stCondLst>
                                    <p:cond delay="0"/>
                                  </p:stCondLst>
                                  <p:childTnLst>
                                    <p:animMotion origin="layout" path="M -0.01249 3.33333E-6 L 0.48334 0.01273 " pathEditMode="relative" rAng="0" ptsTypes="AA">
                                      <p:cBhvr>
                                        <p:cTn id="194" dur="500" fill="hold"/>
                                        <p:tgtEl>
                                          <p:spTgt spid="69074"/>
                                        </p:tgtEl>
                                        <p:attrNameLst>
                                          <p:attrName>ppt_x</p:attrName>
                                          <p:attrName>ppt_y</p:attrName>
                                        </p:attrNameLst>
                                      </p:cBhvr>
                                      <p:rCtr x="24792" y="625"/>
                                    </p:animMotion>
                                  </p:childTnLst>
                                </p:cTn>
                              </p:par>
                            </p:childTnLst>
                          </p:cTn>
                        </p:par>
                      </p:childTnLst>
                    </p:cTn>
                  </p:par>
                </p:childTnLst>
              </p:cTn>
              <p:nextCondLst>
                <p:cond evt="onClick" delay="0">
                  <p:tgtEl>
                    <p:spTgt spid="68617"/>
                  </p:tgtEl>
                </p:cond>
              </p:nextCondLst>
            </p:seq>
            <p:seq concurrent="1" nextAc="seek">
              <p:cTn id="195" restart="whenNotActive" fill="hold" evtFilter="cancelBubble" nodeType="interactiveSeq">
                <p:stCondLst>
                  <p:cond evt="onClick" delay="0">
                    <p:tgtEl>
                      <p:spTgt spid="68620"/>
                    </p:tgtEl>
                  </p:cond>
                </p:stCondLst>
                <p:endSync evt="end" delay="0">
                  <p:rtn val="all"/>
                </p:endSync>
                <p:childTnLst>
                  <p:par>
                    <p:cTn id="196" fill="hold" nodeType="clickPar">
                      <p:stCondLst>
                        <p:cond delay="0"/>
                      </p:stCondLst>
                      <p:childTnLst>
                        <p:par>
                          <p:cTn id="197" fill="hold" nodeType="withGroup">
                            <p:stCondLst>
                              <p:cond delay="0"/>
                            </p:stCondLst>
                            <p:childTnLst>
                              <p:par>
                                <p:cTn id="198" presetID="27" presetClass="entr" presetSubtype="0" fill="hold" grpId="0" nodeType="clickEffect">
                                  <p:stCondLst>
                                    <p:cond delay="0"/>
                                  </p:stCondLst>
                                  <p:iterate type="lt">
                                    <p:tmPct val="50000"/>
                                  </p:iterate>
                                  <p:childTnLst>
                                    <p:set>
                                      <p:cBhvr>
                                        <p:cTn id="199" dur="1" fill="hold">
                                          <p:stCondLst>
                                            <p:cond delay="0"/>
                                          </p:stCondLst>
                                        </p:cTn>
                                        <p:tgtEl>
                                          <p:spTgt spid="68993"/>
                                        </p:tgtEl>
                                        <p:attrNameLst>
                                          <p:attrName>style.visibility</p:attrName>
                                        </p:attrNameLst>
                                      </p:cBhvr>
                                      <p:to>
                                        <p:strVal val="visible"/>
                                      </p:to>
                                    </p:set>
                                    <p:anim calcmode="discrete" valueType="clr">
                                      <p:cBhvr override="childStyle">
                                        <p:cTn id="200" dur="80"/>
                                        <p:tgtEl>
                                          <p:spTgt spid="68993"/>
                                        </p:tgtEl>
                                        <p:attrNameLst>
                                          <p:attrName>style.color</p:attrName>
                                        </p:attrNameLst>
                                      </p:cBhvr>
                                      <p:tavLst>
                                        <p:tav tm="0">
                                          <p:val>
                                            <p:clrVal>
                                              <a:schemeClr val="accent2"/>
                                            </p:clrVal>
                                          </p:val>
                                        </p:tav>
                                        <p:tav tm="50000">
                                          <p:val>
                                            <p:clrVal>
                                              <a:schemeClr val="hlink"/>
                                            </p:clrVal>
                                          </p:val>
                                        </p:tav>
                                      </p:tavLst>
                                    </p:anim>
                                    <p:anim calcmode="discrete" valueType="clr">
                                      <p:cBhvr>
                                        <p:cTn id="201" dur="80"/>
                                        <p:tgtEl>
                                          <p:spTgt spid="68993"/>
                                        </p:tgtEl>
                                        <p:attrNameLst>
                                          <p:attrName>fillcolor</p:attrName>
                                        </p:attrNameLst>
                                      </p:cBhvr>
                                      <p:tavLst>
                                        <p:tav tm="0">
                                          <p:val>
                                            <p:clrVal>
                                              <a:schemeClr val="accent2"/>
                                            </p:clrVal>
                                          </p:val>
                                        </p:tav>
                                        <p:tav tm="50000">
                                          <p:val>
                                            <p:clrVal>
                                              <a:schemeClr val="hlink"/>
                                            </p:clrVal>
                                          </p:val>
                                        </p:tav>
                                      </p:tavLst>
                                    </p:anim>
                                    <p:set>
                                      <p:cBhvr>
                                        <p:cTn id="202" dur="80"/>
                                        <p:tgtEl>
                                          <p:spTgt spid="68993"/>
                                        </p:tgtEl>
                                        <p:attrNameLst>
                                          <p:attrName>fill.type</p:attrName>
                                        </p:attrNameLst>
                                      </p:cBhvr>
                                      <p:to>
                                        <p:strVal val="solid"/>
                                      </p:to>
                                    </p:set>
                                  </p:childTnLst>
                                </p:cTn>
                              </p:par>
                            </p:childTnLst>
                          </p:cTn>
                        </p:par>
                      </p:childTnLst>
                    </p:cTn>
                  </p:par>
                  <p:par>
                    <p:cTn id="203" fill="hold" nodeType="clickPar">
                      <p:stCondLst>
                        <p:cond delay="indefinite"/>
                      </p:stCondLst>
                      <p:childTnLst>
                        <p:par>
                          <p:cTn id="204" fill="hold" nodeType="withGroup">
                            <p:stCondLst>
                              <p:cond delay="0"/>
                            </p:stCondLst>
                            <p:childTnLst>
                              <p:par>
                                <p:cTn id="205" presetID="10" presetClass="exit" presetSubtype="0" fill="hold" grpId="0" nodeType="clickEffect">
                                  <p:stCondLst>
                                    <p:cond delay="0"/>
                                  </p:stCondLst>
                                  <p:childTnLst>
                                    <p:animEffect transition="out" filter="fade">
                                      <p:cBhvr>
                                        <p:cTn id="206" dur="2000"/>
                                        <p:tgtEl>
                                          <p:spTgt spid="68620"/>
                                        </p:tgtEl>
                                      </p:cBhvr>
                                    </p:animEffect>
                                    <p:set>
                                      <p:cBhvr>
                                        <p:cTn id="207" dur="1" fill="hold">
                                          <p:stCondLst>
                                            <p:cond delay="1999"/>
                                          </p:stCondLst>
                                        </p:cTn>
                                        <p:tgtEl>
                                          <p:spTgt spid="68620"/>
                                        </p:tgtEl>
                                        <p:attrNameLst>
                                          <p:attrName>style.visibility</p:attrName>
                                        </p:attrNameLst>
                                      </p:cBhvr>
                                      <p:to>
                                        <p:strVal val="hidden"/>
                                      </p:to>
                                    </p:set>
                                  </p:childTnLst>
                                </p:cTn>
                              </p:par>
                              <p:par>
                                <p:cTn id="208" presetID="10" presetClass="exit" presetSubtype="0" fill="hold" grpId="1" nodeType="withEffect">
                                  <p:stCondLst>
                                    <p:cond delay="0"/>
                                  </p:stCondLst>
                                  <p:iterate type="lt">
                                    <p:tmPct val="0"/>
                                  </p:iterate>
                                  <p:childTnLst>
                                    <p:animEffect transition="out" filter="fade">
                                      <p:cBhvr>
                                        <p:cTn id="209" dur="500"/>
                                        <p:tgtEl>
                                          <p:spTgt spid="68993"/>
                                        </p:tgtEl>
                                      </p:cBhvr>
                                    </p:animEffect>
                                    <p:set>
                                      <p:cBhvr>
                                        <p:cTn id="210" dur="1" fill="hold">
                                          <p:stCondLst>
                                            <p:cond delay="499"/>
                                          </p:stCondLst>
                                        </p:cTn>
                                        <p:tgtEl>
                                          <p:spTgt spid="68993"/>
                                        </p:tgtEl>
                                        <p:attrNameLst>
                                          <p:attrName>style.visibility</p:attrName>
                                        </p:attrNameLst>
                                      </p:cBhvr>
                                      <p:to>
                                        <p:strVal val="hidden"/>
                                      </p:to>
                                    </p:set>
                                  </p:childTnLst>
                                </p:cTn>
                              </p:par>
                            </p:childTnLst>
                          </p:cTn>
                        </p:par>
                        <p:par>
                          <p:cTn id="211" fill="hold" nodeType="afterGroup">
                            <p:stCondLst>
                              <p:cond delay="2000"/>
                            </p:stCondLst>
                            <p:childTnLst>
                              <p:par>
                                <p:cTn id="212" presetID="10" presetClass="entr" presetSubtype="0" fill="hold" nodeType="afterEffect">
                                  <p:stCondLst>
                                    <p:cond delay="0"/>
                                  </p:stCondLst>
                                  <p:childTnLst>
                                    <p:set>
                                      <p:cBhvr>
                                        <p:cTn id="213" dur="1" fill="hold">
                                          <p:stCondLst>
                                            <p:cond delay="0"/>
                                          </p:stCondLst>
                                        </p:cTn>
                                        <p:tgtEl>
                                          <p:spTgt spid="68994"/>
                                        </p:tgtEl>
                                        <p:attrNameLst>
                                          <p:attrName>style.visibility</p:attrName>
                                        </p:attrNameLst>
                                      </p:cBhvr>
                                      <p:to>
                                        <p:strVal val="visible"/>
                                      </p:to>
                                    </p:set>
                                    <p:animEffect transition="in" filter="fade">
                                      <p:cBhvr>
                                        <p:cTn id="214" dur="1000"/>
                                        <p:tgtEl>
                                          <p:spTgt spid="68994"/>
                                        </p:tgtEl>
                                      </p:cBhvr>
                                    </p:animEffect>
                                  </p:childTnLst>
                                </p:cTn>
                              </p:par>
                              <p:par>
                                <p:cTn id="215" presetID="10" presetClass="entr" presetSubtype="0" fill="hold" grpId="1" nodeType="withEffect">
                                  <p:stCondLst>
                                    <p:cond delay="0"/>
                                  </p:stCondLst>
                                  <p:childTnLst>
                                    <p:set>
                                      <p:cBhvr>
                                        <p:cTn id="216" dur="1" fill="hold">
                                          <p:stCondLst>
                                            <p:cond delay="0"/>
                                          </p:stCondLst>
                                        </p:cTn>
                                        <p:tgtEl>
                                          <p:spTgt spid="69075"/>
                                        </p:tgtEl>
                                        <p:attrNameLst>
                                          <p:attrName>style.visibility</p:attrName>
                                        </p:attrNameLst>
                                      </p:cBhvr>
                                      <p:to>
                                        <p:strVal val="visible"/>
                                      </p:to>
                                    </p:set>
                                    <p:animEffect transition="in" filter="fade">
                                      <p:cBhvr>
                                        <p:cTn id="217" dur="500"/>
                                        <p:tgtEl>
                                          <p:spTgt spid="69075"/>
                                        </p:tgtEl>
                                      </p:cBhvr>
                                    </p:animEffect>
                                  </p:childTnLst>
                                </p:cTn>
                              </p:par>
                            </p:childTnLst>
                          </p:cTn>
                        </p:par>
                        <p:par>
                          <p:cTn id="218" fill="hold" nodeType="afterGroup">
                            <p:stCondLst>
                              <p:cond delay="3000"/>
                            </p:stCondLst>
                            <p:childTnLst>
                              <p:par>
                                <p:cTn id="219" presetID="63" presetClass="path" presetSubtype="0" accel="50000" decel="50000" fill="hold" grpId="0" nodeType="afterEffect">
                                  <p:stCondLst>
                                    <p:cond delay="0"/>
                                  </p:stCondLst>
                                  <p:childTnLst>
                                    <p:animMotion origin="layout" path="M 5E-6 -4.44444E-6 L 0.52852 0.00973 " pathEditMode="relative" rAng="0" ptsTypes="AA">
                                      <p:cBhvr>
                                        <p:cTn id="220" dur="500" fill="hold"/>
                                        <p:tgtEl>
                                          <p:spTgt spid="69075"/>
                                        </p:tgtEl>
                                        <p:attrNameLst>
                                          <p:attrName>ppt_x</p:attrName>
                                          <p:attrName>ppt_y</p:attrName>
                                        </p:attrNameLst>
                                      </p:cBhvr>
                                      <p:rCtr x="26419" y="486"/>
                                    </p:animMotion>
                                  </p:childTnLst>
                                </p:cTn>
                              </p:par>
                            </p:childTnLst>
                          </p:cTn>
                        </p:par>
                      </p:childTnLst>
                    </p:cTn>
                  </p:par>
                </p:childTnLst>
              </p:cTn>
              <p:nextCondLst>
                <p:cond evt="onClick" delay="0">
                  <p:tgtEl>
                    <p:spTgt spid="68620"/>
                  </p:tgtEl>
                </p:cond>
              </p:nextCondLst>
            </p:seq>
            <p:seq concurrent="1" nextAc="seek">
              <p:cTn id="221" restart="whenNotActive" fill="hold" evtFilter="cancelBubble" nodeType="interactiveSeq">
                <p:stCondLst>
                  <p:cond evt="onClick" delay="0">
                    <p:tgtEl>
                      <p:spTgt spid="68621"/>
                    </p:tgtEl>
                  </p:cond>
                </p:stCondLst>
                <p:endSync evt="end" delay="0">
                  <p:rtn val="all"/>
                </p:endSync>
                <p:childTnLst>
                  <p:par>
                    <p:cTn id="222" fill="hold" nodeType="clickPar">
                      <p:stCondLst>
                        <p:cond delay="0"/>
                      </p:stCondLst>
                      <p:childTnLst>
                        <p:par>
                          <p:cTn id="223" fill="hold" nodeType="withGroup">
                            <p:stCondLst>
                              <p:cond delay="0"/>
                            </p:stCondLst>
                            <p:childTnLst>
                              <p:par>
                                <p:cTn id="224" presetID="27" presetClass="entr" presetSubtype="0" fill="hold" grpId="0" nodeType="clickEffect">
                                  <p:stCondLst>
                                    <p:cond delay="0"/>
                                  </p:stCondLst>
                                  <p:iterate type="lt">
                                    <p:tmPct val="50000"/>
                                  </p:iterate>
                                  <p:childTnLst>
                                    <p:set>
                                      <p:cBhvr>
                                        <p:cTn id="225" dur="1" fill="hold">
                                          <p:stCondLst>
                                            <p:cond delay="0"/>
                                          </p:stCondLst>
                                        </p:cTn>
                                        <p:tgtEl>
                                          <p:spTgt spid="69024"/>
                                        </p:tgtEl>
                                        <p:attrNameLst>
                                          <p:attrName>style.visibility</p:attrName>
                                        </p:attrNameLst>
                                      </p:cBhvr>
                                      <p:to>
                                        <p:strVal val="visible"/>
                                      </p:to>
                                    </p:set>
                                    <p:anim calcmode="discrete" valueType="clr">
                                      <p:cBhvr override="childStyle">
                                        <p:cTn id="226" dur="80"/>
                                        <p:tgtEl>
                                          <p:spTgt spid="69024"/>
                                        </p:tgtEl>
                                        <p:attrNameLst>
                                          <p:attrName>style.color</p:attrName>
                                        </p:attrNameLst>
                                      </p:cBhvr>
                                      <p:tavLst>
                                        <p:tav tm="0">
                                          <p:val>
                                            <p:clrVal>
                                              <a:schemeClr val="accent2"/>
                                            </p:clrVal>
                                          </p:val>
                                        </p:tav>
                                        <p:tav tm="50000">
                                          <p:val>
                                            <p:clrVal>
                                              <a:schemeClr val="hlink"/>
                                            </p:clrVal>
                                          </p:val>
                                        </p:tav>
                                      </p:tavLst>
                                    </p:anim>
                                    <p:anim calcmode="discrete" valueType="clr">
                                      <p:cBhvr>
                                        <p:cTn id="227" dur="80"/>
                                        <p:tgtEl>
                                          <p:spTgt spid="69024"/>
                                        </p:tgtEl>
                                        <p:attrNameLst>
                                          <p:attrName>fillcolor</p:attrName>
                                        </p:attrNameLst>
                                      </p:cBhvr>
                                      <p:tavLst>
                                        <p:tav tm="0">
                                          <p:val>
                                            <p:clrVal>
                                              <a:schemeClr val="accent2"/>
                                            </p:clrVal>
                                          </p:val>
                                        </p:tav>
                                        <p:tav tm="50000">
                                          <p:val>
                                            <p:clrVal>
                                              <a:schemeClr val="hlink"/>
                                            </p:clrVal>
                                          </p:val>
                                        </p:tav>
                                      </p:tavLst>
                                    </p:anim>
                                    <p:set>
                                      <p:cBhvr>
                                        <p:cTn id="228" dur="80"/>
                                        <p:tgtEl>
                                          <p:spTgt spid="69024"/>
                                        </p:tgtEl>
                                        <p:attrNameLst>
                                          <p:attrName>fill.type</p:attrName>
                                        </p:attrNameLst>
                                      </p:cBhvr>
                                      <p:to>
                                        <p:strVal val="solid"/>
                                      </p:to>
                                    </p:set>
                                  </p:childTnLst>
                                </p:cTn>
                              </p:par>
                            </p:childTnLst>
                          </p:cTn>
                        </p:par>
                      </p:childTnLst>
                    </p:cTn>
                  </p:par>
                  <p:par>
                    <p:cTn id="229" fill="hold" nodeType="clickPar">
                      <p:stCondLst>
                        <p:cond delay="indefinite"/>
                      </p:stCondLst>
                      <p:childTnLst>
                        <p:par>
                          <p:cTn id="230" fill="hold" nodeType="withGroup">
                            <p:stCondLst>
                              <p:cond delay="0"/>
                            </p:stCondLst>
                            <p:childTnLst>
                              <p:par>
                                <p:cTn id="231" presetID="8" presetClass="exit" presetSubtype="32" fill="hold" grpId="0" nodeType="clickEffect">
                                  <p:stCondLst>
                                    <p:cond delay="0"/>
                                  </p:stCondLst>
                                  <p:childTnLst>
                                    <p:animEffect transition="out" filter="diamond(out)">
                                      <p:cBhvr>
                                        <p:cTn id="232" dur="500"/>
                                        <p:tgtEl>
                                          <p:spTgt spid="68621"/>
                                        </p:tgtEl>
                                      </p:cBhvr>
                                    </p:animEffect>
                                    <p:set>
                                      <p:cBhvr>
                                        <p:cTn id="233" dur="1" fill="hold">
                                          <p:stCondLst>
                                            <p:cond delay="499"/>
                                          </p:stCondLst>
                                        </p:cTn>
                                        <p:tgtEl>
                                          <p:spTgt spid="68621"/>
                                        </p:tgtEl>
                                        <p:attrNameLst>
                                          <p:attrName>style.visibility</p:attrName>
                                        </p:attrNameLst>
                                      </p:cBhvr>
                                      <p:to>
                                        <p:strVal val="hidden"/>
                                      </p:to>
                                    </p:set>
                                  </p:childTnLst>
                                </p:cTn>
                              </p:par>
                              <p:par>
                                <p:cTn id="234" presetID="10" presetClass="exit" presetSubtype="0" fill="hold" grpId="1" nodeType="withEffect">
                                  <p:stCondLst>
                                    <p:cond delay="0"/>
                                  </p:stCondLst>
                                  <p:iterate type="lt">
                                    <p:tmPct val="0"/>
                                  </p:iterate>
                                  <p:childTnLst>
                                    <p:animEffect transition="out" filter="fade">
                                      <p:cBhvr>
                                        <p:cTn id="235" dur="500"/>
                                        <p:tgtEl>
                                          <p:spTgt spid="69024"/>
                                        </p:tgtEl>
                                      </p:cBhvr>
                                    </p:animEffect>
                                    <p:set>
                                      <p:cBhvr>
                                        <p:cTn id="236" dur="1" fill="hold">
                                          <p:stCondLst>
                                            <p:cond delay="499"/>
                                          </p:stCondLst>
                                        </p:cTn>
                                        <p:tgtEl>
                                          <p:spTgt spid="69024"/>
                                        </p:tgtEl>
                                        <p:attrNameLst>
                                          <p:attrName>style.visibility</p:attrName>
                                        </p:attrNameLst>
                                      </p:cBhvr>
                                      <p:to>
                                        <p:strVal val="hidden"/>
                                      </p:to>
                                    </p:set>
                                  </p:childTnLst>
                                </p:cTn>
                              </p:par>
                            </p:childTnLst>
                          </p:cTn>
                        </p:par>
                        <p:par>
                          <p:cTn id="237" fill="hold" nodeType="afterGroup">
                            <p:stCondLst>
                              <p:cond delay="500"/>
                            </p:stCondLst>
                            <p:childTnLst>
                              <p:par>
                                <p:cTn id="238" presetID="10" presetClass="entr" presetSubtype="0" fill="hold" nodeType="afterEffect">
                                  <p:stCondLst>
                                    <p:cond delay="0"/>
                                  </p:stCondLst>
                                  <p:childTnLst>
                                    <p:set>
                                      <p:cBhvr>
                                        <p:cTn id="239" dur="1" fill="hold">
                                          <p:stCondLst>
                                            <p:cond delay="0"/>
                                          </p:stCondLst>
                                        </p:cTn>
                                        <p:tgtEl>
                                          <p:spTgt spid="69025"/>
                                        </p:tgtEl>
                                        <p:attrNameLst>
                                          <p:attrName>style.visibility</p:attrName>
                                        </p:attrNameLst>
                                      </p:cBhvr>
                                      <p:to>
                                        <p:strVal val="visible"/>
                                      </p:to>
                                    </p:set>
                                    <p:animEffect transition="in" filter="fade">
                                      <p:cBhvr>
                                        <p:cTn id="240" dur="500"/>
                                        <p:tgtEl>
                                          <p:spTgt spid="69025"/>
                                        </p:tgtEl>
                                      </p:cBhvr>
                                    </p:animEffect>
                                  </p:childTnLst>
                                </p:cTn>
                              </p:par>
                              <p:par>
                                <p:cTn id="241" presetID="10" presetClass="entr" presetSubtype="0" fill="hold" grpId="1" nodeType="withEffect">
                                  <p:stCondLst>
                                    <p:cond delay="0"/>
                                  </p:stCondLst>
                                  <p:childTnLst>
                                    <p:set>
                                      <p:cBhvr>
                                        <p:cTn id="242" dur="1" fill="hold">
                                          <p:stCondLst>
                                            <p:cond delay="0"/>
                                          </p:stCondLst>
                                        </p:cTn>
                                        <p:tgtEl>
                                          <p:spTgt spid="69076"/>
                                        </p:tgtEl>
                                        <p:attrNameLst>
                                          <p:attrName>style.visibility</p:attrName>
                                        </p:attrNameLst>
                                      </p:cBhvr>
                                      <p:to>
                                        <p:strVal val="visible"/>
                                      </p:to>
                                    </p:set>
                                    <p:animEffect transition="in" filter="fade">
                                      <p:cBhvr>
                                        <p:cTn id="243" dur="500"/>
                                        <p:tgtEl>
                                          <p:spTgt spid="69076"/>
                                        </p:tgtEl>
                                      </p:cBhvr>
                                    </p:animEffect>
                                  </p:childTnLst>
                                </p:cTn>
                              </p:par>
                            </p:childTnLst>
                          </p:cTn>
                        </p:par>
                        <p:par>
                          <p:cTn id="244" fill="hold" nodeType="afterGroup">
                            <p:stCondLst>
                              <p:cond delay="1000"/>
                            </p:stCondLst>
                            <p:childTnLst>
                              <p:par>
                                <p:cTn id="245" presetID="63" presetClass="path" presetSubtype="0" accel="50000" decel="50000" fill="hold" grpId="0" nodeType="afterEffect">
                                  <p:stCondLst>
                                    <p:cond delay="0"/>
                                  </p:stCondLst>
                                  <p:childTnLst>
                                    <p:animMotion origin="layout" path="M 5E-6 -2.22222E-6 L 0.44948 0.00209 " pathEditMode="relative" rAng="0" ptsTypes="AA">
                                      <p:cBhvr>
                                        <p:cTn id="246" dur="500" fill="hold"/>
                                        <p:tgtEl>
                                          <p:spTgt spid="69076"/>
                                        </p:tgtEl>
                                        <p:attrNameLst>
                                          <p:attrName>ppt_x</p:attrName>
                                          <p:attrName>ppt_y</p:attrName>
                                        </p:attrNameLst>
                                      </p:cBhvr>
                                      <p:rCtr x="22474" y="93"/>
                                    </p:animMotion>
                                  </p:childTnLst>
                                </p:cTn>
                              </p:par>
                            </p:childTnLst>
                          </p:cTn>
                        </p:par>
                      </p:childTnLst>
                    </p:cTn>
                  </p:par>
                </p:childTnLst>
              </p:cTn>
              <p:nextCondLst>
                <p:cond evt="onClick" delay="0">
                  <p:tgtEl>
                    <p:spTgt spid="68621"/>
                  </p:tgtEl>
                </p:cond>
              </p:nextCondLst>
            </p:seq>
            <p:seq concurrent="1" nextAc="seek">
              <p:cTn id="247" restart="whenNotActive" fill="hold" evtFilter="cancelBubble" nodeType="interactiveSeq">
                <p:stCondLst>
                  <p:cond evt="onClick" delay="0">
                    <p:tgtEl>
                      <p:spTgt spid="68619"/>
                    </p:tgtEl>
                  </p:cond>
                </p:stCondLst>
                <p:endSync evt="end" delay="0">
                  <p:rtn val="all"/>
                </p:endSync>
                <p:childTnLst>
                  <p:par>
                    <p:cTn id="248" fill="hold" nodeType="clickPar">
                      <p:stCondLst>
                        <p:cond delay="0"/>
                      </p:stCondLst>
                      <p:childTnLst>
                        <p:par>
                          <p:cTn id="249" fill="hold" nodeType="withGroup">
                            <p:stCondLst>
                              <p:cond delay="0"/>
                            </p:stCondLst>
                            <p:childTnLst>
                              <p:par>
                                <p:cTn id="250" presetID="20" presetClass="exit" presetSubtype="0" fill="hold" nodeType="clickEffect">
                                  <p:stCondLst>
                                    <p:cond delay="0"/>
                                  </p:stCondLst>
                                  <p:childTnLst>
                                    <p:animEffect transition="out" filter="wedge">
                                      <p:cBhvr>
                                        <p:cTn id="251" dur="2000"/>
                                        <p:tgtEl>
                                          <p:spTgt spid="68619"/>
                                        </p:tgtEl>
                                      </p:cBhvr>
                                    </p:animEffect>
                                    <p:set>
                                      <p:cBhvr>
                                        <p:cTn id="252" dur="1" fill="hold">
                                          <p:stCondLst>
                                            <p:cond delay="1999"/>
                                          </p:stCondLst>
                                        </p:cTn>
                                        <p:tgtEl>
                                          <p:spTgt spid="68619"/>
                                        </p:tgtEl>
                                        <p:attrNameLst>
                                          <p:attrName>style.visibility</p:attrName>
                                        </p:attrNameLst>
                                      </p:cBhvr>
                                      <p:to>
                                        <p:strVal val="hidden"/>
                                      </p:to>
                                    </p:set>
                                  </p:childTnLst>
                                </p:cTn>
                              </p:par>
                            </p:childTnLst>
                          </p:cTn>
                        </p:par>
                        <p:par>
                          <p:cTn id="253" fill="hold" nodeType="afterGroup">
                            <p:stCondLst>
                              <p:cond delay="2000"/>
                            </p:stCondLst>
                            <p:childTnLst>
                              <p:par>
                                <p:cTn id="254" presetID="10" presetClass="entr" presetSubtype="0" repeatCount="indefinite" fill="hold" nodeType="afterEffect">
                                  <p:stCondLst>
                                    <p:cond delay="0"/>
                                  </p:stCondLst>
                                  <p:childTnLst>
                                    <p:set>
                                      <p:cBhvr>
                                        <p:cTn id="255" dur="1" fill="hold">
                                          <p:stCondLst>
                                            <p:cond delay="0"/>
                                          </p:stCondLst>
                                        </p:cTn>
                                        <p:tgtEl>
                                          <p:spTgt spid="69077"/>
                                        </p:tgtEl>
                                        <p:attrNameLst>
                                          <p:attrName>style.visibility</p:attrName>
                                        </p:attrNameLst>
                                      </p:cBhvr>
                                      <p:to>
                                        <p:strVal val="visible"/>
                                      </p:to>
                                    </p:set>
                                    <p:animEffect transition="in" filter="fade">
                                      <p:cBhvr>
                                        <p:cTn id="256" dur="2000"/>
                                        <p:tgtEl>
                                          <p:spTgt spid="69077"/>
                                        </p:tgtEl>
                                      </p:cBhvr>
                                    </p:animEffect>
                                  </p:childTnLst>
                                </p:cTn>
                              </p:par>
                              <p:par>
                                <p:cTn id="257" presetID="53" presetClass="entr" presetSubtype="0" fill="hold" nodeType="withEffect">
                                  <p:stCondLst>
                                    <p:cond delay="0"/>
                                  </p:stCondLst>
                                  <p:childTnLst>
                                    <p:set>
                                      <p:cBhvr>
                                        <p:cTn id="258" dur="1" fill="hold">
                                          <p:stCondLst>
                                            <p:cond delay="0"/>
                                          </p:stCondLst>
                                        </p:cTn>
                                        <p:tgtEl>
                                          <p:spTgt spid="69099"/>
                                        </p:tgtEl>
                                        <p:attrNameLst>
                                          <p:attrName>style.visibility</p:attrName>
                                        </p:attrNameLst>
                                      </p:cBhvr>
                                      <p:to>
                                        <p:strVal val="visible"/>
                                      </p:to>
                                    </p:set>
                                    <p:anim calcmode="lin" valueType="num">
                                      <p:cBhvr>
                                        <p:cTn id="259" dur="2000" fill="hold"/>
                                        <p:tgtEl>
                                          <p:spTgt spid="69099"/>
                                        </p:tgtEl>
                                        <p:attrNameLst>
                                          <p:attrName>ppt_w</p:attrName>
                                        </p:attrNameLst>
                                      </p:cBhvr>
                                      <p:tavLst>
                                        <p:tav tm="0">
                                          <p:val>
                                            <p:fltVal val="0"/>
                                          </p:val>
                                        </p:tav>
                                        <p:tav tm="100000">
                                          <p:val>
                                            <p:strVal val="#ppt_w"/>
                                          </p:val>
                                        </p:tav>
                                      </p:tavLst>
                                    </p:anim>
                                    <p:anim calcmode="lin" valueType="num">
                                      <p:cBhvr>
                                        <p:cTn id="260" dur="2000" fill="hold"/>
                                        <p:tgtEl>
                                          <p:spTgt spid="69099"/>
                                        </p:tgtEl>
                                        <p:attrNameLst>
                                          <p:attrName>ppt_h</p:attrName>
                                        </p:attrNameLst>
                                      </p:cBhvr>
                                      <p:tavLst>
                                        <p:tav tm="0">
                                          <p:val>
                                            <p:fltVal val="0"/>
                                          </p:val>
                                        </p:tav>
                                        <p:tav tm="100000">
                                          <p:val>
                                            <p:strVal val="#ppt_h"/>
                                          </p:val>
                                        </p:tav>
                                      </p:tavLst>
                                    </p:anim>
                                    <p:animEffect transition="in" filter="fade">
                                      <p:cBhvr>
                                        <p:cTn id="261" dur="2000"/>
                                        <p:tgtEl>
                                          <p:spTgt spid="69099"/>
                                        </p:tgtEl>
                                      </p:cBhvr>
                                    </p:animEffect>
                                  </p:childTnLst>
                                </p:cTn>
                              </p:par>
                            </p:childTnLst>
                          </p:cTn>
                        </p:par>
                      </p:childTnLst>
                    </p:cTn>
                  </p:par>
                </p:childTnLst>
              </p:cTn>
              <p:nextCondLst>
                <p:cond evt="onClick" delay="0">
                  <p:tgtEl>
                    <p:spTgt spid="68619"/>
                  </p:tgtEl>
                </p:cond>
              </p:nextCondLst>
            </p:seq>
            <p:audio>
              <p:cMediaNode vol="80000">
                <p:cTn id="262" repeatCount="indefinite" fill="hold" display="0">
                  <p:stCondLst>
                    <p:cond delay="indefinite"/>
                  </p:stCondLst>
                  <p:endCondLst>
                    <p:cond evt="onStopAudio" delay="0">
                      <p:tgtEl>
                        <p:sldTgt/>
                      </p:tgtEl>
                    </p:cond>
                  </p:endCondLst>
                </p:cTn>
                <p:tgtEl>
                  <p:spTgt spid="5"/>
                </p:tgtEl>
              </p:cMediaNode>
            </p:audio>
          </p:childTnLst>
        </p:cTn>
      </p:par>
    </p:tnLst>
    <p:bldLst>
      <p:bldP spid="68611" grpId="0" animBg="1"/>
      <p:bldP spid="68612" grpId="0" animBg="1"/>
      <p:bldP spid="68613" grpId="0" animBg="1"/>
      <p:bldP spid="68614" grpId="0" animBg="1"/>
      <p:bldP spid="68615" grpId="0" animBg="1"/>
      <p:bldP spid="68616" grpId="0" animBg="1"/>
      <p:bldP spid="68617" grpId="0" animBg="1"/>
      <p:bldP spid="68618" grpId="0"/>
      <p:bldP spid="68618" grpId="1"/>
      <p:bldP spid="68620" grpId="0" animBg="1"/>
      <p:bldP spid="68621" grpId="0" animBg="1"/>
      <p:bldP spid="68814" grpId="0"/>
      <p:bldP spid="68814" grpId="1"/>
      <p:bldP spid="68815" grpId="0"/>
      <p:bldP spid="68815" grpId="1"/>
      <p:bldP spid="68880" grpId="0"/>
      <p:bldP spid="68880" grpId="1"/>
      <p:bldP spid="68896" grpId="0"/>
      <p:bldP spid="68896" grpId="1"/>
      <p:bldP spid="68918" grpId="0"/>
      <p:bldP spid="68918" grpId="1"/>
      <p:bldP spid="68937" grpId="0"/>
      <p:bldP spid="68937" grpId="1"/>
      <p:bldP spid="68993" grpId="0"/>
      <p:bldP spid="68993" grpId="1"/>
      <p:bldP spid="69024" grpId="0"/>
      <p:bldP spid="69024" grpId="1"/>
      <p:bldP spid="69068" grpId="0"/>
      <p:bldP spid="69068" grpId="1"/>
      <p:bldP spid="69069" grpId="0"/>
      <p:bldP spid="69069" grpId="1"/>
      <p:bldP spid="69070" grpId="0"/>
      <p:bldP spid="69070" grpId="1"/>
      <p:bldP spid="69071" grpId="0"/>
      <p:bldP spid="69071" grpId="1"/>
      <p:bldP spid="69072" grpId="0"/>
      <p:bldP spid="69072" grpId="1"/>
      <p:bldP spid="69073" grpId="0"/>
      <p:bldP spid="69073" grpId="1"/>
      <p:bldP spid="69074" grpId="0"/>
      <p:bldP spid="69074" grpId="1"/>
      <p:bldP spid="69075" grpId="0"/>
      <p:bldP spid="69075" grpId="1"/>
      <p:bldP spid="69076" grpId="0"/>
      <p:bldP spid="69076" grpId="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DE3"/>
        </a:solidFill>
        <a:effectLst/>
      </p:bgPr>
    </p:bg>
    <p:spTree>
      <p:nvGrpSpPr>
        <p:cNvPr id="1" name="Shape 283"/>
        <p:cNvGrpSpPr/>
        <p:nvPr/>
      </p:nvGrpSpPr>
      <p:grpSpPr>
        <a:xfrm>
          <a:off x="0" y="0"/>
          <a:ext cx="0" cy="0"/>
          <a:chOff x="0" y="0"/>
          <a:chExt cx="0" cy="0"/>
        </a:xfrm>
      </p:grpSpPr>
      <p:sp>
        <p:nvSpPr>
          <p:cNvPr id="5" name="Rectangle 4">
            <a:extLst>
              <a:ext uri="{FF2B5EF4-FFF2-40B4-BE49-F238E27FC236}">
                <a16:creationId xmlns:a16="http://schemas.microsoft.com/office/drawing/2014/main" id="{B9EE4C7A-EB67-DB48-BBFC-B9CDAF01351C}"/>
              </a:ext>
            </a:extLst>
          </p:cNvPr>
          <p:cNvSpPr/>
          <p:nvPr/>
        </p:nvSpPr>
        <p:spPr>
          <a:xfrm>
            <a:off x="658665" y="2403079"/>
            <a:ext cx="3862596" cy="1231106"/>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altLang="vi-VN" sz="72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Times New Roman" panose="02020603050405020304" pitchFamily="18" charset="0"/>
                <a:ea typeface="+mn-ea"/>
                <a:cs typeface="Times New Roman" panose="02020603050405020304" pitchFamily="18" charset="0"/>
                <a:sym typeface="Arial"/>
              </a:rPr>
              <a:t>DẶN DÒ</a:t>
            </a:r>
            <a:endParaRPr kumimoji="0" lang="en-VN" sz="7200" b="1" i="0" u="none" strike="noStrike" kern="0" cap="none" spc="0" normalizeH="0" baseline="0" noProof="0" dirty="0">
              <a:ln w="10160">
                <a:solidFill>
                  <a:srgbClr val="0097A7"/>
                </a:solidFill>
                <a:prstDash val="solid"/>
              </a:ln>
              <a:solidFill>
                <a:srgbClr val="C00000"/>
              </a:solidFill>
              <a:effectLst>
                <a:outerShdw blurRad="38100" dist="22860" dir="5400000" algn="tl" rotWithShape="0">
                  <a:srgbClr val="000000">
                    <a:alpha val="30000"/>
                  </a:srgbClr>
                </a:outerShdw>
                <a:reflection blurRad="6350" stA="60000" endA="900" endPos="58000" dir="5400000" sy="-100000" algn="bl" rotWithShape="0"/>
              </a:effectLst>
              <a:uLnTx/>
              <a:uFillTx/>
              <a:latin typeface="Arial"/>
              <a:ea typeface="+mn-ea"/>
              <a:cs typeface="Arial"/>
              <a:sym typeface="Arial"/>
            </a:endParaRPr>
          </a:p>
        </p:txBody>
      </p:sp>
      <p:grpSp>
        <p:nvGrpSpPr>
          <p:cNvPr id="8" name="Group 7">
            <a:extLst>
              <a:ext uri="{FF2B5EF4-FFF2-40B4-BE49-F238E27FC236}">
                <a16:creationId xmlns:a16="http://schemas.microsoft.com/office/drawing/2014/main" id="{23235B47-9615-4445-BBB1-A8D7ECF1EB75}"/>
              </a:ext>
            </a:extLst>
          </p:cNvPr>
          <p:cNvGrpSpPr/>
          <p:nvPr/>
        </p:nvGrpSpPr>
        <p:grpSpPr>
          <a:xfrm>
            <a:off x="5283200" y="225629"/>
            <a:ext cx="6604000" cy="6406743"/>
            <a:chOff x="7205472" y="0"/>
            <a:chExt cx="4846320" cy="6675120"/>
          </a:xfrm>
        </p:grpSpPr>
        <p:sp>
          <p:nvSpPr>
            <p:cNvPr id="9" name="Rounded Rectangle 8">
              <a:extLst>
                <a:ext uri="{FF2B5EF4-FFF2-40B4-BE49-F238E27FC236}">
                  <a16:creationId xmlns:a16="http://schemas.microsoft.com/office/drawing/2014/main" id="{4DA1675C-9747-A140-8BAF-5E8589760AFC}"/>
                </a:ext>
              </a:extLst>
            </p:cNvPr>
            <p:cNvSpPr/>
            <p:nvPr/>
          </p:nvSpPr>
          <p:spPr>
            <a:xfrm>
              <a:off x="7205472" y="0"/>
              <a:ext cx="4846320" cy="6675120"/>
            </a:xfrm>
            <a:prstGeom prst="roundRect">
              <a:avLst/>
            </a:prstGeom>
            <a:noFill/>
            <a:ln w="1143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ounded Rectangle 9">
              <a:extLst>
                <a:ext uri="{FF2B5EF4-FFF2-40B4-BE49-F238E27FC236}">
                  <a16:creationId xmlns:a16="http://schemas.microsoft.com/office/drawing/2014/main" id="{A4D30C02-F641-4748-87E9-6CA6CEC44008}"/>
                </a:ext>
              </a:extLst>
            </p:cNvPr>
            <p:cNvSpPr/>
            <p:nvPr/>
          </p:nvSpPr>
          <p:spPr>
            <a:xfrm>
              <a:off x="7379340" y="265178"/>
              <a:ext cx="4446665" cy="6192367"/>
            </a:xfrm>
            <a:prstGeom prst="round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grpSp>
      <p:sp>
        <p:nvSpPr>
          <p:cNvPr id="3" name="Rectangle 2">
            <a:extLst>
              <a:ext uri="{FF2B5EF4-FFF2-40B4-BE49-F238E27FC236}">
                <a16:creationId xmlns:a16="http://schemas.microsoft.com/office/drawing/2014/main" id="{20860A81-5B07-F346-B68C-497FF6BF87B9}"/>
              </a:ext>
            </a:extLst>
          </p:cNvPr>
          <p:cNvSpPr/>
          <p:nvPr/>
        </p:nvSpPr>
        <p:spPr>
          <a:xfrm>
            <a:off x="5850491" y="741086"/>
            <a:ext cx="5469419" cy="4524315"/>
          </a:xfrm>
          <a:prstGeom prst="rect">
            <a:avLst/>
          </a:prstGeom>
        </p:spPr>
        <p:txBody>
          <a:bodyPr wrap="square">
            <a:spAutoFit/>
          </a:bodyPr>
          <a:lstStyle/>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HỌC VÀ  XEM LẠI CÁC CÂU HỎI TRONG BÀI ĐÃ HỌC.</a:t>
            </a:r>
          </a:p>
          <a:p>
            <a:pPr marL="0" marR="0" lvl="0" indent="0" algn="just" defTabSz="1219170" rtl="0" eaLnBrk="1" fontAlgn="auto" latinLnBrk="0" hangingPunct="1">
              <a:lnSpc>
                <a:spcPct val="100000"/>
              </a:lnSpc>
              <a:spcBef>
                <a:spcPts val="0"/>
              </a:spcBef>
              <a:spcAft>
                <a:spcPts val="0"/>
              </a:spcAft>
              <a:buClr>
                <a:srgbClr val="000000"/>
              </a:buClr>
              <a:buSzTx/>
              <a:buFontTx/>
              <a:buNone/>
              <a:tabLst/>
              <a:defRPr/>
            </a:pPr>
            <a:r>
              <a:rPr kumimoji="0" lang="en-US" sz="4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rPr>
              <a:t>- CHUẨN BỊ BÀI MỚI: </a:t>
            </a:r>
            <a:endParaRPr kumimoji="0" lang="en-VN" sz="4800" b="1"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Arial"/>
            </a:endParaRPr>
          </a:p>
        </p:txBody>
      </p:sp>
      <p:pic>
        <p:nvPicPr>
          <p:cNvPr id="12" name="Picture 11">
            <a:extLst>
              <a:ext uri="{FF2B5EF4-FFF2-40B4-BE49-F238E27FC236}">
                <a16:creationId xmlns:a16="http://schemas.microsoft.com/office/drawing/2014/main" id="{C76B2E69-AA5E-FE46-843E-1CE3CFE55BC0}"/>
              </a:ext>
            </a:extLst>
          </p:cNvPr>
          <p:cNvPicPr>
            <a:picLocks noChangeAspect="1"/>
          </p:cNvPicPr>
          <p:nvPr/>
        </p:nvPicPr>
        <p:blipFill rotWithShape="1">
          <a:blip r:embed="rId3"/>
          <a:srcRect l="8603" t="10806" r="11645" b="7001"/>
          <a:stretch/>
        </p:blipFill>
        <p:spPr>
          <a:xfrm>
            <a:off x="8935310" y="4575535"/>
            <a:ext cx="1823948" cy="1879757"/>
          </a:xfrm>
          <a:prstGeom prst="rect">
            <a:avLst/>
          </a:prstGeom>
        </p:spPr>
      </p:pic>
      <p:grpSp>
        <p:nvGrpSpPr>
          <p:cNvPr id="14" name="Group 13">
            <a:extLst>
              <a:ext uri="{FF2B5EF4-FFF2-40B4-BE49-F238E27FC236}">
                <a16:creationId xmlns:a16="http://schemas.microsoft.com/office/drawing/2014/main" id="{247A5429-A4F5-2A46-9D03-EE0FA4EC351F}"/>
              </a:ext>
            </a:extLst>
          </p:cNvPr>
          <p:cNvGrpSpPr/>
          <p:nvPr/>
        </p:nvGrpSpPr>
        <p:grpSpPr>
          <a:xfrm>
            <a:off x="-416794" y="562018"/>
            <a:ext cx="6013735" cy="4988333"/>
            <a:chOff x="-312596" y="421513"/>
            <a:chExt cx="4510301" cy="3741250"/>
          </a:xfrm>
        </p:grpSpPr>
        <p:pic>
          <p:nvPicPr>
            <p:cNvPr id="285" name="Google Shape;285;p31"/>
            <p:cNvPicPr preferRelativeResize="0"/>
            <p:nvPr/>
          </p:nvPicPr>
          <p:blipFill>
            <a:blip r:embed="rId4">
              <a:alphaModFix/>
            </a:blip>
            <a:stretch>
              <a:fillRect/>
            </a:stretch>
          </p:blipFill>
          <p:spPr>
            <a:xfrm>
              <a:off x="-312596" y="421513"/>
              <a:ext cx="4510301" cy="3741250"/>
            </a:xfrm>
            <a:prstGeom prst="rect">
              <a:avLst/>
            </a:prstGeom>
            <a:noFill/>
            <a:ln>
              <a:noFill/>
            </a:ln>
          </p:spPr>
        </p:pic>
        <p:sp>
          <p:nvSpPr>
            <p:cNvPr id="13" name="Oval 12">
              <a:extLst>
                <a:ext uri="{FF2B5EF4-FFF2-40B4-BE49-F238E27FC236}">
                  <a16:creationId xmlns:a16="http://schemas.microsoft.com/office/drawing/2014/main" id="{A51779F0-F737-DF45-AD36-52FCBA7C438D}"/>
                </a:ext>
              </a:extLst>
            </p:cNvPr>
            <p:cNvSpPr/>
            <p:nvPr/>
          </p:nvSpPr>
          <p:spPr>
            <a:xfrm>
              <a:off x="2667000" y="724620"/>
              <a:ext cx="304800" cy="228600"/>
            </a:xfrm>
            <a:prstGeom prst="ellipse">
              <a:avLst/>
            </a:prstGeom>
            <a:solidFill>
              <a:srgbClr val="E066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6" name="Oval 15">
              <a:extLst>
                <a:ext uri="{FF2B5EF4-FFF2-40B4-BE49-F238E27FC236}">
                  <a16:creationId xmlns:a16="http://schemas.microsoft.com/office/drawing/2014/main" id="{916251E2-3746-F74F-9CF1-EB52A64643B2}"/>
                </a:ext>
              </a:extLst>
            </p:cNvPr>
            <p:cNvSpPr/>
            <p:nvPr/>
          </p:nvSpPr>
          <p:spPr>
            <a:xfrm>
              <a:off x="349268" y="1333263"/>
              <a:ext cx="304800" cy="228600"/>
            </a:xfrm>
            <a:prstGeom prst="ellipse">
              <a:avLst/>
            </a:prstGeom>
            <a:solidFill>
              <a:srgbClr val="9A2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7" name="Oval 16">
              <a:extLst>
                <a:ext uri="{FF2B5EF4-FFF2-40B4-BE49-F238E27FC236}">
                  <a16:creationId xmlns:a16="http://schemas.microsoft.com/office/drawing/2014/main" id="{C546DCD8-3DCC-0846-9791-D8ED57B541FC}"/>
                </a:ext>
              </a:extLst>
            </p:cNvPr>
            <p:cNvSpPr/>
            <p:nvPr/>
          </p:nvSpPr>
          <p:spPr>
            <a:xfrm>
              <a:off x="2636025" y="3714750"/>
              <a:ext cx="259575" cy="181184"/>
            </a:xfrm>
            <a:prstGeom prst="ellipse">
              <a:avLst/>
            </a:prstGeom>
            <a:solidFill>
              <a:srgbClr val="CD2F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grpSp>
    </p:spTree>
  </p:cSld>
  <p:clrMapOvr>
    <a:masterClrMapping/>
  </p:clrMapOvr>
  <p:transition spd="med">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0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1" presetClass="entr" presetSubtype="3"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3)">
                                          <p:cBhvr>
                                            <p:cTn id="19" dur="750"/>
                                            <p:tgtEl>
                                              <p:spTgt spid="3">
                                                <p:txEl>
                                                  <p:pRg st="1" end="1"/>
                                                </p:txEl>
                                              </p:spTgt>
                                            </p:tgtEl>
                                          </p:cBhvr>
                                        </p:animEffect>
                                      </p:childTnLst>
                                    </p:cTn>
                                  </p:par>
                                </p:childTnLst>
                              </p:cTn>
                            </p:par>
                            <p:par>
                              <p:cTn id="20" fill="hold">
                                <p:stCondLst>
                                  <p:cond delay="750"/>
                                </p:stCondLst>
                                <p:childTnLst>
                                  <p:par>
                                    <p:cTn id="21" presetID="21" presetClass="entr" presetSubtype="3"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heel(3)">
                                          <p:cBhvr>
                                            <p:cTn id="23" dur="750"/>
                                            <p:tgtEl>
                                              <p:spTgt spid="3">
                                                <p:txEl>
                                                  <p:pRg st="0" end="0"/>
                                                </p:txEl>
                                              </p:spTgt>
                                            </p:tgtEl>
                                          </p:cBhvr>
                                        </p:animEffect>
                                      </p:childTnLst>
                                    </p:cTn>
                                  </p:par>
                                </p:childTnLst>
                              </p:cTn>
                            </p:par>
                            <p:par>
                              <p:cTn id="24" fill="hold">
                                <p:stCondLst>
                                  <p:cond delay="1500"/>
                                </p:stCondLst>
                                <p:childTnLst>
                                  <p:par>
                                    <p:cTn id="25" presetID="45" presetClass="entr" presetSubtype="0" repeatCount="2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0"/>
                                            <p:tgtEl>
                                              <p:spTgt spid="5"/>
                                            </p:tgtEl>
                                          </p:cBhvr>
                                        </p:animEffect>
                                        <p:anim calcmode="lin" valueType="num">
                                          <p:cBhvr>
                                            <p:cTn id="28" dur="5000" fill="hold"/>
                                            <p:tgtEl>
                                              <p:spTgt spid="5"/>
                                            </p:tgtEl>
                                            <p:attrNameLst>
                                              <p:attrName>ppt_w</p:attrName>
                                            </p:attrNameLst>
                                          </p:cBhvr>
                                          <p:tavLst>
                                            <p:tav tm="0" fmla="#ppt_w*sin(2.5*pi*$)">
                                              <p:val>
                                                <p:fltVal val="0"/>
                                              </p:val>
                                            </p:tav>
                                            <p:tav tm="100000">
                                              <p:val>
                                                <p:fltVal val="1"/>
                                              </p:val>
                                            </p:tav>
                                          </p:tavLst>
                                        </p:anim>
                                        <p:anim calcmode="lin" valueType="num">
                                          <p:cBhvr>
                                            <p:cTn id="29"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1" presetClass="entr" presetSubtype="3"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heel(3)">
                                          <p:cBhvr>
                                            <p:cTn id="19" dur="750"/>
                                            <p:tgtEl>
                                              <p:spTgt spid="3">
                                                <p:txEl>
                                                  <p:pRg st="1" end="1"/>
                                                </p:txEl>
                                              </p:spTgt>
                                            </p:tgtEl>
                                          </p:cBhvr>
                                        </p:animEffect>
                                      </p:childTnLst>
                                    </p:cTn>
                                  </p:par>
                                </p:childTnLst>
                              </p:cTn>
                            </p:par>
                            <p:par>
                              <p:cTn id="20" fill="hold">
                                <p:stCondLst>
                                  <p:cond delay="750"/>
                                </p:stCondLst>
                                <p:childTnLst>
                                  <p:par>
                                    <p:cTn id="21" presetID="21" presetClass="entr" presetSubtype="3" fill="hold" nodeType="after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Effect transition="in" filter="wheel(3)">
                                          <p:cBhvr>
                                            <p:cTn id="23" dur="750"/>
                                            <p:tgtEl>
                                              <p:spTgt spid="3">
                                                <p:txEl>
                                                  <p:pRg st="0" end="0"/>
                                                </p:txEl>
                                              </p:spTgt>
                                            </p:tgtEl>
                                          </p:cBhvr>
                                        </p:animEffect>
                                      </p:childTnLst>
                                    </p:cTn>
                                  </p:par>
                                </p:childTnLst>
                              </p:cTn>
                            </p:par>
                            <p:par>
                              <p:cTn id="24" fill="hold">
                                <p:stCondLst>
                                  <p:cond delay="1500"/>
                                </p:stCondLst>
                                <p:childTnLst>
                                  <p:par>
                                    <p:cTn id="25" presetID="45" presetClass="entr" presetSubtype="0" repeatCount="200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0"/>
                                            <p:tgtEl>
                                              <p:spTgt spid="5"/>
                                            </p:tgtEl>
                                          </p:cBhvr>
                                        </p:animEffect>
                                        <p:anim calcmode="lin" valueType="num">
                                          <p:cBhvr>
                                            <p:cTn id="28" dur="5000" fill="hold"/>
                                            <p:tgtEl>
                                              <p:spTgt spid="5"/>
                                            </p:tgtEl>
                                            <p:attrNameLst>
                                              <p:attrName>ppt_w</p:attrName>
                                            </p:attrNameLst>
                                          </p:cBhvr>
                                          <p:tavLst>
                                            <p:tav tm="0" fmla="#ppt_w*sin(2.5*pi*$)">
                                              <p:val>
                                                <p:fltVal val="0"/>
                                              </p:val>
                                            </p:tav>
                                            <p:tav tm="100000">
                                              <p:val>
                                                <p:fltVal val="1"/>
                                              </p:val>
                                            </p:tav>
                                          </p:tavLst>
                                        </p:anim>
                                        <p:anim calcmode="lin" valueType="num">
                                          <p:cBhvr>
                                            <p:cTn id="29" dur="5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p:nvSpPr>
        <p:spPr>
          <a:xfrm>
            <a:off x="2019300" y="800473"/>
            <a:ext cx="7835900" cy="1129927"/>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BÀI 24: CUỘC ĐẤU TRANH BẢO VỆ VÀ XÂY DỰNG CHÍNH QUYỀN DÂN CHỦ NHÂN DÂN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(1945 – 1946)</a:t>
            </a:r>
            <a:endPar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ounded Rectangle 6"/>
          <p:cNvSpPr/>
          <p:nvPr/>
        </p:nvSpPr>
        <p:spPr>
          <a:xfrm>
            <a:off x="1878713" y="3188032"/>
            <a:ext cx="4217287" cy="136805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panose="020F0502020204030204"/>
              <a:ea typeface="+mn-ea"/>
            </a:endParaRPr>
          </a:p>
        </p:txBody>
      </p:sp>
      <p:sp>
        <p:nvSpPr>
          <p:cNvPr id="11" name="Rounded Rectangle 10"/>
          <p:cNvSpPr/>
          <p:nvPr/>
        </p:nvSpPr>
        <p:spPr>
          <a:xfrm>
            <a:off x="6538730" y="3188032"/>
            <a:ext cx="4609795" cy="136805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II. CỦNG CỐ CHÍNH QUYỀN CÁCH MẠNG VÀ BẢO VỆ ĐỘC LẬP DÂN TỘC</a:t>
            </a:r>
            <a:endParaRPr kumimoji="0" lang="en-US" sz="2400" b="0" i="0" u="none" strike="noStrike" kern="1200" cap="none" spc="0" normalizeH="0" baseline="0" noProof="0" dirty="0">
              <a:ln>
                <a:noFill/>
              </a:ln>
              <a:solidFill>
                <a:srgbClr val="0070C0"/>
              </a:solidFill>
              <a:effectLst/>
              <a:uLnTx/>
              <a:uFillTx/>
              <a:latin typeface="Calibri" panose="020F0502020204030204"/>
              <a:ea typeface="+mn-ea"/>
            </a:endParaRPr>
          </a:p>
        </p:txBody>
      </p:sp>
      <p:sp>
        <p:nvSpPr>
          <p:cNvPr id="5" name="Left Brace 4">
            <a:extLst>
              <a:ext uri="{FF2B5EF4-FFF2-40B4-BE49-F238E27FC236}">
                <a16:creationId xmlns:a16="http://schemas.microsoft.com/office/drawing/2014/main" id="{D819436E-C056-9A4A-BBE9-90904B0E4292}"/>
              </a:ext>
            </a:extLst>
          </p:cNvPr>
          <p:cNvSpPr/>
          <p:nvPr/>
        </p:nvSpPr>
        <p:spPr>
          <a:xfrm rot="5400000">
            <a:off x="5384634" y="76366"/>
            <a:ext cx="1257632" cy="4965700"/>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VN"/>
          </a:p>
        </p:txBody>
      </p:sp>
    </p:spTree>
    <p:extLst>
      <p:ext uri="{BB962C8B-B14F-4D97-AF65-F5344CB8AC3E}">
        <p14:creationId xmlns:p14="http://schemas.microsoft.com/office/powerpoint/2010/main" val="42511141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23" name="Title 1">
            <a:extLst>
              <a:ext uri="{FF2B5EF4-FFF2-40B4-BE49-F238E27FC236}">
                <a16:creationId xmlns:a16="http://schemas.microsoft.com/office/drawing/2014/main" id="{F12D1E11-F57C-5042-A966-4D0036EDAA57}"/>
              </a:ext>
            </a:extLst>
          </p:cNvPr>
          <p:cNvSpPr txBox="1">
            <a:spLocks/>
          </p:cNvSpPr>
          <p:nvPr/>
        </p:nvSpPr>
        <p:spPr>
          <a:xfrm>
            <a:off x="420985" y="1128930"/>
            <a:ext cx="8465840" cy="7084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Light" panose="020F0302020204030204"/>
              <a:ea typeface="+mj-ea"/>
              <a:cs typeface="+mj-cs"/>
            </a:endParaRPr>
          </a:p>
        </p:txBody>
      </p:sp>
      <p:sp>
        <p:nvSpPr>
          <p:cNvPr id="24" name="Rectangle 23">
            <a:extLst>
              <a:ext uri="{FF2B5EF4-FFF2-40B4-BE49-F238E27FC236}">
                <a16:creationId xmlns:a16="http://schemas.microsoft.com/office/drawing/2014/main" id="{A34904C4-A30C-FB45-BD5B-0597984E6FCB}"/>
              </a:ext>
            </a:extLst>
          </p:cNvPr>
          <p:cNvSpPr/>
          <p:nvPr/>
        </p:nvSpPr>
        <p:spPr>
          <a:xfrm>
            <a:off x="1028702" y="174823"/>
            <a:ext cx="10086974" cy="95410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75000"/>
                  </a:srgbClr>
                </a:solidFill>
                <a:effectLst/>
                <a:uLnTx/>
                <a:uFillTx/>
                <a:latin typeface="Times New Roman" panose="02020603050405020304" pitchFamily="18" charset="0"/>
                <a:ea typeface="+mn-ea"/>
                <a:cs typeface="Times New Roman" panose="02020603050405020304" pitchFamily="18" charset="0"/>
              </a:rPr>
              <a:t>BÀI 24: CUỘC ĐẤU TRANH BẢO VỆ VÀ XÂY DỰNG CHÍNH QUYỀN DÂN CHỦ NHÂN DÂN (1945 – 1946)</a:t>
            </a:r>
            <a:endParaRPr kumimoji="0" lang="en-VN"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nvGrpSpPr>
          <p:cNvPr id="13" name="Group 12">
            <a:extLst>
              <a:ext uri="{FF2B5EF4-FFF2-40B4-BE49-F238E27FC236}">
                <a16:creationId xmlns:a16="http://schemas.microsoft.com/office/drawing/2014/main" id="{FFAC0F7E-066E-8C47-9FA3-FEC47E5360DC}"/>
              </a:ext>
            </a:extLst>
          </p:cNvPr>
          <p:cNvGrpSpPr/>
          <p:nvPr/>
        </p:nvGrpSpPr>
        <p:grpSpPr>
          <a:xfrm>
            <a:off x="2561222" y="2565993"/>
            <a:ext cx="8170946" cy="2306796"/>
            <a:chOff x="6170696" y="689067"/>
            <a:chExt cx="5221201" cy="2306796"/>
          </a:xfrm>
        </p:grpSpPr>
        <p:sp>
          <p:nvSpPr>
            <p:cNvPr id="14" name="TextBox 13">
              <a:extLst>
                <a:ext uri="{FF2B5EF4-FFF2-40B4-BE49-F238E27FC236}">
                  <a16:creationId xmlns:a16="http://schemas.microsoft.com/office/drawing/2014/main" id="{A95757EE-FEB9-304B-8D41-92BAA78CDE5F}"/>
                </a:ext>
              </a:extLst>
            </p:cNvPr>
            <p:cNvSpPr txBox="1"/>
            <p:nvPr/>
          </p:nvSpPr>
          <p:spPr>
            <a:xfrm>
              <a:off x="6404436" y="965302"/>
              <a:ext cx="4753722" cy="1754326"/>
            </a:xfrm>
            <a:prstGeom prst="rect">
              <a:avLst/>
            </a:prstGeom>
            <a:noFill/>
          </p:spPr>
          <p:txBody>
            <a:bodyPr wrap="square" rtlCol="0">
              <a:spAutoFit/>
            </a:bodyPr>
            <a:lstStyle/>
            <a:p>
              <a:pPr algn="ctr"/>
              <a:r>
                <a:rPr lang="vi-VN" sz="3600" b="1" dirty="0">
                  <a:solidFill>
                    <a:srgbClr val="C00000"/>
                  </a:solidFill>
                  <a:latin typeface="Times New Roman" panose="02020603050405020304" pitchFamily="18" charset="0"/>
                  <a:cs typeface="Times New Roman" panose="02020603050405020304" pitchFamily="18" charset="0"/>
                </a:rPr>
                <a:t>Em hãy trình bày những thuận lợi của nước ta sau cách mạng tháng Tám 1945?</a:t>
              </a:r>
              <a:endParaRPr lang="en-VN" sz="3600" b="1" dirty="0">
                <a:solidFill>
                  <a:srgbClr val="C00000"/>
                </a:solidFill>
                <a:latin typeface="Times New Roman" panose="02020603050405020304" pitchFamily="18" charset="0"/>
                <a:cs typeface="Times New Roman" panose="02020603050405020304" pitchFamily="18" charset="0"/>
              </a:endParaRPr>
            </a:p>
          </p:txBody>
        </p:sp>
        <p:sp>
          <p:nvSpPr>
            <p:cNvPr id="15" name="Terminator 14">
              <a:extLst>
                <a:ext uri="{FF2B5EF4-FFF2-40B4-BE49-F238E27FC236}">
                  <a16:creationId xmlns:a16="http://schemas.microsoft.com/office/drawing/2014/main" id="{4394F28C-4DE7-744D-BC29-8FE321F328CA}"/>
                </a:ext>
              </a:extLst>
            </p:cNvPr>
            <p:cNvSpPr/>
            <p:nvPr/>
          </p:nvSpPr>
          <p:spPr>
            <a:xfrm>
              <a:off x="6170696" y="689067"/>
              <a:ext cx="5221201" cy="2306796"/>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Tree>
    <p:extLst>
      <p:ext uri="{BB962C8B-B14F-4D97-AF65-F5344CB8AC3E}">
        <p14:creationId xmlns:p14="http://schemas.microsoft.com/office/powerpoint/2010/main" val="2242181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out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6" descr="73 năm, ngày Cách mạng Tháng Tám thành công: “Thời thế” - “thời cơ”, “thời  điểm” và “cảm hứng” - VINAROYAL GROUP">
            <a:extLst>
              <a:ext uri="{FF2B5EF4-FFF2-40B4-BE49-F238E27FC236}">
                <a16:creationId xmlns:a16="http://schemas.microsoft.com/office/drawing/2014/main" id="{7391C203-7687-314D-B63C-53F4FA040F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0"/>
            <a:ext cx="572268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9704" name="Picture 8" descr="Giá trị lịch sử, ý nghĩa thời đại của bản Tuyên ngôn Độc lập">
            <a:extLst>
              <a:ext uri="{FF2B5EF4-FFF2-40B4-BE49-F238E27FC236}">
                <a16:creationId xmlns:a16="http://schemas.microsoft.com/office/drawing/2014/main" id="{66EB018E-8DAA-BB4F-9A1B-D6119C091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4738" y="-1"/>
            <a:ext cx="6577262" cy="567890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A1F0C07-75F9-034C-9FA6-5AF821F3FB7E}"/>
              </a:ext>
            </a:extLst>
          </p:cNvPr>
          <p:cNvSpPr/>
          <p:nvPr/>
        </p:nvSpPr>
        <p:spPr>
          <a:xfrm>
            <a:off x="5614737" y="5852953"/>
            <a:ext cx="6577262" cy="95410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Nhân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dân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chủ</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phấn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khởi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gắn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bó</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với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chế</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độ</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mới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Tree>
    <p:extLst>
      <p:ext uri="{BB962C8B-B14F-4D97-AF65-F5344CB8AC3E}">
        <p14:creationId xmlns:p14="http://schemas.microsoft.com/office/powerpoint/2010/main" val="223747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p:cTn id="7" dur="1000" fill="hold"/>
                                        <p:tgtEl>
                                          <p:spTgt spid="29702"/>
                                        </p:tgtEl>
                                        <p:attrNameLst>
                                          <p:attrName>ppt_w</p:attrName>
                                        </p:attrNameLst>
                                      </p:cBhvr>
                                      <p:tavLst>
                                        <p:tav tm="0">
                                          <p:val>
                                            <p:strVal val="#ppt_w*0.70"/>
                                          </p:val>
                                        </p:tav>
                                        <p:tav tm="100000">
                                          <p:val>
                                            <p:strVal val="#ppt_w"/>
                                          </p:val>
                                        </p:tav>
                                      </p:tavLst>
                                    </p:anim>
                                    <p:anim calcmode="lin" valueType="num">
                                      <p:cBhvr>
                                        <p:cTn id="8" dur="1000" fill="hold"/>
                                        <p:tgtEl>
                                          <p:spTgt spid="29702"/>
                                        </p:tgtEl>
                                        <p:attrNameLst>
                                          <p:attrName>ppt_h</p:attrName>
                                        </p:attrNameLst>
                                      </p:cBhvr>
                                      <p:tavLst>
                                        <p:tav tm="0">
                                          <p:val>
                                            <p:strVal val="#ppt_h"/>
                                          </p:val>
                                        </p:tav>
                                        <p:tav tm="100000">
                                          <p:val>
                                            <p:strVal val="#ppt_h"/>
                                          </p:val>
                                        </p:tav>
                                      </p:tavLst>
                                    </p:anim>
                                    <p:animEffect transition="in" filter="fade">
                                      <p:cBhvr>
                                        <p:cTn id="9" dur="1000"/>
                                        <p:tgtEl>
                                          <p:spTgt spid="29702"/>
                                        </p:tgtEl>
                                      </p:cBhvr>
                                    </p:animEffect>
                                  </p:childTnLst>
                                </p:cTn>
                              </p:par>
                              <p:par>
                                <p:cTn id="10" presetID="55" presetClass="entr" presetSubtype="0" fill="hold" nodeType="withEffect">
                                  <p:stCondLst>
                                    <p:cond delay="0"/>
                                  </p:stCondLst>
                                  <p:childTnLst>
                                    <p:set>
                                      <p:cBhvr>
                                        <p:cTn id="11" dur="1" fill="hold">
                                          <p:stCondLst>
                                            <p:cond delay="0"/>
                                          </p:stCondLst>
                                        </p:cTn>
                                        <p:tgtEl>
                                          <p:spTgt spid="29704"/>
                                        </p:tgtEl>
                                        <p:attrNameLst>
                                          <p:attrName>style.visibility</p:attrName>
                                        </p:attrNameLst>
                                      </p:cBhvr>
                                      <p:to>
                                        <p:strVal val="visible"/>
                                      </p:to>
                                    </p:set>
                                    <p:anim calcmode="lin" valueType="num">
                                      <p:cBhvr>
                                        <p:cTn id="12" dur="1000" fill="hold"/>
                                        <p:tgtEl>
                                          <p:spTgt spid="29704"/>
                                        </p:tgtEl>
                                        <p:attrNameLst>
                                          <p:attrName>ppt_w</p:attrName>
                                        </p:attrNameLst>
                                      </p:cBhvr>
                                      <p:tavLst>
                                        <p:tav tm="0">
                                          <p:val>
                                            <p:strVal val="#ppt_w*0.70"/>
                                          </p:val>
                                        </p:tav>
                                        <p:tav tm="100000">
                                          <p:val>
                                            <p:strVal val="#ppt_w"/>
                                          </p:val>
                                        </p:tav>
                                      </p:tavLst>
                                    </p:anim>
                                    <p:anim calcmode="lin" valueType="num">
                                      <p:cBhvr>
                                        <p:cTn id="13" dur="1000" fill="hold"/>
                                        <p:tgtEl>
                                          <p:spTgt spid="29704"/>
                                        </p:tgtEl>
                                        <p:attrNameLst>
                                          <p:attrName>ppt_h</p:attrName>
                                        </p:attrNameLst>
                                      </p:cBhvr>
                                      <p:tavLst>
                                        <p:tav tm="0">
                                          <p:val>
                                            <p:strVal val="#ppt_h"/>
                                          </p:val>
                                        </p:tav>
                                        <p:tav tm="100000">
                                          <p:val>
                                            <p:strVal val="#ppt_h"/>
                                          </p:val>
                                        </p:tav>
                                      </p:tavLst>
                                    </p:anim>
                                    <p:animEffect transition="in" filter="fade">
                                      <p:cBhvr>
                                        <p:cTn id="14" dur="1000"/>
                                        <p:tgtEl>
                                          <p:spTgt spid="29704"/>
                                        </p:tgtEl>
                                      </p:cBhvr>
                                    </p:animEffect>
                                  </p:childTnLst>
                                </p:cTn>
                              </p:par>
                              <p:par>
                                <p:cTn id="15" presetID="55" presetClass="entr" presetSubtype="0" fill="hold" grpId="1"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1. Lược đồ các nước dân chủ nhân dân Đông Âu - Website của Phạm Minh Tuấn">
            <a:extLst>
              <a:ext uri="{FF2B5EF4-FFF2-40B4-BE49-F238E27FC236}">
                <a16:creationId xmlns:a16="http://schemas.microsoft.com/office/drawing/2014/main" id="{64D3201D-46F8-1B41-A872-F7F9D1BB16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5988050" cy="607995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893EA11-DA2B-E649-A702-366B661753F2}"/>
              </a:ext>
            </a:extLst>
          </p:cNvPr>
          <p:cNvPicPr>
            <a:picLocks noChangeAspect="1"/>
          </p:cNvPicPr>
          <p:nvPr/>
        </p:nvPicPr>
        <p:blipFill>
          <a:blip r:embed="rId3"/>
          <a:stretch>
            <a:fillRect/>
          </a:stretch>
        </p:blipFill>
        <p:spPr>
          <a:xfrm>
            <a:off x="5988049" y="-1"/>
            <a:ext cx="6171389" cy="6079959"/>
          </a:xfrm>
          <a:prstGeom prst="rect">
            <a:avLst/>
          </a:prstGeom>
        </p:spPr>
      </p:pic>
      <p:sp>
        <p:nvSpPr>
          <p:cNvPr id="5" name="Rounded Rectangle 4">
            <a:extLst>
              <a:ext uri="{FF2B5EF4-FFF2-40B4-BE49-F238E27FC236}">
                <a16:creationId xmlns:a16="http://schemas.microsoft.com/office/drawing/2014/main" id="{5E9D964C-F402-4E4C-A446-AE99B3ED7DF6}"/>
              </a:ext>
            </a:extLst>
          </p:cNvPr>
          <p:cNvSpPr/>
          <p:nvPr/>
        </p:nvSpPr>
        <p:spPr>
          <a:xfrm>
            <a:off x="32562" y="6079959"/>
            <a:ext cx="5955487" cy="77804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dirty="0">
                <a:latin typeface="Times New Roman" panose="02020603050405020304" pitchFamily="18" charset="0"/>
                <a:cs typeface="Times New Roman" panose="02020603050405020304" pitchFamily="18" charset="0"/>
              </a:rPr>
              <a:t>C</a:t>
            </a:r>
            <a:r>
              <a:rPr lang="en-VN" sz="2400" dirty="0">
                <a:latin typeface="Times New Roman" panose="02020603050405020304" pitchFamily="18" charset="0"/>
                <a:cs typeface="Times New Roman" panose="02020603050405020304" pitchFamily="18" charset="0"/>
              </a:rPr>
              <a:t>ác nước dân chủ nhân dân Đông Âu được thành lập</a:t>
            </a:r>
          </a:p>
        </p:txBody>
      </p:sp>
      <p:sp>
        <p:nvSpPr>
          <p:cNvPr id="7" name="Rounded Rectangle 6">
            <a:extLst>
              <a:ext uri="{FF2B5EF4-FFF2-40B4-BE49-F238E27FC236}">
                <a16:creationId xmlns:a16="http://schemas.microsoft.com/office/drawing/2014/main" id="{14224778-754B-7041-89DE-5297031E9831}"/>
              </a:ext>
            </a:extLst>
          </p:cNvPr>
          <p:cNvSpPr/>
          <p:nvPr/>
        </p:nvSpPr>
        <p:spPr>
          <a:xfrm>
            <a:off x="6020611" y="6079958"/>
            <a:ext cx="6138827" cy="77804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400" dirty="0">
                <a:solidFill>
                  <a:srgbClr val="0070C0"/>
                </a:solidFill>
                <a:latin typeface="Times New Roman" panose="02020603050405020304" pitchFamily="18" charset="0"/>
                <a:cs typeface="Times New Roman" panose="02020603050405020304" pitchFamily="18" charset="0"/>
              </a:rPr>
              <a:t>Phong trào giải phóng dân tộc phát triển mạnh mẽ và lan rộng khắp thế giới</a:t>
            </a:r>
            <a:endParaRPr lang="en-VN" sz="2400"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216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arn(outHorizontal)">
                                      <p:cBhvr>
                                        <p:cTn id="7" dur="500"/>
                                        <p:tgtEl>
                                          <p:spTgt spid="28674"/>
                                        </p:tgtEl>
                                      </p:cBhvr>
                                    </p:animEffect>
                                  </p:childTnLst>
                                </p:cTn>
                              </p:par>
                              <p:par>
                                <p:cTn id="8" presetID="16" presetClass="entr" presetSubtype="4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Horizontal)">
                                      <p:cBhvr>
                                        <p:cTn id="10" dur="500"/>
                                        <p:tgtEl>
                                          <p:spTgt spid="4"/>
                                        </p:tgtEl>
                                      </p:cBhvr>
                                    </p:animEffect>
                                  </p:childTnLst>
                                </p:cTn>
                              </p:par>
                              <p:par>
                                <p:cTn id="11" presetID="16" presetClass="entr" presetSubtype="42"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Horizontal)">
                                      <p:cBhvr>
                                        <p:cTn id="13" dur="500"/>
                                        <p:tgtEl>
                                          <p:spTgt spid="5"/>
                                        </p:tgtEl>
                                      </p:cBhvr>
                                    </p:animEffect>
                                  </p:childTnLst>
                                </p:cTn>
                              </p:par>
                              <p:par>
                                <p:cTn id="14" presetID="16" presetClass="entr" presetSubtype="42"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18" name="Rectangle 17">
            <a:hlinkClick r:id="rId3" action="ppaction://hlinkfile"/>
            <a:extLst>
              <a:ext uri="{FF2B5EF4-FFF2-40B4-BE49-F238E27FC236}">
                <a16:creationId xmlns:a16="http://schemas.microsoft.com/office/drawing/2014/main" id="{498C1C71-406D-FD48-9AE4-B60F9FEBADC7}"/>
              </a:ext>
            </a:extLst>
          </p:cNvPr>
          <p:cNvSpPr/>
          <p:nvPr/>
        </p:nvSpPr>
        <p:spPr>
          <a:xfrm>
            <a:off x="776704" y="1825872"/>
            <a:ext cx="2764000"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1.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Thuận</a:t>
            </a:r>
            <a:r>
              <a:rPr kumimoji="0" lang="en-US" sz="24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1" i="0" u="sng"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lợi</a:t>
            </a: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endPar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19" name="Rectangle 18">
            <a:hlinkClick r:id="rId3" action="ppaction://hlinkfile"/>
            <a:extLst>
              <a:ext uri="{FF2B5EF4-FFF2-40B4-BE49-F238E27FC236}">
                <a16:creationId xmlns:a16="http://schemas.microsoft.com/office/drawing/2014/main" id="{63418148-253C-534A-94CB-9ECEC836A356}"/>
              </a:ext>
            </a:extLst>
          </p:cNvPr>
          <p:cNvSpPr/>
          <p:nvPr/>
        </p:nvSpPr>
        <p:spPr>
          <a:xfrm>
            <a:off x="884048" y="3958279"/>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 </a:t>
            </a:r>
            <a:r>
              <a:rPr kumimoji="0" lang="en-US" sz="2400" b="1" i="0" u="none" strike="noStrike" kern="1200" cap="none" spc="0" normalizeH="0" baseline="0" noProof="0" dirty="0" err="1">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Trên</a:t>
            </a: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thế</a:t>
            </a: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giới</a:t>
            </a: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a:t>
            </a:r>
            <a:endParaRPr kumimoji="0" lang="en-US" sz="2400" b="0"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20" name="Rectangle 19">
            <a:extLst>
              <a:ext uri="{FF2B5EF4-FFF2-40B4-BE49-F238E27FC236}">
                <a16:creationId xmlns:a16="http://schemas.microsoft.com/office/drawing/2014/main" id="{9B31744A-5E50-2942-A58D-5E02B48F1878}"/>
              </a:ext>
            </a:extLst>
          </p:cNvPr>
          <p:cNvSpPr/>
          <p:nvPr/>
        </p:nvSpPr>
        <p:spPr>
          <a:xfrm>
            <a:off x="855686" y="4396365"/>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Phong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trào</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cách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mạng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giải</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phóng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tộc</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lên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cao</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p>
        </p:txBody>
      </p:sp>
      <p:sp>
        <p:nvSpPr>
          <p:cNvPr id="21" name="Rectangle 20">
            <a:extLst>
              <a:ext uri="{FF2B5EF4-FFF2-40B4-BE49-F238E27FC236}">
                <a16:creationId xmlns:a16="http://schemas.microsoft.com/office/drawing/2014/main" id="{6280A87C-19E5-3A4F-BA85-646AF4190876}"/>
              </a:ext>
            </a:extLst>
          </p:cNvPr>
          <p:cNvSpPr/>
          <p:nvPr/>
        </p:nvSpPr>
        <p:spPr>
          <a:xfrm>
            <a:off x="848591" y="4846489"/>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Hệ</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thống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xã</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hội</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chủ</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nghĩa</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đang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hình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thành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p>
        </p:txBody>
      </p:sp>
      <p:sp>
        <p:nvSpPr>
          <p:cNvPr id="22" name="Rectangle 21">
            <a:extLst>
              <a:ext uri="{FF2B5EF4-FFF2-40B4-BE49-F238E27FC236}">
                <a16:creationId xmlns:a16="http://schemas.microsoft.com/office/drawing/2014/main" id="{82A2213C-F964-EF41-B4F2-83E0849FA119}"/>
              </a:ext>
            </a:extLst>
          </p:cNvPr>
          <p:cNvSpPr/>
          <p:nvPr/>
        </p:nvSpPr>
        <p:spPr>
          <a:xfrm>
            <a:off x="852129" y="5317879"/>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Phong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trào</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đấu</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tranh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hòa</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bình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chủ</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phát</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triển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ở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các</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nước</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tư</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bản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p>
        </p:txBody>
      </p:sp>
      <p:sp>
        <p:nvSpPr>
          <p:cNvPr id="23" name="Title 1">
            <a:extLst>
              <a:ext uri="{FF2B5EF4-FFF2-40B4-BE49-F238E27FC236}">
                <a16:creationId xmlns:a16="http://schemas.microsoft.com/office/drawing/2014/main" id="{F12D1E11-F57C-5042-A966-4D0036EDAA57}"/>
              </a:ext>
            </a:extLst>
          </p:cNvPr>
          <p:cNvSpPr txBox="1">
            <a:spLocks/>
          </p:cNvSpPr>
          <p:nvPr/>
        </p:nvSpPr>
        <p:spPr>
          <a:xfrm>
            <a:off x="420985" y="1128930"/>
            <a:ext cx="8465840" cy="7084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Light" panose="020F0302020204030204"/>
              <a:ea typeface="+mj-ea"/>
              <a:cs typeface="+mj-cs"/>
            </a:endParaRPr>
          </a:p>
        </p:txBody>
      </p:sp>
      <p:sp>
        <p:nvSpPr>
          <p:cNvPr id="24" name="Rectangle 23">
            <a:extLst>
              <a:ext uri="{FF2B5EF4-FFF2-40B4-BE49-F238E27FC236}">
                <a16:creationId xmlns:a16="http://schemas.microsoft.com/office/drawing/2014/main" id="{A34904C4-A30C-FB45-BD5B-0597984E6FCB}"/>
              </a:ext>
            </a:extLst>
          </p:cNvPr>
          <p:cNvSpPr/>
          <p:nvPr/>
        </p:nvSpPr>
        <p:spPr>
          <a:xfrm>
            <a:off x="1028702" y="174823"/>
            <a:ext cx="10086974" cy="95410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75000"/>
                  </a:srgbClr>
                </a:solidFill>
                <a:effectLst/>
                <a:uLnTx/>
                <a:uFillTx/>
                <a:latin typeface="Times New Roman" panose="02020603050405020304" pitchFamily="18" charset="0"/>
                <a:ea typeface="+mn-ea"/>
                <a:cs typeface="Times New Roman" panose="02020603050405020304" pitchFamily="18" charset="0"/>
              </a:rPr>
              <a:t>BÀI 24: CUỘC ĐẤU TRANH BẢO VỆ VÀ XÂY DỰNG CHÍNH QUYỀN DÂN CHỦ NHÂN DÂN (1945 – 1946)</a:t>
            </a:r>
            <a:endParaRPr kumimoji="0" lang="en-VN"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26" name="Rectangle 25">
            <a:hlinkClick r:id="rId3" action="ppaction://hlinkfile"/>
            <a:extLst>
              <a:ext uri="{FF2B5EF4-FFF2-40B4-BE49-F238E27FC236}">
                <a16:creationId xmlns:a16="http://schemas.microsoft.com/office/drawing/2014/main" id="{DBFE3571-5A46-C94A-8556-2E7E2C9FCE14}"/>
              </a:ext>
            </a:extLst>
          </p:cNvPr>
          <p:cNvSpPr/>
          <p:nvPr/>
        </p:nvSpPr>
        <p:spPr>
          <a:xfrm>
            <a:off x="812161" y="2329855"/>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 </a:t>
            </a:r>
            <a:r>
              <a:rPr kumimoji="0" lang="en-US" sz="2400" b="1" i="0" u="none" strike="noStrike" kern="1200" cap="none" spc="0" normalizeH="0" baseline="0" noProof="0" dirty="0" err="1">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Trong</a:t>
            </a: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a:t>
            </a:r>
            <a:r>
              <a:rPr kumimoji="0" lang="en-US" sz="2400" b="1" i="0" u="none" strike="noStrike" kern="1200" cap="none" spc="0" normalizeH="0" baseline="0" noProof="0" dirty="0" err="1">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nước</a:t>
            </a:r>
            <a:r>
              <a:rPr kumimoji="0" lang="en-US" sz="2400" b="1"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rPr>
              <a:t>:  </a:t>
            </a:r>
            <a:endParaRPr kumimoji="0" lang="en-US" sz="2400" b="0" i="0" u="none" strike="noStrike" kern="1200" cap="none" spc="0" normalizeH="0" baseline="0" noProof="0" dirty="0">
              <a:ln>
                <a:noFill/>
              </a:ln>
              <a:solidFill>
                <a:srgbClr val="DE7E18">
                  <a:lumMod val="50000"/>
                </a:srgbClr>
              </a:solidFill>
              <a:effectLst/>
              <a:uLnTx/>
              <a:uFillTx/>
              <a:latin typeface="Times New Roman" panose="02020603050405020304" pitchFamily="18" charset="0"/>
              <a:ea typeface="+mn-ea"/>
              <a:cs typeface="Times New Roman" panose="02020603050405020304" pitchFamily="18" charset="0"/>
            </a:endParaRPr>
          </a:p>
        </p:txBody>
      </p:sp>
      <p:sp>
        <p:nvSpPr>
          <p:cNvPr id="27" name="Rectangle 26">
            <a:extLst>
              <a:ext uri="{FF2B5EF4-FFF2-40B4-BE49-F238E27FC236}">
                <a16:creationId xmlns:a16="http://schemas.microsoft.com/office/drawing/2014/main" id="{023B0F40-18FE-9143-9490-21F3EC1B6978}"/>
              </a:ext>
            </a:extLst>
          </p:cNvPr>
          <p:cNvSpPr/>
          <p:nvPr/>
        </p:nvSpPr>
        <p:spPr>
          <a:xfrm>
            <a:off x="783799" y="2894776"/>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Nhân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làm</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chủ</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phấn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khởi</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gắn</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bó</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với</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chế</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độ</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mới</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p>
        </p:txBody>
      </p:sp>
      <p:sp>
        <p:nvSpPr>
          <p:cNvPr id="28" name="Rectangle 27">
            <a:extLst>
              <a:ext uri="{FF2B5EF4-FFF2-40B4-BE49-F238E27FC236}">
                <a16:creationId xmlns:a16="http://schemas.microsoft.com/office/drawing/2014/main" id="{E0F84FEF-A174-F246-9183-86DC26D84EAA}"/>
              </a:ext>
            </a:extLst>
          </p:cNvPr>
          <p:cNvSpPr/>
          <p:nvPr/>
        </p:nvSpPr>
        <p:spPr>
          <a:xfrm>
            <a:off x="776704" y="3344900"/>
            <a:ext cx="9718159" cy="461665"/>
          </a:xfrm>
          <a:prstGeom prst="rect">
            <a:avLst/>
          </a:prstGeom>
        </p:spPr>
        <p:txBody>
          <a:bodyPr wrap="square">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Cách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mạng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Việt</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Nam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có</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Đảng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đứng</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đầu</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Chủ</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tịch</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Hồ</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Chí</a:t>
            </a:r>
            <a:r>
              <a:rPr kumimoji="0" lang="en-US" sz="2400" b="0" i="0" u="none" strike="noStrike" kern="1200" cap="none" spc="0" normalizeH="0" baseline="0" noProof="0" dirty="0">
                <a:ln>
                  <a:noFill/>
                </a:ln>
                <a:solidFill>
                  <a:schemeClr val="tx1">
                    <a:lumMod val="95000"/>
                    <a:lumOff val="5000"/>
                  </a:schemeClr>
                </a:solidFill>
                <a:effectLst/>
                <a:uLnTx/>
                <a:uFillTx/>
                <a:latin typeface="Times New Roman" panose="02020603050405020304" pitchFamily="18" charset="0"/>
                <a:ea typeface="+mn-ea"/>
                <a:cs typeface="Times New Roman" panose="02020603050405020304" pitchFamily="18" charset="0"/>
              </a:rPr>
              <a:t> Minh. </a:t>
            </a:r>
          </a:p>
        </p:txBody>
      </p:sp>
    </p:spTree>
    <p:extLst>
      <p:ext uri="{BB962C8B-B14F-4D97-AF65-F5344CB8AC3E}">
        <p14:creationId xmlns:p14="http://schemas.microsoft.com/office/powerpoint/2010/main" val="9128804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left)">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23" name="Title 1">
            <a:extLst>
              <a:ext uri="{FF2B5EF4-FFF2-40B4-BE49-F238E27FC236}">
                <a16:creationId xmlns:a16="http://schemas.microsoft.com/office/drawing/2014/main" id="{F12D1E11-F57C-5042-A966-4D0036EDAA57}"/>
              </a:ext>
            </a:extLst>
          </p:cNvPr>
          <p:cNvSpPr txBox="1">
            <a:spLocks/>
          </p:cNvSpPr>
          <p:nvPr/>
        </p:nvSpPr>
        <p:spPr>
          <a:xfrm>
            <a:off x="420985" y="1128930"/>
            <a:ext cx="8465840" cy="70848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rgbClr val="C00000"/>
                </a:solidFill>
                <a:effectLst/>
                <a:uLnTx/>
                <a:uFillTx/>
                <a:latin typeface="Times New Roman" panose="02020603050405020304" pitchFamily="18" charset="0"/>
                <a:ea typeface="+mj-ea"/>
                <a:cs typeface="Times New Roman" panose="02020603050405020304" pitchFamily="18" charset="0"/>
              </a:rPr>
              <a:t>I. TÌNH HÌNH NƯỚC TA SAU CÁCH MẠNG THÁNG TÁM</a:t>
            </a:r>
            <a:endParaRPr kumimoji="0" lang="en-US" sz="2400" b="0" i="0" u="none" strike="noStrike" kern="1200" cap="none" spc="0" normalizeH="0" baseline="0" noProof="0" dirty="0">
              <a:ln>
                <a:noFill/>
              </a:ln>
              <a:solidFill>
                <a:srgbClr val="C00000"/>
              </a:solidFill>
              <a:effectLst/>
              <a:uLnTx/>
              <a:uFillTx/>
              <a:latin typeface="Calibri Light" panose="020F0302020204030204"/>
              <a:ea typeface="+mj-ea"/>
              <a:cs typeface="+mj-cs"/>
            </a:endParaRPr>
          </a:p>
        </p:txBody>
      </p:sp>
      <p:sp>
        <p:nvSpPr>
          <p:cNvPr id="24" name="Rectangle 23">
            <a:extLst>
              <a:ext uri="{FF2B5EF4-FFF2-40B4-BE49-F238E27FC236}">
                <a16:creationId xmlns:a16="http://schemas.microsoft.com/office/drawing/2014/main" id="{A34904C4-A30C-FB45-BD5B-0597984E6FCB}"/>
              </a:ext>
            </a:extLst>
          </p:cNvPr>
          <p:cNvSpPr/>
          <p:nvPr/>
        </p:nvSpPr>
        <p:spPr>
          <a:xfrm>
            <a:off x="1028702" y="174823"/>
            <a:ext cx="10086974" cy="95410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70AD47">
                    <a:lumMod val="75000"/>
                  </a:srgbClr>
                </a:solidFill>
                <a:effectLst/>
                <a:uLnTx/>
                <a:uFillTx/>
                <a:latin typeface="Times New Roman" panose="02020603050405020304" pitchFamily="18" charset="0"/>
                <a:ea typeface="+mn-ea"/>
                <a:cs typeface="Times New Roman" panose="02020603050405020304" pitchFamily="18" charset="0"/>
              </a:rPr>
              <a:t>BÀI 24: CUỘC ĐẤU TRANH BẢO VỆ VÀ XÂY DỰNG CHÍNH QUYỀN DÂN CHỦ NHÂN DÂN (1945 – 1946)</a:t>
            </a:r>
            <a:endParaRPr kumimoji="0" lang="en-VN" sz="2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nvGrpSpPr>
          <p:cNvPr id="13" name="Group 12">
            <a:extLst>
              <a:ext uri="{FF2B5EF4-FFF2-40B4-BE49-F238E27FC236}">
                <a16:creationId xmlns:a16="http://schemas.microsoft.com/office/drawing/2014/main" id="{FFAC0F7E-066E-8C47-9FA3-FEC47E5360DC}"/>
              </a:ext>
            </a:extLst>
          </p:cNvPr>
          <p:cNvGrpSpPr/>
          <p:nvPr/>
        </p:nvGrpSpPr>
        <p:grpSpPr>
          <a:xfrm>
            <a:off x="2561222" y="2565993"/>
            <a:ext cx="8170946" cy="2306796"/>
            <a:chOff x="6170696" y="689067"/>
            <a:chExt cx="5221201" cy="2306796"/>
          </a:xfrm>
        </p:grpSpPr>
        <p:sp>
          <p:nvSpPr>
            <p:cNvPr id="14" name="TextBox 13">
              <a:extLst>
                <a:ext uri="{FF2B5EF4-FFF2-40B4-BE49-F238E27FC236}">
                  <a16:creationId xmlns:a16="http://schemas.microsoft.com/office/drawing/2014/main" id="{A95757EE-FEB9-304B-8D41-92BAA78CDE5F}"/>
                </a:ext>
              </a:extLst>
            </p:cNvPr>
            <p:cNvSpPr txBox="1"/>
            <p:nvPr/>
          </p:nvSpPr>
          <p:spPr>
            <a:xfrm>
              <a:off x="6476192" y="965302"/>
              <a:ext cx="4610210" cy="1754326"/>
            </a:xfrm>
            <a:prstGeom prst="rect">
              <a:avLst/>
            </a:prstGeom>
            <a:noFill/>
          </p:spPr>
          <p:txBody>
            <a:bodyPr wrap="square" rtlCol="0">
              <a:spAutoFit/>
            </a:bodyPr>
            <a:lstStyle/>
            <a:p>
              <a:pPr algn="ctr"/>
              <a:r>
                <a:rPr lang="vi-VN" sz="3600" b="1" dirty="0">
                  <a:solidFill>
                    <a:srgbClr val="C00000"/>
                  </a:solidFill>
                  <a:latin typeface="Times New Roman" panose="02020603050405020304" pitchFamily="18" charset="0"/>
                  <a:cs typeface="Times New Roman" panose="02020603050405020304" pitchFamily="18" charset="0"/>
                </a:rPr>
                <a:t>Em hãy trình bày những khó khăn của nước ta sau cách mạng tháng Tám 1945?</a:t>
              </a:r>
              <a:endParaRPr lang="en-VN" sz="3600" b="1" dirty="0">
                <a:solidFill>
                  <a:srgbClr val="C00000"/>
                </a:solidFill>
                <a:latin typeface="Times New Roman" panose="02020603050405020304" pitchFamily="18" charset="0"/>
                <a:cs typeface="Times New Roman" panose="02020603050405020304" pitchFamily="18" charset="0"/>
              </a:endParaRPr>
            </a:p>
          </p:txBody>
        </p:sp>
        <p:sp>
          <p:nvSpPr>
            <p:cNvPr id="15" name="Terminator 14">
              <a:extLst>
                <a:ext uri="{FF2B5EF4-FFF2-40B4-BE49-F238E27FC236}">
                  <a16:creationId xmlns:a16="http://schemas.microsoft.com/office/drawing/2014/main" id="{4394F28C-4DE7-744D-BC29-8FE321F328CA}"/>
                </a:ext>
              </a:extLst>
            </p:cNvPr>
            <p:cNvSpPr/>
            <p:nvPr/>
          </p:nvSpPr>
          <p:spPr>
            <a:xfrm>
              <a:off x="6170696" y="689067"/>
              <a:ext cx="5221201" cy="2306796"/>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Tree>
    <p:extLst>
      <p:ext uri="{BB962C8B-B14F-4D97-AF65-F5344CB8AC3E}">
        <p14:creationId xmlns:p14="http://schemas.microsoft.com/office/powerpoint/2010/main" val="2869539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10.xml><?xml version="1.0" encoding="utf-8"?>
<a:theme xmlns:a="http://schemas.openxmlformats.org/drawingml/2006/main" name="1_Notebook Lesson by Slidesgo">
  <a:themeElements>
    <a:clrScheme name="Simple Light">
      <a:dk1>
        <a:srgbClr val="595959"/>
      </a:dk1>
      <a:lt1>
        <a:srgbClr val="F1C232"/>
      </a:lt1>
      <a:dk2>
        <a:srgbClr val="595959"/>
      </a:dk2>
      <a:lt2>
        <a:srgbClr val="A8D68C"/>
      </a:lt2>
      <a:accent1>
        <a:srgbClr val="F1C232"/>
      </a:accent1>
      <a:accent2>
        <a:srgbClr val="B44141"/>
      </a:accent2>
      <a:accent3>
        <a:srgbClr val="F1C232"/>
      </a:accent3>
      <a:accent4>
        <a:srgbClr val="DF7070"/>
      </a:accent4>
      <a:accent5>
        <a:srgbClr val="7A9E64"/>
      </a:accent5>
      <a:accent6>
        <a:srgbClr val="595959"/>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ireworks">
  <a:themeElements>
    <a:clrScheme name="">
      <a:dk1>
        <a:srgbClr val="FFCC00"/>
      </a:dk1>
      <a:lt1>
        <a:srgbClr val="000000"/>
      </a:lt1>
      <a:dk2>
        <a:srgbClr val="FFFFFF"/>
      </a:dk2>
      <a:lt2>
        <a:srgbClr val="AF273E"/>
      </a:lt2>
      <a:accent1>
        <a:srgbClr val="FF8B17"/>
      </a:accent1>
      <a:accent2>
        <a:srgbClr val="FFE103"/>
      </a:accent2>
      <a:accent3>
        <a:srgbClr val="AAAAAA"/>
      </a:accent3>
      <a:accent4>
        <a:srgbClr val="DCAF00"/>
      </a:accent4>
      <a:accent5>
        <a:srgbClr val="FFC5AA"/>
      </a:accent5>
      <a:accent6>
        <a:srgbClr val="E5CA02"/>
      </a:accent6>
      <a:hlink>
        <a:srgbClr val="FF3399"/>
      </a:hlink>
      <a:folHlink>
        <a:srgbClr val="FE1F08"/>
      </a:folHlink>
    </a:clrScheme>
    <a:fontScheme name="">
      <a:majorFont>
        <a:latin typeface="Arial Black"/>
        <a:ea typeface=""/>
        <a:cs typeface=""/>
      </a:majorFont>
      <a:minorFont>
        <a:latin typeface="Arial Blac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FFCC00"/>
        </a:dk1>
        <a:lt1>
          <a:srgbClr val="000000"/>
        </a:lt1>
        <a:dk2>
          <a:srgbClr val="FFFFFF"/>
        </a:dk2>
        <a:lt2>
          <a:srgbClr val="AF273E"/>
        </a:lt2>
        <a:accent1>
          <a:srgbClr val="FF8B17"/>
        </a:accent1>
        <a:accent2>
          <a:srgbClr val="FFE103"/>
        </a:accent2>
        <a:accent3>
          <a:srgbClr val="AAAAAA"/>
        </a:accent3>
        <a:accent4>
          <a:srgbClr val="DCAF00"/>
        </a:accent4>
        <a:accent5>
          <a:srgbClr val="FFC5AA"/>
        </a:accent5>
        <a:accent6>
          <a:srgbClr val="E5CA02"/>
        </a:accent6>
        <a:hlink>
          <a:srgbClr val="FF3399"/>
        </a:hlink>
        <a:folHlink>
          <a:srgbClr val="FE1F08"/>
        </a:folHlink>
      </a:clrScheme>
      <a:clrMap bg1="lt1" tx1="dk1" bg2="lt2" tx2="dk2" accent1="accent1" accent2="accent2" accent3="accent3" accent4="accent4" accent5="accent5" accent6="accent6" hlink="hlink" folHlink="folHlink"/>
    </a:extraClrScheme>
    <a:extraClrScheme>
      <a:clrScheme name="">
        <a:dk1>
          <a:srgbClr val="CCFFFF"/>
        </a:dk1>
        <a:lt1>
          <a:srgbClr val="000066"/>
        </a:lt1>
        <a:dk2>
          <a:srgbClr val="00FFFF"/>
        </a:dk2>
        <a:lt2>
          <a:srgbClr val="0000A4"/>
        </a:lt2>
        <a:accent1>
          <a:srgbClr val="51B2E3"/>
        </a:accent1>
        <a:accent2>
          <a:srgbClr val="04E8AC"/>
        </a:accent2>
        <a:accent3>
          <a:srgbClr val="AAAAB9"/>
        </a:accent3>
        <a:accent4>
          <a:srgbClr val="AFDCDC"/>
        </a:accent4>
        <a:accent5>
          <a:srgbClr val="B3D5EE"/>
        </a:accent5>
        <a:accent6>
          <a:srgbClr val="03D09A"/>
        </a:accent6>
        <a:hlink>
          <a:srgbClr val="FF3399"/>
        </a:hlink>
        <a:folHlink>
          <a:srgbClr val="8F5FD5"/>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9F237F"/>
        </a:lt2>
        <a:accent1>
          <a:srgbClr val="39A6DD"/>
        </a:accent1>
        <a:accent2>
          <a:srgbClr val="FF03E7"/>
        </a:accent2>
        <a:accent3>
          <a:srgbClr val="AAAAAA"/>
        </a:accent3>
        <a:accent4>
          <a:srgbClr val="DCAF00"/>
        </a:accent4>
        <a:accent5>
          <a:srgbClr val="AED0EB"/>
        </a:accent5>
        <a:accent6>
          <a:srgbClr val="E502CF"/>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CC00"/>
        </a:dk1>
        <a:lt1>
          <a:srgbClr val="000000"/>
        </a:lt1>
        <a:dk2>
          <a:srgbClr val="FFFFFF"/>
        </a:dk2>
        <a:lt2>
          <a:srgbClr val="00603B"/>
        </a:lt2>
        <a:accent1>
          <a:srgbClr val="39A6DD"/>
        </a:accent1>
        <a:accent2>
          <a:srgbClr val="07FB18"/>
        </a:accent2>
        <a:accent3>
          <a:srgbClr val="AAAAAA"/>
        </a:accent3>
        <a:accent4>
          <a:srgbClr val="DCAF00"/>
        </a:accent4>
        <a:accent5>
          <a:srgbClr val="AED0EB"/>
        </a:accent5>
        <a:accent6>
          <a:srgbClr val="05E115"/>
        </a:accent6>
        <a:hlink>
          <a:srgbClr val="FF3399"/>
        </a:hlink>
        <a:folHlink>
          <a:srgbClr val="753BCB"/>
        </a:folHlink>
      </a:clrScheme>
      <a:clrMap bg1="lt1" tx1="dk1" bg2="lt2" tx2="dk2" accent1="accent1" accent2="accent2" accent3="accent3" accent4="accent4" accent5="accent5" accent6="accent6" hlink="hlink" folHlink="folHlink"/>
    </a:extraClrScheme>
    <a:extraClrScheme>
      <a:clrScheme name="">
        <a:dk1>
          <a:srgbClr val="FFFFFF"/>
        </a:dk1>
        <a:lt1>
          <a:srgbClr val="003366"/>
        </a:lt1>
        <a:dk2>
          <a:srgbClr val="FFFFFF"/>
        </a:dk2>
        <a:lt2>
          <a:srgbClr val="FF6600"/>
        </a:lt2>
        <a:accent1>
          <a:srgbClr val="FF99FF"/>
        </a:accent1>
        <a:accent2>
          <a:srgbClr val="FFFF99"/>
        </a:accent2>
        <a:accent3>
          <a:srgbClr val="AAADB9"/>
        </a:accent3>
        <a:accent4>
          <a:srgbClr val="DCDCDC"/>
        </a:accent4>
        <a:accent5>
          <a:srgbClr val="FFCAFF"/>
        </a:accent5>
        <a:accent6>
          <a:srgbClr val="E5E589"/>
        </a:accent6>
        <a:hlink>
          <a:srgbClr val="FF3399"/>
        </a:hlink>
        <a:folHlink>
          <a:srgbClr val="FF99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3366"/>
        </a:dk2>
        <a:lt2>
          <a:srgbClr val="CCFFFF"/>
        </a:lt2>
        <a:accent1>
          <a:srgbClr val="CCECFF"/>
        </a:accent1>
        <a:accent2>
          <a:srgbClr val="FFFF99"/>
        </a:accent2>
        <a:accent3>
          <a:srgbClr val="FFFFFF"/>
        </a:accent3>
        <a:accent4>
          <a:srgbClr val="000000"/>
        </a:accent4>
        <a:accent5>
          <a:srgbClr val="E2F4FF"/>
        </a:accent5>
        <a:accent6>
          <a:srgbClr val="E5E589"/>
        </a:accent6>
        <a:hlink>
          <a:srgbClr val="FFCCFF"/>
        </a:hlink>
        <a:folHlink>
          <a:srgbClr val="FFCC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5.xml><?xml version="1.0" encoding="utf-8"?>
<a:theme xmlns:a="http://schemas.openxmlformats.org/drawingml/2006/main" name="1_Team Building Class for Elementary by Slidesgo">
  <a:themeElements>
    <a:clrScheme name="Simple Light">
      <a:dk1>
        <a:srgbClr val="000000"/>
      </a:dk1>
      <a:lt1>
        <a:srgbClr val="FFFFFF"/>
      </a:lt1>
      <a:dk2>
        <a:srgbClr val="FF6EA7"/>
      </a:dk2>
      <a:lt2>
        <a:srgbClr val="CCB1FE"/>
      </a:lt2>
      <a:accent1>
        <a:srgbClr val="B2F7EF"/>
      </a:accent1>
      <a:accent2>
        <a:srgbClr val="FFE652"/>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Notebook Lesson by Slidesgo">
  <a:themeElements>
    <a:clrScheme name="Simple Light">
      <a:dk1>
        <a:srgbClr val="595959"/>
      </a:dk1>
      <a:lt1>
        <a:srgbClr val="F1C232"/>
      </a:lt1>
      <a:dk2>
        <a:srgbClr val="595959"/>
      </a:dk2>
      <a:lt2>
        <a:srgbClr val="A8D68C"/>
      </a:lt2>
      <a:accent1>
        <a:srgbClr val="F1C232"/>
      </a:accent1>
      <a:accent2>
        <a:srgbClr val="B44141"/>
      </a:accent2>
      <a:accent3>
        <a:srgbClr val="F1C232"/>
      </a:accent3>
      <a:accent4>
        <a:srgbClr val="DF7070"/>
      </a:accent4>
      <a:accent5>
        <a:srgbClr val="7A9E64"/>
      </a:accent5>
      <a:accent6>
        <a:srgbClr val="595959"/>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Maple">
  <a:themeElements>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fontScheme name="Mapl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VN" sz="20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VN" sz="20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Cymbeline template">
  <a:themeElements>
    <a:clrScheme name="Custom 347">
      <a:dk1>
        <a:srgbClr val="000000"/>
      </a:dk1>
      <a:lt1>
        <a:srgbClr val="FFFFFF"/>
      </a:lt1>
      <a:dk2>
        <a:srgbClr val="666666"/>
      </a:dk2>
      <a:lt2>
        <a:srgbClr val="EFEFEF"/>
      </a:lt2>
      <a:accent1>
        <a:srgbClr val="485364"/>
      </a:accent1>
      <a:accent2>
        <a:srgbClr val="63728A"/>
      </a:accent2>
      <a:accent3>
        <a:srgbClr val="8B9AB3"/>
      </a:accent3>
      <a:accent4>
        <a:srgbClr val="9E8473"/>
      </a:accent4>
      <a:accent5>
        <a:srgbClr val="CAAE9C"/>
      </a:accent5>
      <a:accent6>
        <a:srgbClr val="DFCEC3"/>
      </a:accent6>
      <a:hlink>
        <a:srgbClr val="0000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Wisp</Template>
  <TotalTime>447</TotalTime>
  <Words>1791</Words>
  <Application>Microsoft Macintosh PowerPoint</Application>
  <PresentationFormat>Widescreen</PresentationFormat>
  <Paragraphs>286</Paragraphs>
  <Slides>38</Slides>
  <Notes>14</Notes>
  <HiddenSlides>0</HiddenSlides>
  <MMClips>3</MMClips>
  <ScaleCrop>false</ScaleCrop>
  <HeadingPairs>
    <vt:vector size="8" baseType="variant">
      <vt:variant>
        <vt:lpstr>Fonts Used</vt:lpstr>
      </vt:variant>
      <vt:variant>
        <vt:i4>29</vt:i4>
      </vt:variant>
      <vt:variant>
        <vt:lpstr>Theme</vt:lpstr>
      </vt:variant>
      <vt:variant>
        <vt:i4>10</vt:i4>
      </vt:variant>
      <vt:variant>
        <vt:lpstr>Embedded OLE Servers</vt:lpstr>
      </vt:variant>
      <vt:variant>
        <vt:i4>0</vt:i4>
      </vt:variant>
      <vt:variant>
        <vt:lpstr>Slide Titles</vt:lpstr>
      </vt:variant>
      <vt:variant>
        <vt:i4>38</vt:i4>
      </vt:variant>
    </vt:vector>
  </HeadingPairs>
  <TitlesOfParts>
    <vt:vector size="77" baseType="lpstr">
      <vt:lpstr>.VnTime</vt:lpstr>
      <vt:lpstr>Abel</vt:lpstr>
      <vt:lpstr>Anonymous Pro</vt:lpstr>
      <vt:lpstr>Arial</vt:lpstr>
      <vt:lpstr>Arial Black</vt:lpstr>
      <vt:lpstr>Calibri</vt:lpstr>
      <vt:lpstr>Calibri Light</vt:lpstr>
      <vt:lpstr>Cantarell</vt:lpstr>
      <vt:lpstr>Century Gothic</vt:lpstr>
      <vt:lpstr>Coming Soon</vt:lpstr>
      <vt:lpstr>Concert One</vt:lpstr>
      <vt:lpstr>Fira Sans Extra Condensed</vt:lpstr>
      <vt:lpstr>Gloria Hallelujah</vt:lpstr>
      <vt:lpstr>Marcellus</vt:lpstr>
      <vt:lpstr>Open Sans</vt:lpstr>
      <vt:lpstr>Oxygen</vt:lpstr>
      <vt:lpstr>Poppins</vt:lpstr>
      <vt:lpstr>Poppins Light</vt:lpstr>
      <vt:lpstr>Raleway</vt:lpstr>
      <vt:lpstr>Raleway SemiBold</vt:lpstr>
      <vt:lpstr>Roboto Condensed</vt:lpstr>
      <vt:lpstr>Roboto Condensed Light</vt:lpstr>
      <vt:lpstr>Roboto Mono Medium</vt:lpstr>
      <vt:lpstr>Roboto Slab</vt:lpstr>
      <vt:lpstr>Times New Roman</vt:lpstr>
      <vt:lpstr>Verdana</vt:lpstr>
      <vt:lpstr>VNI-Times</vt:lpstr>
      <vt:lpstr>Wingdings</vt:lpstr>
      <vt:lpstr>Wingdings 3</vt:lpstr>
      <vt:lpstr>Wisp</vt:lpstr>
      <vt:lpstr>Office Theme</vt:lpstr>
      <vt:lpstr>Fireworks</vt:lpstr>
      <vt:lpstr>1_Wisp</vt:lpstr>
      <vt:lpstr>1_Team Building Class for Elementary by Slidesgo</vt:lpstr>
      <vt:lpstr>Notebook Lesson by Slidesgo</vt:lpstr>
      <vt:lpstr>Maple</vt:lpstr>
      <vt:lpstr>Simple Light</vt:lpstr>
      <vt:lpstr>Cymbeline template</vt:lpstr>
      <vt:lpstr>1_Notebook Lesson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Downloadable elements of this template</dc:title>
  <dc:creator>Nguyễn hướng đức</dc:creator>
  <cp:lastModifiedBy>Nguyễn hướng đức</cp:lastModifiedBy>
  <cp:revision>17</cp:revision>
  <dcterms:created xsi:type="dcterms:W3CDTF">2022-01-07T00:39:18Z</dcterms:created>
  <dcterms:modified xsi:type="dcterms:W3CDTF">2022-01-10T15:41:30Z</dcterms:modified>
</cp:coreProperties>
</file>