
<file path=[Content_Types].xml><?xml version="1.0" encoding="utf-8"?>
<Types xmlns="http://schemas.openxmlformats.org/package/2006/content-types">
  <Default Extension="gif" ContentType="image/gif"/>
  <Default Extension="jpeg" ContentType="image/jpeg"/>
  <Default Extension="jpg" ContentType="image/jpeg"/>
  <Default Extension="mp4" ContentType="video/mp4"/>
  <Default Extension="png" ContentType="image/png"/>
  <Default Extension="rels" ContentType="application/vnd.openxmlformats-package.relationships+xml"/>
  <Default Extension="WAV" ContentType="audio/x-wav"/>
  <Default Extension="xml" ContentType="application/xml"/>
  <Override PartName="/ppt/presentation.xml" ContentType="application/vnd.openxmlformats-officedocument.presentationml.presentation.main+xml"/>
  <Override PartName="/ppt/slideMasters/slideMaster1.xml" ContentType="application/vnd.openxmlformats-officedocument.presentationml.slideMaster+xml"/>
  <Override PartName="/ppt/slideMasters/slideMaster2.xml" ContentType="application/vnd.openxmlformats-officedocument.presentationml.slideMaster+xml"/>
  <Override PartName="/ppt/slideMasters/slideMaster3.xml" ContentType="application/vnd.openxmlformats-officedocument.presentationml.slideMaster+xml"/>
  <Override PartName="/ppt/slideMasters/slideMaster4.xml" ContentType="application/vnd.openxmlformats-officedocument.presentationml.slideMaster+xml"/>
  <Override PartName="/ppt/slideMasters/slideMaster5.xml" ContentType="application/vnd.openxmlformats-officedocument.presentationml.slideMaster+xml"/>
  <Override PartName="/ppt/slideMasters/slideMaster6.xml" ContentType="application/vnd.openxmlformats-officedocument.presentationml.slideMaster+xml"/>
  <Override PartName="/ppt/slideMasters/slideMaster7.xml" ContentType="application/vnd.openxmlformats-officedocument.presentationml.slideMaster+xml"/>
  <Override PartName="/ppt/slideMasters/slideMaster8.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slides/slide20.xml" ContentType="application/vnd.openxmlformats-officedocument.presentationml.slide+xml"/>
  <Override PartName="/ppt/slides/slide21.xml" ContentType="application/vnd.openxmlformats-officedocument.presentationml.slide+xml"/>
  <Override PartName="/ppt/slides/slide22.xml" ContentType="application/vnd.openxmlformats-officedocument.presentationml.slide+xml"/>
  <Override PartName="/ppt/slides/slide23.xml" ContentType="application/vnd.openxmlformats-officedocument.presentationml.slide+xml"/>
  <Override PartName="/ppt/slides/slide24.xml" ContentType="application/vnd.openxmlformats-officedocument.presentationml.slide+xml"/>
  <Override PartName="/ppt/slides/slide25.xml" ContentType="application/vnd.openxmlformats-officedocument.presentationml.slide+xml"/>
  <Override PartName="/ppt/slides/slide26.xml" ContentType="application/vnd.openxmlformats-officedocument.presentationml.slide+xml"/>
  <Override PartName="/ppt/slides/slide27.xml" ContentType="application/vnd.openxmlformats-officedocument.presentationml.slide+xml"/>
  <Override PartName="/ppt/slides/slide28.xml" ContentType="application/vnd.openxmlformats-officedocument.presentationml.slide+xml"/>
  <Override PartName="/ppt/slides/slide29.xml" ContentType="application/vnd.openxmlformats-officedocument.presentationml.slide+xml"/>
  <Override PartName="/ppt/slides/slide30.xml" ContentType="application/vnd.openxmlformats-officedocument.presentationml.slide+xml"/>
  <Override PartName="/ppt/slides/slide31.xml" ContentType="application/vnd.openxmlformats-officedocument.presentationml.slide+xml"/>
  <Override PartName="/ppt/slides/slide32.xml" ContentType="application/vnd.openxmlformats-officedocument.presentationml.slide+xml"/>
  <Override PartName="/ppt/slides/slide33.xml" ContentType="application/vnd.openxmlformats-officedocument.presentationml.slide+xml"/>
  <Override PartName="/ppt/slides/slide34.xml" ContentType="application/vnd.openxmlformats-officedocument.presentationml.slide+xml"/>
  <Override PartName="/ppt/slides/slide35.xml" ContentType="application/vnd.openxmlformats-officedocument.presentationml.slide+xml"/>
  <Override PartName="/ppt/slides/slide36.xml" ContentType="application/vnd.openxmlformats-officedocument.presentationml.slide+xml"/>
  <Override PartName="/ppt/slides/slide37.xml" ContentType="application/vnd.openxmlformats-officedocument.presentationml.slide+xml"/>
  <Override PartName="/ppt/slides/slide38.xml" ContentType="application/vnd.openxmlformats-officedocument.presentationml.slide+xml"/>
  <Override PartName="/ppt/slides/slide39.xml" ContentType="application/vnd.openxmlformats-officedocument.presentationml.slide+xml"/>
  <Override PartName="/ppt/slides/slide40.xml" ContentType="application/vnd.openxmlformats-officedocument.presentationml.slide+xml"/>
  <Override PartName="/ppt/notesMasters/notesMaster1.xml" ContentType="application/vnd.openxmlformats-officedocument.presentationml.notesMaster+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ppt/slideLayouts/slideLayout12.xml" ContentType="application/vnd.openxmlformats-officedocument.presentationml.slideLayout+xml"/>
  <Override PartName="/ppt/slideLayouts/slideLayout13.xml" ContentType="application/vnd.openxmlformats-officedocument.presentationml.slideLayout+xml"/>
  <Override PartName="/ppt/slideLayouts/slideLayout14.xml" ContentType="application/vnd.openxmlformats-officedocument.presentationml.slideLayout+xml"/>
  <Override PartName="/ppt/slideLayouts/slideLayout15.xml" ContentType="application/vnd.openxmlformats-officedocument.presentationml.slideLayout+xml"/>
  <Override PartName="/ppt/slideLayouts/slideLayout16.xml" ContentType="application/vnd.openxmlformats-officedocument.presentationml.slideLayout+xml"/>
  <Override PartName="/ppt/slideLayouts/slideLayout17.xml" ContentType="application/vnd.openxmlformats-officedocument.presentationml.slideLayout+xml"/>
  <Override PartName="/ppt/slideLayouts/slideLayout18.xml" ContentType="application/vnd.openxmlformats-officedocument.presentationml.slideLayout+xml"/>
  <Override PartName="/ppt/slideLayouts/slideLayout19.xml" ContentType="application/vnd.openxmlformats-officedocument.presentationml.slideLayout+xml"/>
  <Override PartName="/ppt/slideLayouts/slideLayout20.xml" ContentType="application/vnd.openxmlformats-officedocument.presentationml.slideLayout+xml"/>
  <Override PartName="/ppt/slideLayouts/slideLayout21.xml" ContentType="application/vnd.openxmlformats-officedocument.presentationml.slideLayout+xml"/>
  <Override PartName="/ppt/theme/theme2.xml" ContentType="application/vnd.openxmlformats-officedocument.theme+xml"/>
  <Override PartName="/ppt/slideLayouts/slideLayout22.xml" ContentType="application/vnd.openxmlformats-officedocument.presentationml.slideLayout+xml"/>
  <Override PartName="/ppt/slideLayouts/slideLayout23.xml" ContentType="application/vnd.openxmlformats-officedocument.presentationml.slideLayout+xml"/>
  <Override PartName="/ppt/slideLayouts/slideLayout24.xml" ContentType="application/vnd.openxmlformats-officedocument.presentationml.slideLayout+xml"/>
  <Override PartName="/ppt/slideLayouts/slideLayout25.xml" ContentType="application/vnd.openxmlformats-officedocument.presentationml.slideLayout+xml"/>
  <Override PartName="/ppt/slideLayouts/slideLayout26.xml" ContentType="application/vnd.openxmlformats-officedocument.presentationml.slideLayout+xml"/>
  <Override PartName="/ppt/slideLayouts/slideLayout27.xml" ContentType="application/vnd.openxmlformats-officedocument.presentationml.slideLayout+xml"/>
  <Override PartName="/ppt/slideLayouts/slideLayout28.xml" ContentType="application/vnd.openxmlformats-officedocument.presentationml.slideLayout+xml"/>
  <Override PartName="/ppt/slideLayouts/slideLayout29.xml" ContentType="application/vnd.openxmlformats-officedocument.presentationml.slideLayout+xml"/>
  <Override PartName="/ppt/slideLayouts/slideLayout30.xml" ContentType="application/vnd.openxmlformats-officedocument.presentationml.slideLayout+xml"/>
  <Override PartName="/ppt/slideLayouts/slideLayout31.xml" ContentType="application/vnd.openxmlformats-officedocument.presentationml.slideLayout+xml"/>
  <Override PartName="/ppt/slideLayouts/slideLayout32.xml" ContentType="application/vnd.openxmlformats-officedocument.presentationml.slideLayout+xml"/>
  <Override PartName="/ppt/slideLayouts/slideLayout33.xml" ContentType="application/vnd.openxmlformats-officedocument.presentationml.slideLayout+xml"/>
  <Override PartName="/ppt/theme/theme3.xml" ContentType="application/vnd.openxmlformats-officedocument.theme+xml"/>
  <Override PartName="/ppt/slideLayouts/slideLayout34.xml" ContentType="application/vnd.openxmlformats-officedocument.presentationml.slideLayout+xml"/>
  <Override PartName="/ppt/slideLayouts/slideLayout35.xml" ContentType="application/vnd.openxmlformats-officedocument.presentationml.slideLayout+xml"/>
  <Override PartName="/ppt/slideLayouts/slideLayout36.xml" ContentType="application/vnd.openxmlformats-officedocument.presentationml.slideLayout+xml"/>
  <Override PartName="/ppt/slideLayouts/slideLayout37.xml" ContentType="application/vnd.openxmlformats-officedocument.presentationml.slideLayout+xml"/>
  <Override PartName="/ppt/slideLayouts/slideLayout38.xml" ContentType="application/vnd.openxmlformats-officedocument.presentationml.slideLayout+xml"/>
  <Override PartName="/ppt/slideLayouts/slideLayout39.xml" ContentType="application/vnd.openxmlformats-officedocument.presentationml.slideLayout+xml"/>
  <Override PartName="/ppt/slideLayouts/slideLayout40.xml" ContentType="application/vnd.openxmlformats-officedocument.presentationml.slideLayout+xml"/>
  <Override PartName="/ppt/slideLayouts/slideLayout41.xml" ContentType="application/vnd.openxmlformats-officedocument.presentationml.slideLayout+xml"/>
  <Override PartName="/ppt/slideLayouts/slideLayout42.xml" ContentType="application/vnd.openxmlformats-officedocument.presentationml.slideLayout+xml"/>
  <Override PartName="/ppt/slideLayouts/slideLayout43.xml" ContentType="application/vnd.openxmlformats-officedocument.presentationml.slideLayout+xml"/>
  <Override PartName="/ppt/slideLayouts/slideLayout44.xml" ContentType="application/vnd.openxmlformats-officedocument.presentationml.slideLayout+xml"/>
  <Override PartName="/ppt/theme/theme4.xml" ContentType="application/vnd.openxmlformats-officedocument.theme+xml"/>
  <Override PartName="/ppt/slideLayouts/slideLayout45.xml" ContentType="application/vnd.openxmlformats-officedocument.presentationml.slideLayout+xml"/>
  <Override PartName="/ppt/slideLayouts/slideLayout46.xml" ContentType="application/vnd.openxmlformats-officedocument.presentationml.slideLayout+xml"/>
  <Override PartName="/ppt/slideLayouts/slideLayout47.xml" ContentType="application/vnd.openxmlformats-officedocument.presentationml.slideLayout+xml"/>
  <Override PartName="/ppt/slideLayouts/slideLayout48.xml" ContentType="application/vnd.openxmlformats-officedocument.presentationml.slideLayout+xml"/>
  <Override PartName="/ppt/slideLayouts/slideLayout49.xml" ContentType="application/vnd.openxmlformats-officedocument.presentationml.slideLayout+xml"/>
  <Override PartName="/ppt/slideLayouts/slideLayout50.xml" ContentType="application/vnd.openxmlformats-officedocument.presentationml.slideLayout+xml"/>
  <Override PartName="/ppt/slideLayouts/slideLayout51.xml" ContentType="application/vnd.openxmlformats-officedocument.presentationml.slideLayout+xml"/>
  <Override PartName="/ppt/slideLayouts/slideLayout52.xml" ContentType="application/vnd.openxmlformats-officedocument.presentationml.slideLayout+xml"/>
  <Override PartName="/ppt/slideLayouts/slideLayout53.xml" ContentType="application/vnd.openxmlformats-officedocument.presentationml.slideLayout+xml"/>
  <Override PartName="/ppt/slideLayouts/slideLayout54.xml" ContentType="application/vnd.openxmlformats-officedocument.presentationml.slideLayout+xml"/>
  <Override PartName="/ppt/slideLayouts/slideLayout55.xml" ContentType="application/vnd.openxmlformats-officedocument.presentationml.slideLayout+xml"/>
  <Override PartName="/ppt/slideLayouts/slideLayout56.xml" ContentType="application/vnd.openxmlformats-officedocument.presentationml.slideLayout+xml"/>
  <Override PartName="/ppt/theme/theme5.xml" ContentType="application/vnd.openxmlformats-officedocument.theme+xml"/>
  <Override PartName="/ppt/slideLayouts/slideLayout57.xml" ContentType="application/vnd.openxmlformats-officedocument.presentationml.slideLayout+xml"/>
  <Override PartName="/ppt/slideLayouts/slideLayout58.xml" ContentType="application/vnd.openxmlformats-officedocument.presentationml.slideLayout+xml"/>
  <Override PartName="/ppt/slideLayouts/slideLayout59.xml" ContentType="application/vnd.openxmlformats-officedocument.presentationml.slideLayout+xml"/>
  <Override PartName="/ppt/slideLayouts/slideLayout60.xml" ContentType="application/vnd.openxmlformats-officedocument.presentationml.slideLayout+xml"/>
  <Override PartName="/ppt/slideLayouts/slideLayout61.xml" ContentType="application/vnd.openxmlformats-officedocument.presentationml.slideLayout+xml"/>
  <Override PartName="/ppt/slideLayouts/slideLayout62.xml" ContentType="application/vnd.openxmlformats-officedocument.presentationml.slideLayout+xml"/>
  <Override PartName="/ppt/slideLayouts/slideLayout63.xml" ContentType="application/vnd.openxmlformats-officedocument.presentationml.slideLayout+xml"/>
  <Override PartName="/ppt/slideLayouts/slideLayout64.xml" ContentType="application/vnd.openxmlformats-officedocument.presentationml.slideLayout+xml"/>
  <Override PartName="/ppt/slideLayouts/slideLayout65.xml" ContentType="application/vnd.openxmlformats-officedocument.presentationml.slideLayout+xml"/>
  <Override PartName="/ppt/slideLayouts/slideLayout66.xml" ContentType="application/vnd.openxmlformats-officedocument.presentationml.slideLayout+xml"/>
  <Override PartName="/ppt/slideLayouts/slideLayout67.xml" ContentType="application/vnd.openxmlformats-officedocument.presentationml.slideLayout+xml"/>
  <Override PartName="/ppt/theme/theme6.xml" ContentType="application/vnd.openxmlformats-officedocument.theme+xml"/>
  <Override PartName="/ppt/slideLayouts/slideLayout68.xml" ContentType="application/vnd.openxmlformats-officedocument.presentationml.slideLayout+xml"/>
  <Override PartName="/ppt/slideLayouts/slideLayout69.xml" ContentType="application/vnd.openxmlformats-officedocument.presentationml.slideLayout+xml"/>
  <Override PartName="/ppt/slideLayouts/slideLayout70.xml" ContentType="application/vnd.openxmlformats-officedocument.presentationml.slideLayout+xml"/>
  <Override PartName="/ppt/slideLayouts/slideLayout71.xml" ContentType="application/vnd.openxmlformats-officedocument.presentationml.slideLayout+xml"/>
  <Override PartName="/ppt/theme/theme7.xml" ContentType="application/vnd.openxmlformats-officedocument.theme+xml"/>
  <Override PartName="/ppt/slideLayouts/slideLayout72.xml" ContentType="application/vnd.openxmlformats-officedocument.presentationml.slideLayout+xml"/>
  <Override PartName="/ppt/slideLayouts/slideLayout73.xml" ContentType="application/vnd.openxmlformats-officedocument.presentationml.slideLayout+xml"/>
  <Override PartName="/ppt/slideLayouts/slideLayout74.xml" ContentType="application/vnd.openxmlformats-officedocument.presentationml.slideLayout+xml"/>
  <Override PartName="/ppt/slideLayouts/slideLayout75.xml" ContentType="application/vnd.openxmlformats-officedocument.presentationml.slideLayout+xml"/>
  <Override PartName="/ppt/slideLayouts/slideLayout76.xml" ContentType="application/vnd.openxmlformats-officedocument.presentationml.slideLayout+xml"/>
  <Override PartName="/ppt/slideLayouts/slideLayout77.xml" ContentType="application/vnd.openxmlformats-officedocument.presentationml.slideLayout+xml"/>
  <Override PartName="/ppt/slideLayouts/slideLayout78.xml" ContentType="application/vnd.openxmlformats-officedocument.presentationml.slideLayout+xml"/>
  <Override PartName="/ppt/slideLayouts/slideLayout79.xml" ContentType="application/vnd.openxmlformats-officedocument.presentationml.slideLayout+xml"/>
  <Override PartName="/ppt/slideLayouts/slideLayout80.xml" ContentType="application/vnd.openxmlformats-officedocument.presentationml.slideLayout+xml"/>
  <Override PartName="/ppt/slideLayouts/slideLayout81.xml" ContentType="application/vnd.openxmlformats-officedocument.presentationml.slideLayout+xml"/>
  <Override PartName="/ppt/slideLayouts/slideLayout82.xml" ContentType="application/vnd.openxmlformats-officedocument.presentationml.slideLayout+xml"/>
  <Override PartName="/ppt/theme/theme8.xml" ContentType="application/vnd.openxmlformats-officedocument.theme+xml"/>
  <Override PartName="/ppt/theme/theme9.xml" ContentType="application/vnd.openxmlformats-officedocument.theme+xml"/>
  <Override PartName="/ppt/notesSlides/notesSlide1.xml" ContentType="application/vnd.openxmlformats-officedocument.presentationml.notesSlide+xml"/>
  <Override PartName="/ppt/notesSlides/notesSlide2.xml" ContentType="application/vnd.openxmlformats-officedocument.presentationml.notesSlide+xml"/>
  <Override PartName="/ppt/notesSlides/notesSlide3.xml" ContentType="application/vnd.openxmlformats-officedocument.presentationml.notesSlide+xml"/>
  <Override PartName="/ppt/notesSlides/notesSlide4.xml" ContentType="application/vnd.openxmlformats-officedocument.presentationml.notesSlide+xml"/>
  <Override PartName="/ppt/notesSlides/notesSlide5.xml" ContentType="application/vnd.openxmlformats-officedocument.presentationml.notesSlide+xml"/>
  <Override PartName="/ppt/notesSlides/notesSlide6.xml" ContentType="application/vnd.openxmlformats-officedocument.presentationml.notesSlide+xml"/>
  <Override PartName="/ppt/notesSlides/notesSlide7.xml" ContentType="application/vnd.openxmlformats-officedocument.presentationml.notesSlide+xml"/>
  <Override PartName="/ppt/notesSlides/notesSlide8.xml" ContentType="application/vnd.openxmlformats-officedocument.presentationml.notesSlide+xml"/>
  <Override PartName="/ppt/notesSlides/notesSlide9.xml" ContentType="application/vnd.openxmlformats-officedocument.presentationml.notesSlide+xml"/>
  <Override PartName="/ppt/tags/tag1.xml" ContentType="application/vnd.openxmlformats-officedocument.presentationml.tags+xml"/>
  <Override PartName="/ppt/tags/tag2.xml" ContentType="application/vnd.openxmlformats-officedocument.presentationml.tags+xml"/>
  <Override PartName="/ppt/tags/tag3.xml" ContentType="application/vnd.openxmlformats-officedocument.presentationml.tags+xml"/>
  <Override PartName="/ppt/tags/tag4.xml" ContentType="application/vnd.openxmlformats-officedocument.presentationml.tags+xml"/>
  <Override PartName="/ppt/tags/tag5.xml" ContentType="application/vnd.openxmlformats-officedocument.presentationml.tags+xml"/>
  <Override PartName="/ppt/tags/tag6.xml" ContentType="application/vnd.openxmlformats-officedocument.presentationml.tags+xml"/>
  <Override PartName="/ppt/tags/tag7.xml" ContentType="application/vnd.openxmlformats-officedocument.presentationml.tags+xml"/>
  <Override PartName="/ppt/tags/tag8.xml" ContentType="application/vnd.openxmlformats-officedocument.presentationml.tags+xml"/>
  <Override PartName="/ppt/tags/tag9.xml" ContentType="application/vnd.openxmlformats-officedocument.presentationml.tags+xml"/>
  <Override PartName="/ppt/tags/tag10.xml" ContentType="application/vnd.openxmlformats-officedocument.presentationml.tags+xml"/>
  <Override PartName="/ppt/notesSlides/notesSlide10.xml" ContentType="application/vnd.openxmlformats-officedocument.presentationml.notesSlide+xml"/>
  <Override PartName="/ppt/notesSlides/notesSlide11.xml" ContentType="application/vnd.openxmlformats-officedocument.presentationml.notesSlide+xml"/>
  <Override PartName="/ppt/notesSlides/notesSlide12.xml" ContentType="application/vnd.openxmlformats-officedocument.presentationml.notesSlide+xml"/>
  <Override PartName="/ppt/notesSlides/notesSlide13.xml" ContentType="application/vnd.openxmlformats-officedocument.presentationml.notesSlide+xml"/>
  <Override PartName="/ppt/notesSlides/notesSlide14.xml" ContentType="application/vnd.openxmlformats-officedocument.presentationml.notesSlide+xml"/>
  <Override PartName="/ppt/notesSlides/notesSlide15.xml" ContentType="application/vnd.openxmlformats-officedocument.presentationml.notesSlide+xml"/>
  <Override PartName="/ppt/notesSlides/notesSlide16.xml" ContentType="application/vnd.openxmlformats-officedocument.presentationml.notesSlide+xml"/>
  <Override PartName="/ppt/tags/tag11.xml" ContentType="application/vnd.openxmlformats-officedocument.presentationml.tags+xml"/>
  <Override PartName="/ppt/tags/tag12.xml" ContentType="application/vnd.openxmlformats-officedocument.presentationml.tags+xml"/>
  <Override PartName="/ppt/notesSlides/notesSlide17.xml" ContentType="application/vnd.openxmlformats-officedocument.presentationml.notesSlide+xml"/>
  <Override PartName="/docProps/core.xml" ContentType="application/vnd.openxmlformats-package.core-properties+xml"/>
  <Override PartName="/docProps/app.xml" ContentType="application/vnd.openxmlformats-officedocument.extended-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autoCompressPictures="0">
  <p:sldMasterIdLst>
    <p:sldMasterId id="2147483660" r:id="rId1"/>
    <p:sldMasterId id="2147483673" r:id="rId2"/>
    <p:sldMasterId id="2147483688" r:id="rId3"/>
    <p:sldMasterId id="2147483701" r:id="rId4"/>
    <p:sldMasterId id="2147483714" r:id="rId5"/>
    <p:sldMasterId id="2147483743" r:id="rId6"/>
    <p:sldMasterId id="2147483755" r:id="rId7"/>
    <p:sldMasterId id="2147483760" r:id="rId8"/>
  </p:sldMasterIdLst>
  <p:notesMasterIdLst>
    <p:notesMasterId r:id="rId49"/>
  </p:notesMasterIdLst>
  <p:sldIdLst>
    <p:sldId id="347" r:id="rId9"/>
    <p:sldId id="11088642" r:id="rId10"/>
    <p:sldId id="277" r:id="rId11"/>
    <p:sldId id="11088662" r:id="rId12"/>
    <p:sldId id="11088660" r:id="rId13"/>
    <p:sldId id="11088661" r:id="rId14"/>
    <p:sldId id="11088679" r:id="rId15"/>
    <p:sldId id="482" r:id="rId16"/>
    <p:sldId id="11088645" r:id="rId17"/>
    <p:sldId id="261" r:id="rId18"/>
    <p:sldId id="285" r:id="rId19"/>
    <p:sldId id="259" r:id="rId20"/>
    <p:sldId id="286" r:id="rId21"/>
    <p:sldId id="263" r:id="rId22"/>
    <p:sldId id="287" r:id="rId23"/>
    <p:sldId id="11088680" r:id="rId24"/>
    <p:sldId id="289" r:id="rId25"/>
    <p:sldId id="11088682" r:id="rId26"/>
    <p:sldId id="11088669" r:id="rId27"/>
    <p:sldId id="290" r:id="rId28"/>
    <p:sldId id="292" r:id="rId29"/>
    <p:sldId id="291" r:id="rId30"/>
    <p:sldId id="11088670" r:id="rId31"/>
    <p:sldId id="11088666" r:id="rId32"/>
    <p:sldId id="11088667" r:id="rId33"/>
    <p:sldId id="11088673" r:id="rId34"/>
    <p:sldId id="11088671" r:id="rId35"/>
    <p:sldId id="11088672" r:id="rId36"/>
    <p:sldId id="11088668" r:id="rId37"/>
    <p:sldId id="11088681" r:id="rId38"/>
    <p:sldId id="11088683" r:id="rId39"/>
    <p:sldId id="11088676" r:id="rId40"/>
    <p:sldId id="311" r:id="rId41"/>
    <p:sldId id="312" r:id="rId42"/>
    <p:sldId id="313" r:id="rId43"/>
    <p:sldId id="294" r:id="rId44"/>
    <p:sldId id="295" r:id="rId45"/>
    <p:sldId id="296" r:id="rId46"/>
    <p:sldId id="11088674" r:id="rId47"/>
    <p:sldId id="688" r:id="rId48"/>
  </p:sldIdLst>
  <p:sldSz cx="12192000" cy="6858000"/>
  <p:notesSz cx="6858000" cy="9144000"/>
  <p:defaultTextStyle>
    <a:defPPr>
      <a:defRPr lang="en-V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defaultTextStyle>
  <p:extLst>
    <p:ext uri="{EFAFB233-063F-42B5-8137-9DF3F51BA10A}">
      <p15:sldGuideLst xmlns:p15="http://schemas.microsoft.com/office/powerpoint/2012/main"/>
    </p:ext>
  </p:extLst>
</p:presentation>
</file>

<file path=ppt/presProps.xml><?xml version="1.0" encoding="utf-8"?>
<p:presentationPr xmlns:a="http://schemas.openxmlformats.org/drawingml/2006/main" xmlns:r="http://schemas.openxmlformats.org/officeDocument/2006/relationships" xmlns:p="http://schemas.openxmlformats.org/presentationml/2006/main">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1"/>
    </p:ext>
  </p:extLst>
</p:presentationPr>
</file>

<file path=ppt/tableStyles.xml><?xml version="1.0" encoding="utf-8"?>
<a:tblStyleLst xmlns:a="http://schemas.openxmlformats.org/drawingml/2006/main" def="{5C22544A-7EE6-4342-B048-85BDC9FD1C3A}"/>
</file>

<file path=ppt/viewProps.xml><?xml version="1.0" encoding="utf-8"?>
<p:viewPr xmlns:a="http://schemas.openxmlformats.org/drawingml/2006/main" xmlns:r="http://schemas.openxmlformats.org/officeDocument/2006/relationships" xmlns:p="http://schemas.openxmlformats.org/presentationml/2006/main">
  <p:normalViewPr horzBarState="maximized">
    <p:restoredLeft sz="15610"/>
    <p:restoredTop sz="96341"/>
  </p:normalViewPr>
  <p:slideViewPr>
    <p:cSldViewPr snapToGrid="0" snapToObjects="1">
      <p:cViewPr varScale="1">
        <p:scale>
          <a:sx n="111" d="100"/>
          <a:sy n="111" d="100"/>
        </p:scale>
        <p:origin x="536" y="200"/>
      </p:cViewPr>
      <p:guideLst/>
    </p:cSldViewPr>
  </p:slideViewPr>
  <p:notesTextViewPr>
    <p:cViewPr>
      <p:scale>
        <a:sx n="1" d="1"/>
        <a:sy n="1" d="1"/>
      </p:scale>
      <p:origin x="0" y="0"/>
    </p:cViewPr>
  </p:notesTextViewPr>
  <p:gridSpacing cx="72008" cy="72008"/>
</p:viewPr>
</file>

<file path=ppt/_rels/presentation.xml.rels><?xml version="1.0" encoding="UTF-8" standalone="yes"?>
<Relationships xmlns="http://schemas.openxmlformats.org/package/2006/relationships"><Relationship Id="rId13" Type="http://schemas.openxmlformats.org/officeDocument/2006/relationships/slide" Target="slides/slide5.xml"/><Relationship Id="rId18" Type="http://schemas.openxmlformats.org/officeDocument/2006/relationships/slide" Target="slides/slide10.xml"/><Relationship Id="rId26" Type="http://schemas.openxmlformats.org/officeDocument/2006/relationships/slide" Target="slides/slide18.xml"/><Relationship Id="rId39" Type="http://schemas.openxmlformats.org/officeDocument/2006/relationships/slide" Target="slides/slide31.xml"/><Relationship Id="rId21" Type="http://schemas.openxmlformats.org/officeDocument/2006/relationships/slide" Target="slides/slide13.xml"/><Relationship Id="rId34" Type="http://schemas.openxmlformats.org/officeDocument/2006/relationships/slide" Target="slides/slide26.xml"/><Relationship Id="rId42" Type="http://schemas.openxmlformats.org/officeDocument/2006/relationships/slide" Target="slides/slide34.xml"/><Relationship Id="rId47" Type="http://schemas.openxmlformats.org/officeDocument/2006/relationships/slide" Target="slides/slide39.xml"/><Relationship Id="rId50" Type="http://schemas.openxmlformats.org/officeDocument/2006/relationships/presProps" Target="presProps.xml"/><Relationship Id="rId7" Type="http://schemas.openxmlformats.org/officeDocument/2006/relationships/slideMaster" Target="slideMasters/slideMaster7.xml"/><Relationship Id="rId2" Type="http://schemas.openxmlformats.org/officeDocument/2006/relationships/slideMaster" Target="slideMasters/slideMaster2.xml"/><Relationship Id="rId16" Type="http://schemas.openxmlformats.org/officeDocument/2006/relationships/slide" Target="slides/slide8.xml"/><Relationship Id="rId29" Type="http://schemas.openxmlformats.org/officeDocument/2006/relationships/slide" Target="slides/slide21.xml"/><Relationship Id="rId11" Type="http://schemas.openxmlformats.org/officeDocument/2006/relationships/slide" Target="slides/slide3.xml"/><Relationship Id="rId24" Type="http://schemas.openxmlformats.org/officeDocument/2006/relationships/slide" Target="slides/slide16.xml"/><Relationship Id="rId32" Type="http://schemas.openxmlformats.org/officeDocument/2006/relationships/slide" Target="slides/slide24.xml"/><Relationship Id="rId37" Type="http://schemas.openxmlformats.org/officeDocument/2006/relationships/slide" Target="slides/slide29.xml"/><Relationship Id="rId40" Type="http://schemas.openxmlformats.org/officeDocument/2006/relationships/slide" Target="slides/slide32.xml"/><Relationship Id="rId45" Type="http://schemas.openxmlformats.org/officeDocument/2006/relationships/slide" Target="slides/slide37.xml"/><Relationship Id="rId53" Type="http://schemas.openxmlformats.org/officeDocument/2006/relationships/tableStyles" Target="tableStyles.xml"/><Relationship Id="rId5" Type="http://schemas.openxmlformats.org/officeDocument/2006/relationships/slideMaster" Target="slideMasters/slideMaster5.xml"/><Relationship Id="rId10" Type="http://schemas.openxmlformats.org/officeDocument/2006/relationships/slide" Target="slides/slide2.xml"/><Relationship Id="rId19" Type="http://schemas.openxmlformats.org/officeDocument/2006/relationships/slide" Target="slides/slide11.xml"/><Relationship Id="rId31" Type="http://schemas.openxmlformats.org/officeDocument/2006/relationships/slide" Target="slides/slide23.xml"/><Relationship Id="rId44" Type="http://schemas.openxmlformats.org/officeDocument/2006/relationships/slide" Target="slides/slide36.xml"/><Relationship Id="rId52" Type="http://schemas.openxmlformats.org/officeDocument/2006/relationships/theme" Target="theme/theme1.xml"/><Relationship Id="rId4" Type="http://schemas.openxmlformats.org/officeDocument/2006/relationships/slideMaster" Target="slideMasters/slideMaster4.xml"/><Relationship Id="rId9" Type="http://schemas.openxmlformats.org/officeDocument/2006/relationships/slide" Target="slides/slide1.xml"/><Relationship Id="rId14" Type="http://schemas.openxmlformats.org/officeDocument/2006/relationships/slide" Target="slides/slide6.xml"/><Relationship Id="rId22" Type="http://schemas.openxmlformats.org/officeDocument/2006/relationships/slide" Target="slides/slide14.xml"/><Relationship Id="rId27" Type="http://schemas.openxmlformats.org/officeDocument/2006/relationships/slide" Target="slides/slide19.xml"/><Relationship Id="rId30" Type="http://schemas.openxmlformats.org/officeDocument/2006/relationships/slide" Target="slides/slide22.xml"/><Relationship Id="rId35" Type="http://schemas.openxmlformats.org/officeDocument/2006/relationships/slide" Target="slides/slide27.xml"/><Relationship Id="rId43" Type="http://schemas.openxmlformats.org/officeDocument/2006/relationships/slide" Target="slides/slide35.xml"/><Relationship Id="rId48" Type="http://schemas.openxmlformats.org/officeDocument/2006/relationships/slide" Target="slides/slide40.xml"/><Relationship Id="rId8" Type="http://schemas.openxmlformats.org/officeDocument/2006/relationships/slideMaster" Target="slideMasters/slideMaster8.xml"/><Relationship Id="rId51" Type="http://schemas.openxmlformats.org/officeDocument/2006/relationships/viewProps" Target="viewProps.xml"/><Relationship Id="rId3" Type="http://schemas.openxmlformats.org/officeDocument/2006/relationships/slideMaster" Target="slideMasters/slideMaster3.xml"/><Relationship Id="rId12" Type="http://schemas.openxmlformats.org/officeDocument/2006/relationships/slide" Target="slides/slide4.xml"/><Relationship Id="rId17" Type="http://schemas.openxmlformats.org/officeDocument/2006/relationships/slide" Target="slides/slide9.xml"/><Relationship Id="rId25" Type="http://schemas.openxmlformats.org/officeDocument/2006/relationships/slide" Target="slides/slide17.xml"/><Relationship Id="rId33" Type="http://schemas.openxmlformats.org/officeDocument/2006/relationships/slide" Target="slides/slide25.xml"/><Relationship Id="rId38" Type="http://schemas.openxmlformats.org/officeDocument/2006/relationships/slide" Target="slides/slide30.xml"/><Relationship Id="rId46" Type="http://schemas.openxmlformats.org/officeDocument/2006/relationships/slide" Target="slides/slide38.xml"/><Relationship Id="rId20" Type="http://schemas.openxmlformats.org/officeDocument/2006/relationships/slide" Target="slides/slide12.xml"/><Relationship Id="rId41" Type="http://schemas.openxmlformats.org/officeDocument/2006/relationships/slide" Target="slides/slide33.xml"/><Relationship Id="rId1" Type="http://schemas.openxmlformats.org/officeDocument/2006/relationships/slideMaster" Target="slideMasters/slideMaster1.xml"/><Relationship Id="rId6" Type="http://schemas.openxmlformats.org/officeDocument/2006/relationships/slideMaster" Target="slideMasters/slideMaster6.xml"/><Relationship Id="rId15" Type="http://schemas.openxmlformats.org/officeDocument/2006/relationships/slide" Target="slides/slide7.xml"/><Relationship Id="rId23" Type="http://schemas.openxmlformats.org/officeDocument/2006/relationships/slide" Target="slides/slide15.xml"/><Relationship Id="rId28" Type="http://schemas.openxmlformats.org/officeDocument/2006/relationships/slide" Target="slides/slide20.xml"/><Relationship Id="rId36" Type="http://schemas.openxmlformats.org/officeDocument/2006/relationships/slide" Target="slides/slide28.xml"/><Relationship Id="rId49" Type="http://schemas.openxmlformats.org/officeDocument/2006/relationships/notesMaster" Target="notesMasters/notesMaster1.xml"/></Relationships>
</file>

<file path=ppt/notesMasters/_rels/notesMaster1.xml.rels><?xml version="1.0" encoding="UTF-8" standalone="yes"?>
<Relationships xmlns="http://schemas.openxmlformats.org/package/2006/relationships"><Relationship Id="rId1" Type="http://schemas.openxmlformats.org/officeDocument/2006/relationships/theme" Target="../theme/theme9.xml"/></Relationships>
</file>

<file path=ppt/notesMasters/notesMaster1.xml><?xml version="1.0" encoding="utf-8"?>
<p:notes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Header Placeholder 1"/>
          <p:cNvSpPr>
            <a:spLocks noGrp="1"/>
          </p:cNvSpPr>
          <p:nvPr>
            <p:ph type="hdr" sz="quarter"/>
          </p:nvPr>
        </p:nvSpPr>
        <p:spPr>
          <a:xfrm>
            <a:off x="0" y="0"/>
            <a:ext cx="2971800" cy="458788"/>
          </a:xfrm>
          <a:prstGeom prst="rect">
            <a:avLst/>
          </a:prstGeom>
        </p:spPr>
        <p:txBody>
          <a:bodyPr vert="horz" lIns="91440" tIns="45720" rIns="91440" bIns="45720" rtlCol="0"/>
          <a:lstStyle>
            <a:lvl1pPr algn="l">
              <a:defRPr sz="1200"/>
            </a:lvl1pPr>
          </a:lstStyle>
          <a:p>
            <a:endParaRPr lang="en-VN"/>
          </a:p>
        </p:txBody>
      </p:sp>
      <p:sp>
        <p:nvSpPr>
          <p:cNvPr id="3" name="Date Placeholder 2"/>
          <p:cNvSpPr>
            <a:spLocks noGrp="1"/>
          </p:cNvSpPr>
          <p:nvPr>
            <p:ph type="dt" idx="1"/>
          </p:nvPr>
        </p:nvSpPr>
        <p:spPr>
          <a:xfrm>
            <a:off x="3884613" y="0"/>
            <a:ext cx="2971800" cy="458788"/>
          </a:xfrm>
          <a:prstGeom prst="rect">
            <a:avLst/>
          </a:prstGeom>
        </p:spPr>
        <p:txBody>
          <a:bodyPr vert="horz" lIns="91440" tIns="45720" rIns="91440" bIns="45720" rtlCol="0"/>
          <a:lstStyle>
            <a:lvl1pPr algn="r">
              <a:defRPr sz="1200"/>
            </a:lvl1pPr>
          </a:lstStyle>
          <a:p>
            <a:fld id="{77E13913-0DA5-5B4F-B5D3-964C62266C81}" type="datetimeFigureOut">
              <a:rPr lang="en-VN" smtClean="0"/>
              <a:t>17/02/2022</a:t>
            </a:fld>
            <a:endParaRPr lang="en-VN"/>
          </a:p>
        </p:txBody>
      </p:sp>
      <p:sp>
        <p:nvSpPr>
          <p:cNvPr id="4" name="Slide Image Placeholder 3"/>
          <p:cNvSpPr>
            <a:spLocks noGrp="1" noRot="1" noChangeAspect="1"/>
          </p:cNvSpPr>
          <p:nvPr>
            <p:ph type="sldImg" idx="2"/>
          </p:nvPr>
        </p:nvSpPr>
        <p:spPr>
          <a:xfrm>
            <a:off x="685800" y="1143000"/>
            <a:ext cx="5486400" cy="3086100"/>
          </a:xfrm>
          <a:prstGeom prst="rect">
            <a:avLst/>
          </a:prstGeom>
          <a:noFill/>
          <a:ln w="12700">
            <a:solidFill>
              <a:prstClr val="black"/>
            </a:solidFill>
          </a:ln>
        </p:spPr>
        <p:txBody>
          <a:bodyPr vert="horz" lIns="91440" tIns="45720" rIns="91440" bIns="45720" rtlCol="0" anchor="ctr"/>
          <a:lstStyle/>
          <a:p>
            <a:endParaRPr lang="en-VN"/>
          </a:p>
        </p:txBody>
      </p:sp>
      <p:sp>
        <p:nvSpPr>
          <p:cNvPr id="5" name="Notes Placeholder 4"/>
          <p:cNvSpPr>
            <a:spLocks noGrp="1"/>
          </p:cNvSpPr>
          <p:nvPr>
            <p:ph type="body" sz="quarter" idx="3"/>
          </p:nvPr>
        </p:nvSpPr>
        <p:spPr>
          <a:xfrm>
            <a:off x="685800" y="4400550"/>
            <a:ext cx="5486400" cy="3600450"/>
          </a:xfrm>
          <a:prstGeom prst="rect">
            <a:avLst/>
          </a:prstGeom>
        </p:spPr>
        <p:txBody>
          <a:bodyPr vert="horz" lIns="91440" tIns="45720" rIns="91440" bIns="45720" rtlCol="0"/>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endParaRPr lang="en-VN"/>
          </a:p>
        </p:txBody>
      </p:sp>
      <p:sp>
        <p:nvSpPr>
          <p:cNvPr id="6" name="Footer Placeholder 5"/>
          <p:cNvSpPr>
            <a:spLocks noGrp="1"/>
          </p:cNvSpPr>
          <p:nvPr>
            <p:ph type="ftr" sz="quarter" idx="4"/>
          </p:nvPr>
        </p:nvSpPr>
        <p:spPr>
          <a:xfrm>
            <a:off x="0" y="8685213"/>
            <a:ext cx="2971800" cy="458787"/>
          </a:xfrm>
          <a:prstGeom prst="rect">
            <a:avLst/>
          </a:prstGeom>
        </p:spPr>
        <p:txBody>
          <a:bodyPr vert="horz" lIns="91440" tIns="45720" rIns="91440" bIns="45720" rtlCol="0" anchor="b"/>
          <a:lstStyle>
            <a:lvl1pPr algn="l">
              <a:defRPr sz="1200"/>
            </a:lvl1pPr>
          </a:lstStyle>
          <a:p>
            <a:endParaRPr lang="en-VN"/>
          </a:p>
        </p:txBody>
      </p:sp>
      <p:sp>
        <p:nvSpPr>
          <p:cNvPr id="7" name="Slide Number Placeholder 6"/>
          <p:cNvSpPr>
            <a:spLocks noGrp="1"/>
          </p:cNvSpPr>
          <p:nvPr>
            <p:ph type="sldNum" sz="quarter" idx="5"/>
          </p:nvPr>
        </p:nvSpPr>
        <p:spPr>
          <a:xfrm>
            <a:off x="3884613" y="8685213"/>
            <a:ext cx="2971800" cy="458787"/>
          </a:xfrm>
          <a:prstGeom prst="rect">
            <a:avLst/>
          </a:prstGeom>
        </p:spPr>
        <p:txBody>
          <a:bodyPr vert="horz" lIns="91440" tIns="45720" rIns="91440" bIns="45720" rtlCol="0" anchor="b"/>
          <a:lstStyle>
            <a:lvl1pPr algn="r">
              <a:defRPr sz="1200"/>
            </a:lvl1pPr>
          </a:lstStyle>
          <a:p>
            <a:fld id="{E0918A81-B737-A949-B6DD-F9A2C821CFCB}" type="slidenum">
              <a:rPr lang="en-VN" smtClean="0"/>
              <a:t>‹#›</a:t>
            </a:fld>
            <a:endParaRPr lang="en-VN"/>
          </a:p>
        </p:txBody>
      </p:sp>
    </p:spTree>
    <p:extLst>
      <p:ext uri="{BB962C8B-B14F-4D97-AF65-F5344CB8AC3E}">
        <p14:creationId xmlns:p14="http://schemas.microsoft.com/office/powerpoint/2010/main" val="3324014102"/>
      </p:ext>
    </p:extLst>
  </p:cSld>
  <p:clrMap bg1="lt1" tx1="dk1" bg2="lt2" tx2="dk2" accent1="accent1" accent2="accent2" accent3="accent3" accent4="accent4" accent5="accent5" accent6="accent6" hlink="hlink" folHlink="folHlink"/>
  <p:notesStyle>
    <a:lvl1pPr marL="0" algn="l" defTabSz="914400" rtl="0" eaLnBrk="1" latinLnBrk="0" hangingPunct="1">
      <a:defRPr sz="1200" kern="1200">
        <a:solidFill>
          <a:schemeClr val="tx1"/>
        </a:solidFill>
        <a:latin typeface="+mn-lt"/>
        <a:ea typeface="+mn-ea"/>
        <a:cs typeface="+mn-cs"/>
      </a:defRPr>
    </a:lvl1pPr>
    <a:lvl2pPr marL="457200" algn="l" defTabSz="914400" rtl="0" eaLnBrk="1" latinLnBrk="0" hangingPunct="1">
      <a:defRPr sz="1200" kern="1200">
        <a:solidFill>
          <a:schemeClr val="tx1"/>
        </a:solidFill>
        <a:latin typeface="+mn-lt"/>
        <a:ea typeface="+mn-ea"/>
        <a:cs typeface="+mn-cs"/>
      </a:defRPr>
    </a:lvl2pPr>
    <a:lvl3pPr marL="914400" algn="l" defTabSz="914400" rtl="0" eaLnBrk="1" latinLnBrk="0" hangingPunct="1">
      <a:defRPr sz="1200" kern="1200">
        <a:solidFill>
          <a:schemeClr val="tx1"/>
        </a:solidFill>
        <a:latin typeface="+mn-lt"/>
        <a:ea typeface="+mn-ea"/>
        <a:cs typeface="+mn-cs"/>
      </a:defRPr>
    </a:lvl3pPr>
    <a:lvl4pPr marL="1371600" algn="l" defTabSz="914400" rtl="0" eaLnBrk="1" latinLnBrk="0" hangingPunct="1">
      <a:defRPr sz="1200" kern="1200">
        <a:solidFill>
          <a:schemeClr val="tx1"/>
        </a:solidFill>
        <a:latin typeface="+mn-lt"/>
        <a:ea typeface="+mn-ea"/>
        <a:cs typeface="+mn-cs"/>
      </a:defRPr>
    </a:lvl4pPr>
    <a:lvl5pPr marL="1828800" algn="l" defTabSz="914400" rtl="0" eaLnBrk="1" latinLnBrk="0" hangingPunct="1">
      <a:defRPr sz="1200" kern="1200">
        <a:solidFill>
          <a:schemeClr val="tx1"/>
        </a:solidFill>
        <a:latin typeface="+mn-lt"/>
        <a:ea typeface="+mn-ea"/>
        <a:cs typeface="+mn-cs"/>
      </a:defRPr>
    </a:lvl5pPr>
    <a:lvl6pPr marL="2286000" algn="l" defTabSz="914400" rtl="0" eaLnBrk="1" latinLnBrk="0" hangingPunct="1">
      <a:defRPr sz="1200" kern="1200">
        <a:solidFill>
          <a:schemeClr val="tx1"/>
        </a:solidFill>
        <a:latin typeface="+mn-lt"/>
        <a:ea typeface="+mn-ea"/>
        <a:cs typeface="+mn-cs"/>
      </a:defRPr>
    </a:lvl6pPr>
    <a:lvl7pPr marL="2743200" algn="l" defTabSz="914400" rtl="0" eaLnBrk="1" latinLnBrk="0" hangingPunct="1">
      <a:defRPr sz="1200" kern="1200">
        <a:solidFill>
          <a:schemeClr val="tx1"/>
        </a:solidFill>
        <a:latin typeface="+mn-lt"/>
        <a:ea typeface="+mn-ea"/>
        <a:cs typeface="+mn-cs"/>
      </a:defRPr>
    </a:lvl7pPr>
    <a:lvl8pPr marL="3200400" algn="l" defTabSz="914400" rtl="0" eaLnBrk="1" latinLnBrk="0" hangingPunct="1">
      <a:defRPr sz="1200" kern="1200">
        <a:solidFill>
          <a:schemeClr val="tx1"/>
        </a:solidFill>
        <a:latin typeface="+mn-lt"/>
        <a:ea typeface="+mn-ea"/>
        <a:cs typeface="+mn-cs"/>
      </a:defRPr>
    </a:lvl8pPr>
    <a:lvl9pPr marL="3657600" algn="l" defTabSz="914400" rtl="0" eaLnBrk="1" latinLnBrk="0" hangingPunct="1">
      <a:defRPr sz="1200" kern="1200">
        <a:solidFill>
          <a:schemeClr val="tx1"/>
        </a:solidFill>
        <a:latin typeface="+mn-lt"/>
        <a:ea typeface="+mn-ea"/>
        <a:cs typeface="+mn-cs"/>
      </a:defRPr>
    </a:lvl9pPr>
  </p:notesStyle>
</p:notesMaster>
</file>

<file path=ppt/notesSlides/_rels/notesSlide1.xml.rels><?xml version="1.0" encoding="UTF-8" standalone="yes"?>
<Relationships xmlns="http://schemas.openxmlformats.org/package/2006/relationships"><Relationship Id="rId2" Type="http://schemas.openxmlformats.org/officeDocument/2006/relationships/slide" Target="../slides/slide7.xml"/><Relationship Id="rId1" Type="http://schemas.openxmlformats.org/officeDocument/2006/relationships/notesMaster" Target="../notesMasters/notesMaster1.xml"/></Relationships>
</file>

<file path=ppt/notesSlides/_rels/notesSlide10.xml.rels><?xml version="1.0" encoding="UTF-8" standalone="yes"?>
<Relationships xmlns="http://schemas.openxmlformats.org/package/2006/relationships"><Relationship Id="rId2" Type="http://schemas.openxmlformats.org/officeDocument/2006/relationships/slide" Target="../slides/slide33.xml"/><Relationship Id="rId1" Type="http://schemas.openxmlformats.org/officeDocument/2006/relationships/notesMaster" Target="../notesMasters/notesMaster1.xml"/></Relationships>
</file>

<file path=ppt/notesSlides/_rels/notesSlide11.xml.rels><?xml version="1.0" encoding="UTF-8" standalone="yes"?>
<Relationships xmlns="http://schemas.openxmlformats.org/package/2006/relationships"><Relationship Id="rId2" Type="http://schemas.openxmlformats.org/officeDocument/2006/relationships/slide" Target="../slides/slide34.xml"/><Relationship Id="rId1" Type="http://schemas.openxmlformats.org/officeDocument/2006/relationships/notesMaster" Target="../notesMasters/notesMaster1.xml"/></Relationships>
</file>

<file path=ppt/notesSlides/_rels/notesSlide12.xml.rels><?xml version="1.0" encoding="UTF-8" standalone="yes"?>
<Relationships xmlns="http://schemas.openxmlformats.org/package/2006/relationships"><Relationship Id="rId2" Type="http://schemas.openxmlformats.org/officeDocument/2006/relationships/slide" Target="../slides/slide35.xml"/><Relationship Id="rId1" Type="http://schemas.openxmlformats.org/officeDocument/2006/relationships/notesMaster" Target="../notesMasters/notesMaster1.xml"/></Relationships>
</file>

<file path=ppt/notesSlides/_rels/notesSlide13.xml.rels><?xml version="1.0" encoding="UTF-8" standalone="yes"?>
<Relationships xmlns="http://schemas.openxmlformats.org/package/2006/relationships"><Relationship Id="rId2" Type="http://schemas.openxmlformats.org/officeDocument/2006/relationships/slide" Target="../slides/slide36.xml"/><Relationship Id="rId1" Type="http://schemas.openxmlformats.org/officeDocument/2006/relationships/notesMaster" Target="../notesMasters/notesMaster1.xml"/></Relationships>
</file>

<file path=ppt/notesSlides/_rels/notesSlide14.xml.rels><?xml version="1.0" encoding="UTF-8" standalone="yes"?>
<Relationships xmlns="http://schemas.openxmlformats.org/package/2006/relationships"><Relationship Id="rId2" Type="http://schemas.openxmlformats.org/officeDocument/2006/relationships/slide" Target="../slides/slide37.xml"/><Relationship Id="rId1" Type="http://schemas.openxmlformats.org/officeDocument/2006/relationships/notesMaster" Target="../notesMasters/notesMaster1.xml"/></Relationships>
</file>

<file path=ppt/notesSlides/_rels/notesSlide15.xml.rels><?xml version="1.0" encoding="UTF-8" standalone="yes"?>
<Relationships xmlns="http://schemas.openxmlformats.org/package/2006/relationships"><Relationship Id="rId2" Type="http://schemas.openxmlformats.org/officeDocument/2006/relationships/slide" Target="../slides/slide38.xml"/><Relationship Id="rId1" Type="http://schemas.openxmlformats.org/officeDocument/2006/relationships/notesMaster" Target="../notesMasters/notesMaster1.xml"/></Relationships>
</file>

<file path=ppt/notesSlides/_rels/notesSlide16.xml.rels><?xml version="1.0" encoding="UTF-8" standalone="yes"?>
<Relationships xmlns="http://schemas.openxmlformats.org/package/2006/relationships"><Relationship Id="rId2" Type="http://schemas.openxmlformats.org/officeDocument/2006/relationships/slide" Target="../slides/slide39.xml"/><Relationship Id="rId1" Type="http://schemas.openxmlformats.org/officeDocument/2006/relationships/notesMaster" Target="../notesMasters/notesMaster1.xml"/></Relationships>
</file>

<file path=ppt/notesSlides/_rels/notesSlide17.xml.rels><?xml version="1.0" encoding="UTF-8" standalone="yes"?>
<Relationships xmlns="http://schemas.openxmlformats.org/package/2006/relationships"><Relationship Id="rId2" Type="http://schemas.openxmlformats.org/officeDocument/2006/relationships/slide" Target="../slides/slide40.xml"/><Relationship Id="rId1" Type="http://schemas.openxmlformats.org/officeDocument/2006/relationships/notesMaster" Target="../notesMasters/notesMaster1.xml"/></Relationships>
</file>

<file path=ppt/notesSlides/_rels/notesSlide2.xml.rels><?xml version="1.0" encoding="UTF-8" standalone="yes"?>
<Relationships xmlns="http://schemas.openxmlformats.org/package/2006/relationships"><Relationship Id="rId2" Type="http://schemas.openxmlformats.org/officeDocument/2006/relationships/slide" Target="../slides/slide10.xml"/><Relationship Id="rId1" Type="http://schemas.openxmlformats.org/officeDocument/2006/relationships/notesMaster" Target="../notesMasters/notesMaster1.xml"/></Relationships>
</file>

<file path=ppt/notesSlides/_rels/notesSlide3.xml.rels><?xml version="1.0" encoding="UTF-8" standalone="yes"?>
<Relationships xmlns="http://schemas.openxmlformats.org/package/2006/relationships"><Relationship Id="rId2" Type="http://schemas.openxmlformats.org/officeDocument/2006/relationships/slide" Target="../slides/slide11.xml"/><Relationship Id="rId1" Type="http://schemas.openxmlformats.org/officeDocument/2006/relationships/notesMaster" Target="../notesMasters/notesMaster1.xml"/></Relationships>
</file>

<file path=ppt/notesSlides/_rels/notesSlide4.xml.rels><?xml version="1.0" encoding="UTF-8" standalone="yes"?>
<Relationships xmlns="http://schemas.openxmlformats.org/package/2006/relationships"><Relationship Id="rId2" Type="http://schemas.openxmlformats.org/officeDocument/2006/relationships/slide" Target="../slides/slide12.xml"/><Relationship Id="rId1" Type="http://schemas.openxmlformats.org/officeDocument/2006/relationships/notesMaster" Target="../notesMasters/notesMaster1.xml"/></Relationships>
</file>

<file path=ppt/notesSlides/_rels/notesSlide5.xml.rels><?xml version="1.0" encoding="UTF-8" standalone="yes"?>
<Relationships xmlns="http://schemas.openxmlformats.org/package/2006/relationships"><Relationship Id="rId2" Type="http://schemas.openxmlformats.org/officeDocument/2006/relationships/slide" Target="../slides/slide14.xml"/><Relationship Id="rId1" Type="http://schemas.openxmlformats.org/officeDocument/2006/relationships/notesMaster" Target="../notesMasters/notesMaster1.xml"/></Relationships>
</file>

<file path=ppt/notesSlides/_rels/notesSlide6.xml.rels><?xml version="1.0" encoding="UTF-8" standalone="yes"?>
<Relationships xmlns="http://schemas.openxmlformats.org/package/2006/relationships"><Relationship Id="rId2" Type="http://schemas.openxmlformats.org/officeDocument/2006/relationships/slide" Target="../slides/slide17.xml"/><Relationship Id="rId1" Type="http://schemas.openxmlformats.org/officeDocument/2006/relationships/notesMaster" Target="../notesMasters/notesMaster1.xml"/></Relationships>
</file>

<file path=ppt/notesSlides/_rels/notesSlide7.xml.rels><?xml version="1.0" encoding="UTF-8" standalone="yes"?>
<Relationships xmlns="http://schemas.openxmlformats.org/package/2006/relationships"><Relationship Id="rId2" Type="http://schemas.openxmlformats.org/officeDocument/2006/relationships/slide" Target="../slides/slide18.xml"/><Relationship Id="rId1" Type="http://schemas.openxmlformats.org/officeDocument/2006/relationships/notesMaster" Target="../notesMasters/notesMaster1.xml"/></Relationships>
</file>

<file path=ppt/notesSlides/_rels/notesSlide8.xml.rels><?xml version="1.0" encoding="UTF-8" standalone="yes"?>
<Relationships xmlns="http://schemas.openxmlformats.org/package/2006/relationships"><Relationship Id="rId2" Type="http://schemas.openxmlformats.org/officeDocument/2006/relationships/slide" Target="../slides/slide20.xml"/><Relationship Id="rId1" Type="http://schemas.openxmlformats.org/officeDocument/2006/relationships/notesMaster" Target="../notesMasters/notesMaster1.xml"/></Relationships>
</file>

<file path=ppt/notesSlides/_rels/notesSlide9.xml.rels><?xml version="1.0" encoding="UTF-8" standalone="yes"?>
<Relationships xmlns="http://schemas.openxmlformats.org/package/2006/relationships"><Relationship Id="rId2" Type="http://schemas.openxmlformats.org/officeDocument/2006/relationships/slide" Target="../slides/slide22.xml"/><Relationship Id="rId1" Type="http://schemas.openxmlformats.org/officeDocument/2006/relationships/notesMaster" Target="../notesMasters/notesMaster1.xml"/></Relationships>
</file>

<file path=ppt/notesSlides/notesSlide1.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761"/>
        <p:cNvGrpSpPr/>
        <p:nvPr/>
      </p:nvGrpSpPr>
      <p:grpSpPr>
        <a:xfrm>
          <a:off x="0" y="0"/>
          <a:ext cx="0" cy="0"/>
          <a:chOff x="0" y="0"/>
          <a:chExt cx="0" cy="0"/>
        </a:xfrm>
      </p:grpSpPr>
      <p:sp>
        <p:nvSpPr>
          <p:cNvPr id="762" name="Google Shape;762;p: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763" name="Google Shape;763;p: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0.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8434" name="Slide Image Placeholder 1">
            <a:extLst>
              <a:ext uri="{FF2B5EF4-FFF2-40B4-BE49-F238E27FC236}">
                <a16:creationId xmlns:a16="http://schemas.microsoft.com/office/drawing/2014/main" id="{6E6218C6-C19C-9C4E-981C-847053C0710B}"/>
              </a:ext>
            </a:extLst>
          </p:cNvPr>
          <p:cNvSpPr>
            <a:spLocks noGrp="1" noRot="1" noChangeAspect="1" noChangeArrowheads="1" noTextEdit="1"/>
          </p:cNvSpPr>
          <p:nvPr>
            <p:ph type="sldImg"/>
          </p:nvPr>
        </p:nvSpPr>
        <p:spPr>
          <a:ln/>
        </p:spPr>
      </p:sp>
      <p:sp>
        <p:nvSpPr>
          <p:cNvPr id="18435" name="Notes Placeholder 2">
            <a:extLst>
              <a:ext uri="{FF2B5EF4-FFF2-40B4-BE49-F238E27FC236}">
                <a16:creationId xmlns:a16="http://schemas.microsoft.com/office/drawing/2014/main" id="{F8D92D2A-7812-E940-85CB-D2A857279032}"/>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spcBef>
                <a:spcPct val="0"/>
              </a:spcBef>
            </a:pPr>
            <a:endParaRPr lang="en-US" altLang="en-US"/>
          </a:p>
        </p:txBody>
      </p:sp>
      <p:sp>
        <p:nvSpPr>
          <p:cNvPr id="18436" name="Slide Number Placeholder 3">
            <a:extLst>
              <a:ext uri="{FF2B5EF4-FFF2-40B4-BE49-F238E27FC236}">
                <a16:creationId xmlns:a16="http://schemas.microsoft.com/office/drawing/2014/main" id="{64086E6C-E778-294C-AEC9-87258C2DEFF6}"/>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EB8349D7-1513-D84D-8F47-FFB64E154697}"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33</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1.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19458" name="Slide Image Placeholder 1">
            <a:extLst>
              <a:ext uri="{FF2B5EF4-FFF2-40B4-BE49-F238E27FC236}">
                <a16:creationId xmlns:a16="http://schemas.microsoft.com/office/drawing/2014/main" id="{131126CC-E4F3-BA4D-B7C4-C1465D041E27}"/>
              </a:ext>
            </a:extLst>
          </p:cNvPr>
          <p:cNvSpPr>
            <a:spLocks noGrp="1" noRot="1" noChangeAspect="1" noChangeArrowheads="1" noTextEdit="1"/>
          </p:cNvSpPr>
          <p:nvPr>
            <p:ph type="sldImg"/>
          </p:nvPr>
        </p:nvSpPr>
        <p:spPr>
          <a:ln/>
        </p:spPr>
      </p:sp>
      <p:sp>
        <p:nvSpPr>
          <p:cNvPr id="19459" name="Notes Placeholder 2">
            <a:extLst>
              <a:ext uri="{FF2B5EF4-FFF2-40B4-BE49-F238E27FC236}">
                <a16:creationId xmlns:a16="http://schemas.microsoft.com/office/drawing/2014/main" id="{72D4E5BD-80BB-4B42-A0A6-7F8E4DD4EDEE}"/>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19460" name="Slide Number Placeholder 3">
            <a:extLst>
              <a:ext uri="{FF2B5EF4-FFF2-40B4-BE49-F238E27FC236}">
                <a16:creationId xmlns:a16="http://schemas.microsoft.com/office/drawing/2014/main" id="{FE18EE28-A951-CA46-88FF-0F4539C58863}"/>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D0FBF000-D5E2-6E4F-BF02-EB43DBC2AA44}"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34</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2.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482" name="Slide Image Placeholder 1">
            <a:extLst>
              <a:ext uri="{FF2B5EF4-FFF2-40B4-BE49-F238E27FC236}">
                <a16:creationId xmlns:a16="http://schemas.microsoft.com/office/drawing/2014/main" id="{0DB44D52-D281-B54F-A9D7-117676B7743F}"/>
              </a:ext>
            </a:extLst>
          </p:cNvPr>
          <p:cNvSpPr>
            <a:spLocks noGrp="1" noRot="1" noChangeAspect="1" noChangeArrowheads="1" noTextEdit="1"/>
          </p:cNvSpPr>
          <p:nvPr>
            <p:ph type="sldImg"/>
          </p:nvPr>
        </p:nvSpPr>
        <p:spPr>
          <a:ln/>
        </p:spPr>
      </p:sp>
      <p:sp>
        <p:nvSpPr>
          <p:cNvPr id="20483" name="Notes Placeholder 2">
            <a:extLst>
              <a:ext uri="{FF2B5EF4-FFF2-40B4-BE49-F238E27FC236}">
                <a16:creationId xmlns:a16="http://schemas.microsoft.com/office/drawing/2014/main" id="{6CC9ECB6-F6E0-1448-A6C6-E3B99700571D}"/>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0484" name="Slide Number Placeholder 3">
            <a:extLst>
              <a:ext uri="{FF2B5EF4-FFF2-40B4-BE49-F238E27FC236}">
                <a16:creationId xmlns:a16="http://schemas.microsoft.com/office/drawing/2014/main" id="{E62DFDD7-684D-144A-B68A-D58D987C445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A498D036-6ED5-EE4B-9016-53EE2C57F9B7}"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35</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3.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1506" name="Slide Image Placeholder 1">
            <a:extLst>
              <a:ext uri="{FF2B5EF4-FFF2-40B4-BE49-F238E27FC236}">
                <a16:creationId xmlns:a16="http://schemas.microsoft.com/office/drawing/2014/main" id="{4255AB54-81F8-694B-A7C4-BC766AB7B47A}"/>
              </a:ext>
            </a:extLst>
          </p:cNvPr>
          <p:cNvSpPr>
            <a:spLocks noGrp="1" noRot="1" noChangeAspect="1" noChangeArrowheads="1" noTextEdit="1"/>
          </p:cNvSpPr>
          <p:nvPr>
            <p:ph type="sldImg"/>
          </p:nvPr>
        </p:nvSpPr>
        <p:spPr>
          <a:ln/>
        </p:spPr>
      </p:sp>
      <p:sp>
        <p:nvSpPr>
          <p:cNvPr id="21507" name="Notes Placeholder 2">
            <a:extLst>
              <a:ext uri="{FF2B5EF4-FFF2-40B4-BE49-F238E27FC236}">
                <a16:creationId xmlns:a16="http://schemas.microsoft.com/office/drawing/2014/main" id="{202C67D4-F6C3-4746-B4AA-949EB5A6970C}"/>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1508" name="Slide Number Placeholder 3">
            <a:extLst>
              <a:ext uri="{FF2B5EF4-FFF2-40B4-BE49-F238E27FC236}">
                <a16:creationId xmlns:a16="http://schemas.microsoft.com/office/drawing/2014/main" id="{47B94342-3764-D64C-B5FF-46A14EC7E36C}"/>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BDEE9EAD-1E3D-2740-831C-31BF0D67D644}"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36</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4.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2530" name="Slide Image Placeholder 1">
            <a:extLst>
              <a:ext uri="{FF2B5EF4-FFF2-40B4-BE49-F238E27FC236}">
                <a16:creationId xmlns:a16="http://schemas.microsoft.com/office/drawing/2014/main" id="{C5BD2C2F-209C-9146-B6B8-5E860AB0CE26}"/>
              </a:ext>
            </a:extLst>
          </p:cNvPr>
          <p:cNvSpPr>
            <a:spLocks noGrp="1" noRot="1" noChangeAspect="1" noChangeArrowheads="1" noTextEdit="1"/>
          </p:cNvSpPr>
          <p:nvPr>
            <p:ph type="sldImg"/>
          </p:nvPr>
        </p:nvSpPr>
        <p:spPr>
          <a:ln/>
        </p:spPr>
      </p:sp>
      <p:sp>
        <p:nvSpPr>
          <p:cNvPr id="22531" name="Notes Placeholder 2">
            <a:extLst>
              <a:ext uri="{FF2B5EF4-FFF2-40B4-BE49-F238E27FC236}">
                <a16:creationId xmlns:a16="http://schemas.microsoft.com/office/drawing/2014/main" id="{188A0281-E10C-EA46-8F82-07D0AE846BE1}"/>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2532" name="Slide Number Placeholder 3">
            <a:extLst>
              <a:ext uri="{FF2B5EF4-FFF2-40B4-BE49-F238E27FC236}">
                <a16:creationId xmlns:a16="http://schemas.microsoft.com/office/drawing/2014/main" id="{0DCA00BE-03B0-B449-9081-95611F418FAD}"/>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F99467AE-4795-9E47-9B4C-03261C518035}"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37</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5.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3554" name="Slide Image Placeholder 1">
            <a:extLst>
              <a:ext uri="{FF2B5EF4-FFF2-40B4-BE49-F238E27FC236}">
                <a16:creationId xmlns:a16="http://schemas.microsoft.com/office/drawing/2014/main" id="{D79DE0C4-D0CC-D946-9DBA-C5955433D714}"/>
              </a:ext>
            </a:extLst>
          </p:cNvPr>
          <p:cNvSpPr>
            <a:spLocks noGrp="1" noRot="1" noChangeAspect="1" noChangeArrowheads="1" noTextEdit="1"/>
          </p:cNvSpPr>
          <p:nvPr>
            <p:ph type="sldImg"/>
          </p:nvPr>
        </p:nvSpPr>
        <p:spPr>
          <a:ln/>
        </p:spPr>
      </p:sp>
      <p:sp>
        <p:nvSpPr>
          <p:cNvPr id="23555" name="Notes Placeholder 2">
            <a:extLst>
              <a:ext uri="{FF2B5EF4-FFF2-40B4-BE49-F238E27FC236}">
                <a16:creationId xmlns:a16="http://schemas.microsoft.com/office/drawing/2014/main" id="{B033504E-3B02-6440-AD71-C10ADC3FF32B}"/>
              </a:ext>
            </a:extLst>
          </p:cNvPr>
          <p:cNvSpPr>
            <a:spLocks noGrp="1"/>
          </p:cNvSpPr>
          <p:nvPr>
            <p:ph type="body" idx="1"/>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p>
            <a:pPr eaLnBrk="1" hangingPunct="1"/>
            <a:endParaRPr lang="en-US" altLang="en-US"/>
          </a:p>
        </p:txBody>
      </p:sp>
      <p:sp>
        <p:nvSpPr>
          <p:cNvPr id="23556" name="Slide Number Placeholder 3">
            <a:extLst>
              <a:ext uri="{FF2B5EF4-FFF2-40B4-BE49-F238E27FC236}">
                <a16:creationId xmlns:a16="http://schemas.microsoft.com/office/drawing/2014/main" id="{9D11EEAC-9100-1E47-9BFA-C988496FC739}"/>
              </a:ext>
            </a:extLst>
          </p:cNvPr>
          <p:cNvSpPr>
            <a:spLocks noGrp="1"/>
          </p:cNvSpPr>
          <p:nvPr>
            <p:ph type="sldNum" sz="quarter" idx="5"/>
          </p:nvPr>
        </p:nvSpPr>
        <p:spPr>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lstStyle>
            <a:lvl1pPr>
              <a:defRPr>
                <a:solidFill>
                  <a:schemeClr val="tx1"/>
                </a:solidFill>
                <a:latin typeface="Arial" panose="020B0604020202020204" pitchFamily="34" charset="0"/>
              </a:defRPr>
            </a:lvl1pPr>
            <a:lvl2pPr marL="742950" indent="-285750">
              <a:defRPr>
                <a:solidFill>
                  <a:schemeClr val="tx1"/>
                </a:solidFill>
                <a:latin typeface="Arial" panose="020B0604020202020204" pitchFamily="34" charset="0"/>
              </a:defRPr>
            </a:lvl2pPr>
            <a:lvl3pPr marL="1143000" indent="-228600">
              <a:defRPr>
                <a:solidFill>
                  <a:schemeClr val="tx1"/>
                </a:solidFill>
                <a:latin typeface="Arial" panose="020B0604020202020204" pitchFamily="34" charset="0"/>
              </a:defRPr>
            </a:lvl3pPr>
            <a:lvl4pPr marL="1600200" indent="-228600">
              <a:defRPr>
                <a:solidFill>
                  <a:schemeClr val="tx1"/>
                </a:solidFill>
                <a:latin typeface="Arial" panose="020B0604020202020204" pitchFamily="34" charset="0"/>
              </a:defRPr>
            </a:lvl4pPr>
            <a:lvl5pPr marL="2057400" indent="-228600">
              <a:defRPr>
                <a:solidFill>
                  <a:schemeClr val="tx1"/>
                </a:solidFill>
                <a:latin typeface="Arial" panose="020B0604020202020204" pitchFamily="34" charset="0"/>
              </a:defRPr>
            </a:lvl5pPr>
            <a:lvl6pPr marL="2514600" indent="-228600" eaLnBrk="0" fontAlgn="base" hangingPunct="0">
              <a:spcBef>
                <a:spcPct val="0"/>
              </a:spcBef>
              <a:spcAft>
                <a:spcPct val="0"/>
              </a:spcAft>
              <a:defRPr>
                <a:solidFill>
                  <a:schemeClr val="tx1"/>
                </a:solidFill>
                <a:latin typeface="Arial" panose="020B0604020202020204" pitchFamily="34" charset="0"/>
              </a:defRPr>
            </a:lvl6pPr>
            <a:lvl7pPr marL="2971800" indent="-228600" eaLnBrk="0" fontAlgn="base" hangingPunct="0">
              <a:spcBef>
                <a:spcPct val="0"/>
              </a:spcBef>
              <a:spcAft>
                <a:spcPct val="0"/>
              </a:spcAft>
              <a:defRPr>
                <a:solidFill>
                  <a:schemeClr val="tx1"/>
                </a:solidFill>
                <a:latin typeface="Arial" panose="020B0604020202020204" pitchFamily="34" charset="0"/>
              </a:defRPr>
            </a:lvl7pPr>
            <a:lvl8pPr marL="3429000" indent="-228600" eaLnBrk="0" fontAlgn="base" hangingPunct="0">
              <a:spcBef>
                <a:spcPct val="0"/>
              </a:spcBef>
              <a:spcAft>
                <a:spcPct val="0"/>
              </a:spcAft>
              <a:defRPr>
                <a:solidFill>
                  <a:schemeClr val="tx1"/>
                </a:solidFill>
                <a:latin typeface="Arial" panose="020B0604020202020204" pitchFamily="34" charset="0"/>
              </a:defRPr>
            </a:lvl8pPr>
            <a:lvl9pPr marL="3886200" indent="-228600" eaLnBrk="0" fontAlgn="base" hangingPunct="0">
              <a:spcBef>
                <a:spcPct val="0"/>
              </a:spcBef>
              <a:spcAft>
                <a:spcPct val="0"/>
              </a:spcAft>
              <a:defRPr>
                <a:solidFill>
                  <a:schemeClr val="tx1"/>
                </a:solidFill>
                <a:latin typeface="Arial" panose="020B0604020202020204" pitchFamily="34" charset="0"/>
              </a:defRPr>
            </a:lvl9pPr>
          </a:lstStyle>
          <a:p>
            <a:pPr marL="0" marR="0" lvl="0" indent="0" algn="r" defTabSz="914400" rtl="0" eaLnBrk="1" fontAlgn="base" latinLnBrk="0" hangingPunct="1">
              <a:lnSpc>
                <a:spcPct val="100000"/>
              </a:lnSpc>
              <a:spcBef>
                <a:spcPct val="0"/>
              </a:spcBef>
              <a:spcAft>
                <a:spcPct val="0"/>
              </a:spcAft>
              <a:buClrTx/>
              <a:buSzTx/>
              <a:buFontTx/>
              <a:buNone/>
              <a:tabLst/>
              <a:defRPr/>
            </a:pPr>
            <a:fld id="{1FFA4CAC-555F-3C4B-851C-21EBFB05AB47}" type="slidenum">
              <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rPr>
              <a:pPr marL="0" marR="0" lvl="0" indent="0" algn="r" defTabSz="914400" rtl="0" eaLnBrk="1" fontAlgn="base" latinLnBrk="0" hangingPunct="1">
                <a:lnSpc>
                  <a:spcPct val="100000"/>
                </a:lnSpc>
                <a:spcBef>
                  <a:spcPct val="0"/>
                </a:spcBef>
                <a:spcAft>
                  <a:spcPct val="0"/>
                </a:spcAft>
                <a:buClrTx/>
                <a:buSzTx/>
                <a:buFontTx/>
                <a:buNone/>
                <a:tabLst/>
                <a:defRPr/>
              </a:pPr>
              <a:t>38</a:t>
            </a:fld>
            <a:endParaRPr kumimoji="0" lang="en-US" altLang="en-US" sz="1200" b="0" i="0" u="none" strike="noStrike" kern="1200" cap="none" spc="0" normalizeH="0" baseline="0" noProof="0">
              <a:ln>
                <a:noFill/>
              </a:ln>
              <a:solidFill>
                <a:srgbClr val="000000"/>
              </a:solidFill>
              <a:effectLst/>
              <a:uLnTx/>
              <a:uFillTx/>
              <a:latin typeface="Calibri" panose="020F0502020204030204" pitchFamily="34" charset="0"/>
              <a:ea typeface="+mn-ea"/>
              <a:cs typeface="Arial" panose="020B0604020202020204" pitchFamily="34" charset="0"/>
            </a:endParaRPr>
          </a:p>
        </p:txBody>
      </p:sp>
    </p:spTree>
  </p:cSld>
  <p:clrMapOvr>
    <a:masterClrMapping/>
  </p:clrMapOvr>
</p:notes>
</file>

<file path=ppt/notesSlides/notesSlide1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777e31443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777e31443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17.xml><?xml version="1.0" encoding="utf-8"?>
<p:notes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幻灯片图像占位符 1"/>
          <p:cNvSpPr>
            <a:spLocks noGrp="1" noRot="1" noChangeAspect="1"/>
          </p:cNvSpPr>
          <p:nvPr>
            <p:ph type="sldImg"/>
          </p:nvPr>
        </p:nvSpPr>
        <p:spPr>
          <a:xfrm>
            <a:off x="381000" y="685800"/>
            <a:ext cx="6096000" cy="3429000"/>
          </a:xfrm>
        </p:spPr>
      </p:sp>
      <p:sp>
        <p:nvSpPr>
          <p:cNvPr id="3" name="备注占位符 2"/>
          <p:cNvSpPr>
            <a:spLocks noGrp="1"/>
          </p:cNvSpPr>
          <p:nvPr>
            <p:ph type="body" idx="1"/>
          </p:nvPr>
        </p:nvSpPr>
        <p:spPr/>
        <p:txBody>
          <a:bodyPr/>
          <a:lstStyle/>
          <a:p>
            <a:endParaRPr lang="zh-CN" altLang="en-US" dirty="0"/>
          </a:p>
        </p:txBody>
      </p:sp>
      <p:sp>
        <p:nvSpPr>
          <p:cNvPr id="4" name="灯片编号占位符 3"/>
          <p:cNvSpPr>
            <a:spLocks noGrp="1"/>
          </p:cNvSpPr>
          <p:nvPr>
            <p:ph type="sldNum" sz="quarter" idx="10"/>
          </p:nvPr>
        </p:nvSpPr>
        <p:spPr/>
        <p:txBody>
          <a:bodyPr/>
          <a:lstStyle/>
          <a:p>
            <a:pPr marL="0" marR="0" lvl="0" indent="0" algn="r" defTabSz="914400" rtl="0" eaLnBrk="1" fontAlgn="auto" latinLnBrk="0" hangingPunct="1">
              <a:lnSpc>
                <a:spcPct val="100000"/>
              </a:lnSpc>
              <a:spcBef>
                <a:spcPts val="0"/>
              </a:spcBef>
              <a:spcAft>
                <a:spcPts val="0"/>
              </a:spcAft>
              <a:buClrTx/>
              <a:buSzTx/>
              <a:buFontTx/>
              <a:buNone/>
              <a:tabLst/>
              <a:defRPr/>
            </a:pPr>
            <a:fld id="{3849D3E0-124D-4DFF-AE99-4EA4CC201DB4}" type="slidenum">
              <a:rPr kumimoji="0" lang="zh-CN" altLang="en-US" sz="1200" b="0" i="0" u="none" strike="noStrike" kern="1200" cap="none" spc="0" normalizeH="0" baseline="0" noProof="0" smtClean="0">
                <a:ln>
                  <a:noFill/>
                </a:ln>
                <a:solidFill>
                  <a:prstClr val="black"/>
                </a:solidFill>
                <a:effectLst/>
                <a:uLnTx/>
                <a:uFillTx/>
                <a:latin typeface="等线"/>
                <a:ea typeface="等线" panose="02010600030101010101" pitchFamily="2" charset="-122"/>
                <a:cs typeface="Arial"/>
                <a:sym typeface="Arial"/>
              </a:rPr>
              <a:pPr marL="0" marR="0" lvl="0" indent="0" algn="r" defTabSz="914400" rtl="0" eaLnBrk="1" fontAlgn="auto" latinLnBrk="0" hangingPunct="1">
                <a:lnSpc>
                  <a:spcPct val="100000"/>
                </a:lnSpc>
                <a:spcBef>
                  <a:spcPts val="0"/>
                </a:spcBef>
                <a:spcAft>
                  <a:spcPts val="0"/>
                </a:spcAft>
                <a:buClrTx/>
                <a:buSzTx/>
                <a:buFontTx/>
                <a:buNone/>
                <a:tabLst/>
                <a:defRPr/>
              </a:pPr>
              <a:t>40</a:t>
            </a:fld>
            <a:endParaRPr kumimoji="0" lang="zh-CN" altLang="en-US" sz="1200" b="0" i="0" u="none" strike="noStrike" kern="1200" cap="none" spc="0" normalizeH="0" baseline="0" noProof="0">
              <a:ln>
                <a:noFill/>
              </a:ln>
              <a:solidFill>
                <a:prstClr val="black"/>
              </a:solidFill>
              <a:effectLst/>
              <a:uLnTx/>
              <a:uFillTx/>
              <a:latin typeface="等线"/>
              <a:ea typeface="等线" panose="02010600030101010101" pitchFamily="2" charset="-122"/>
              <a:cs typeface="Arial"/>
              <a:sym typeface="Arial"/>
            </a:endParaRPr>
          </a:p>
        </p:txBody>
      </p:sp>
    </p:spTree>
    <p:extLst>
      <p:ext uri="{BB962C8B-B14F-4D97-AF65-F5344CB8AC3E}">
        <p14:creationId xmlns:p14="http://schemas.microsoft.com/office/powerpoint/2010/main" val="726831851"/>
      </p:ext>
    </p:extLst>
  </p:cSld>
  <p:clrMapOvr>
    <a:masterClrMapping/>
  </p:clrMapOvr>
</p:notes>
</file>

<file path=ppt/notesSlides/notesSlide2.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777e31443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777e31443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3.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16"/>
        <p:cNvGrpSpPr/>
        <p:nvPr/>
      </p:nvGrpSpPr>
      <p:grpSpPr>
        <a:xfrm>
          <a:off x="0" y="0"/>
          <a:ext cx="0" cy="0"/>
          <a:chOff x="0" y="0"/>
          <a:chExt cx="0" cy="0"/>
        </a:xfrm>
      </p:grpSpPr>
      <p:sp>
        <p:nvSpPr>
          <p:cNvPr id="217" name="Google Shape;217;g777e314435_0_62: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18" name="Google Shape;218;g777e314435_0_62: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561574686"/>
      </p:ext>
    </p:extLst>
  </p:cSld>
  <p:clrMapOvr>
    <a:masterClrMapping/>
  </p:clrMapOvr>
</p:notes>
</file>

<file path=ppt/notesSlides/notesSlide4.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190"/>
        <p:cNvGrpSpPr/>
        <p:nvPr/>
      </p:nvGrpSpPr>
      <p:grpSpPr>
        <a:xfrm>
          <a:off x="0" y="0"/>
          <a:ext cx="0" cy="0"/>
          <a:chOff x="0" y="0"/>
          <a:chExt cx="0" cy="0"/>
        </a:xfrm>
      </p:grpSpPr>
      <p:sp>
        <p:nvSpPr>
          <p:cNvPr id="191" name="Google Shape;191;g777e314435_0_27: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192" name="Google Shape;192;g777e314435_0_27: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5.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47"/>
        <p:cNvGrpSpPr/>
        <p:nvPr/>
      </p:nvGrpSpPr>
      <p:grpSpPr>
        <a:xfrm>
          <a:off x="0" y="0"/>
          <a:ext cx="0" cy="0"/>
          <a:chOff x="0" y="0"/>
          <a:chExt cx="0" cy="0"/>
        </a:xfrm>
      </p:grpSpPr>
      <p:sp>
        <p:nvSpPr>
          <p:cNvPr id="248" name="Google Shape;248;g853034354b_0_49: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49" name="Google Shape;249;g853034354b_0_49: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cSld>
  <p:clrMapOvr>
    <a:masterClrMapping/>
  </p:clrMapOvr>
</p:notes>
</file>

<file path=ppt/notesSlides/notesSlide6.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853034354b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853034354b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2639900004"/>
      </p:ext>
    </p:extLst>
  </p:cSld>
  <p:clrMapOvr>
    <a:masterClrMapping/>
  </p:clrMapOvr>
</p:notes>
</file>

<file path=ppt/notesSlides/notesSlide7.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853034354b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853034354b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339935320"/>
      </p:ext>
    </p:extLst>
  </p:cSld>
  <p:clrMapOvr>
    <a:masterClrMapping/>
  </p:clrMapOvr>
</p:notes>
</file>

<file path=ppt/notesSlides/notesSlide8.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853034354b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853034354b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4157898423"/>
      </p:ext>
    </p:extLst>
  </p:cSld>
  <p:clrMapOvr>
    <a:masterClrMapping/>
  </p:clrMapOvr>
</p:notes>
</file>

<file path=ppt/notesSlides/notesSlide9.xml><?xml version="1.0" encoding="utf-8"?>
<p:notes xmlns:a="http://schemas.openxmlformats.org/drawingml/2006/main" xmlns:r="http://schemas.openxmlformats.org/officeDocument/2006/relationships" xmlns:p="http://schemas.openxmlformats.org/presentationml/2006/main" showMasterSp="0" showMasterPhAnim="0">
  <p:cSld>
    <p:spTree>
      <p:nvGrpSpPr>
        <p:cNvPr id="1" name="Shape 258"/>
        <p:cNvGrpSpPr/>
        <p:nvPr/>
      </p:nvGrpSpPr>
      <p:grpSpPr>
        <a:xfrm>
          <a:off x="0" y="0"/>
          <a:ext cx="0" cy="0"/>
          <a:chOff x="0" y="0"/>
          <a:chExt cx="0" cy="0"/>
        </a:xfrm>
      </p:grpSpPr>
      <p:sp>
        <p:nvSpPr>
          <p:cNvPr id="259" name="Google Shape;259;g853034354b_0_71:notes"/>
          <p:cNvSpPr>
            <a:spLocks noGrp="1" noRot="1" noChangeAspect="1"/>
          </p:cNvSpPr>
          <p:nvPr>
            <p:ph type="sldImg" idx="2"/>
          </p:nvPr>
        </p:nvSpPr>
        <p:spPr>
          <a:xfrm>
            <a:off x="381000" y="685800"/>
            <a:ext cx="6096000" cy="3429000"/>
          </a:xfrm>
          <a:custGeom>
            <a:avLst/>
            <a:gdLst/>
            <a:ahLst/>
            <a:cxnLst/>
            <a:rect l="l" t="t" r="r" b="b"/>
            <a:pathLst>
              <a:path w="120000" h="120000" extrusionOk="0">
                <a:moveTo>
                  <a:pt x="0" y="0"/>
                </a:moveTo>
                <a:lnTo>
                  <a:pt x="120000" y="0"/>
                </a:lnTo>
                <a:lnTo>
                  <a:pt x="120000" y="120000"/>
                </a:lnTo>
                <a:lnTo>
                  <a:pt x="0" y="120000"/>
                </a:lnTo>
                <a:close/>
              </a:path>
            </a:pathLst>
          </a:custGeom>
        </p:spPr>
      </p:sp>
      <p:sp>
        <p:nvSpPr>
          <p:cNvPr id="260" name="Google Shape;260;g853034354b_0_71:notes"/>
          <p:cNvSpPr txBox="1">
            <a:spLocks noGrp="1"/>
          </p:cNvSpPr>
          <p:nvPr>
            <p:ph type="body" idx="1"/>
          </p:nvPr>
        </p:nvSpPr>
        <p:spPr>
          <a:xfrm>
            <a:off x="685800" y="4343400"/>
            <a:ext cx="5486400" cy="4114800"/>
          </a:xfrm>
          <a:prstGeom prst="rect">
            <a:avLst/>
          </a:prstGeom>
        </p:spPr>
        <p:txBody>
          <a:bodyPr spcFirstLastPara="1" wrap="square" lIns="91425" tIns="91425" rIns="91425" bIns="91425" anchor="t" anchorCtr="0">
            <a:noAutofit/>
          </a:bodyPr>
          <a:lstStyle/>
          <a:p>
            <a:pPr marL="0" lvl="0" indent="0" algn="l" rtl="0">
              <a:spcBef>
                <a:spcPts val="0"/>
              </a:spcBef>
              <a:spcAft>
                <a:spcPts val="0"/>
              </a:spcAft>
              <a:buNone/>
            </a:pPr>
            <a:endParaRPr/>
          </a:p>
        </p:txBody>
      </p:sp>
    </p:spTree>
    <p:extLst>
      <p:ext uri="{BB962C8B-B14F-4D97-AF65-F5344CB8AC3E}">
        <p14:creationId xmlns:p14="http://schemas.microsoft.com/office/powerpoint/2010/main" val="170125146"/>
      </p:ext>
    </p:extLst>
  </p:cSld>
  <p:clrMapOvr>
    <a:masterClrMapping/>
  </p:clrMapOvr>
</p:note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3.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4.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5.xml.rels><?xml version="1.0" encoding="UTF-8" standalone="yes"?>
<Relationships xmlns="http://schemas.openxmlformats.org/package/2006/relationships"><Relationship Id="rId1" Type="http://schemas.openxmlformats.org/officeDocument/2006/relationships/slideMaster" Target="../slideMasters/slideMaster2.xml"/></Relationships>
</file>

<file path=ppt/slideLayouts/_rels/slideLayout16.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7.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8.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19.xml.rels><?xml version="1.0" encoding="UTF-8" standalone="yes"?>
<Relationships xmlns="http://schemas.openxmlformats.org/package/2006/relationships"><Relationship Id="rId3" Type="http://schemas.openxmlformats.org/officeDocument/2006/relationships/image" Target="../media/image3.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0.xml.rels><?xml version="1.0" encoding="UTF-8" standalone="yes"?>
<Relationships xmlns="http://schemas.openxmlformats.org/package/2006/relationships"><Relationship Id="rId3" Type="http://schemas.openxmlformats.org/officeDocument/2006/relationships/image" Target="../media/image2.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1.xml.rels><?xml version="1.0" encoding="UTF-8" standalone="yes"?>
<Relationships xmlns="http://schemas.openxmlformats.org/package/2006/relationships"><Relationship Id="rId3" Type="http://schemas.openxmlformats.org/officeDocument/2006/relationships/image" Target="../media/image4.png"/><Relationship Id="rId2" Type="http://schemas.openxmlformats.org/officeDocument/2006/relationships/image" Target="../media/image1.png"/><Relationship Id="rId1" Type="http://schemas.openxmlformats.org/officeDocument/2006/relationships/slideMaster" Target="../slideMasters/slideMaster2.xml"/></Relationships>
</file>

<file path=ppt/slideLayouts/_rels/slideLayout2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4.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5.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6.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7.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8.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29.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0.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1.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2.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3.xml.rels><?xml version="1.0" encoding="UTF-8" standalone="yes"?>
<Relationships xmlns="http://schemas.openxmlformats.org/package/2006/relationships"><Relationship Id="rId1" Type="http://schemas.openxmlformats.org/officeDocument/2006/relationships/slideMaster" Target="../slideMasters/slideMaster3.xml"/></Relationships>
</file>

<file path=ppt/slideLayouts/_rels/slideLayout3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5.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6.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7.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8.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39.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0.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1.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2.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3.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4.xml.rels><?xml version="1.0" encoding="UTF-8" standalone="yes"?>
<Relationships xmlns="http://schemas.openxmlformats.org/package/2006/relationships"><Relationship Id="rId1" Type="http://schemas.openxmlformats.org/officeDocument/2006/relationships/slideMaster" Target="../slideMasters/slideMaster4.xml"/></Relationships>
</file>

<file path=ppt/slideLayouts/_rels/slideLayout4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7.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8.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49.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0.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1.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2.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3.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4.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5.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6.xml.rels><?xml version="1.0" encoding="UTF-8" standalone="yes"?>
<Relationships xmlns="http://schemas.openxmlformats.org/package/2006/relationships"><Relationship Id="rId1" Type="http://schemas.openxmlformats.org/officeDocument/2006/relationships/slideMaster" Target="../slideMasters/slideMaster5.xml"/></Relationships>
</file>

<file path=ppt/slideLayouts/_rels/slideLayout5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8.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59.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0.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1.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2.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3.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4.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5.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6.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7.xml.rels><?xml version="1.0" encoding="UTF-8" standalone="yes"?>
<Relationships xmlns="http://schemas.openxmlformats.org/package/2006/relationships"><Relationship Id="rId1" Type="http://schemas.openxmlformats.org/officeDocument/2006/relationships/slideMaster" Target="../slideMasters/slideMaster6.xml"/></Relationships>
</file>

<file path=ppt/slideLayouts/_rels/slideLayout68.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69.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0.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1.xml.rels><?xml version="1.0" encoding="UTF-8" standalone="yes"?>
<Relationships xmlns="http://schemas.openxmlformats.org/package/2006/relationships"><Relationship Id="rId1" Type="http://schemas.openxmlformats.org/officeDocument/2006/relationships/slideMaster" Target="../slideMasters/slideMaster7.xml"/></Relationships>
</file>

<file path=ppt/slideLayouts/_rels/slideLayout7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3.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4.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5.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6.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7.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8.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79.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0.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1.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82.xml.rels><?xml version="1.0" encoding="UTF-8" standalone="yes"?>
<Relationships xmlns="http://schemas.openxmlformats.org/package/2006/relationships"><Relationship Id="rId1" Type="http://schemas.openxmlformats.org/officeDocument/2006/relationships/slideMaster" Target="../slideMasters/slideMaster8.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grpSp>
        <p:nvGrpSpPr>
          <p:cNvPr id="9" name="Google Shape;9;p2"/>
          <p:cNvGrpSpPr/>
          <p:nvPr/>
        </p:nvGrpSpPr>
        <p:grpSpPr>
          <a:xfrm>
            <a:off x="215334" y="365100"/>
            <a:ext cx="11611433" cy="6148800"/>
            <a:chOff x="161500" y="273825"/>
            <a:chExt cx="8708575" cy="4611600"/>
          </a:xfrm>
        </p:grpSpPr>
        <p:sp>
          <p:nvSpPr>
            <p:cNvPr id="10" name="Google Shape;10;p2"/>
            <p:cNvSpPr/>
            <p:nvPr/>
          </p:nvSpPr>
          <p:spPr>
            <a:xfrm>
              <a:off x="341975" y="273825"/>
              <a:ext cx="8528100" cy="4611600"/>
            </a:xfrm>
            <a:prstGeom prst="roundRect">
              <a:avLst>
                <a:gd name="adj" fmla="val 4554"/>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 name="Google Shape;11;p2"/>
            <p:cNvSpPr/>
            <p:nvPr/>
          </p:nvSpPr>
          <p:spPr>
            <a:xfrm>
              <a:off x="435991" y="785819"/>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 name="Google Shape;12;p2"/>
            <p:cNvSpPr/>
            <p:nvPr/>
          </p:nvSpPr>
          <p:spPr>
            <a:xfrm>
              <a:off x="435991" y="1266244"/>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 name="Google Shape;13;p2"/>
            <p:cNvSpPr/>
            <p:nvPr/>
          </p:nvSpPr>
          <p:spPr>
            <a:xfrm>
              <a:off x="435991" y="1746669"/>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 name="Google Shape;14;p2"/>
            <p:cNvSpPr/>
            <p:nvPr/>
          </p:nvSpPr>
          <p:spPr>
            <a:xfrm>
              <a:off x="435991" y="2247494"/>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 name="Google Shape;15;p2"/>
            <p:cNvSpPr/>
            <p:nvPr/>
          </p:nvSpPr>
          <p:spPr>
            <a:xfrm>
              <a:off x="435991" y="2707519"/>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 name="Google Shape;16;p2"/>
            <p:cNvSpPr/>
            <p:nvPr/>
          </p:nvSpPr>
          <p:spPr>
            <a:xfrm>
              <a:off x="435991" y="3187944"/>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2"/>
            <p:cNvSpPr/>
            <p:nvPr/>
          </p:nvSpPr>
          <p:spPr>
            <a:xfrm>
              <a:off x="435991" y="3668369"/>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2"/>
            <p:cNvSpPr/>
            <p:nvPr/>
          </p:nvSpPr>
          <p:spPr>
            <a:xfrm>
              <a:off x="435991" y="4169194"/>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 name="Google Shape;19;p2"/>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 name="Google Shape;20;p2"/>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1" name="Google Shape;21;p2"/>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2" name="Google Shape;22;p2"/>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3" name="Google Shape;23;p2"/>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2"/>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2"/>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 name="Google Shape;26;p2"/>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7" name="Google Shape;27;p2"/>
          <p:cNvGrpSpPr/>
          <p:nvPr/>
        </p:nvGrpSpPr>
        <p:grpSpPr>
          <a:xfrm>
            <a:off x="1657355" y="1261467"/>
            <a:ext cx="9171147" cy="4356400"/>
            <a:chOff x="1243016" y="946100"/>
            <a:chExt cx="6878360" cy="3267300"/>
          </a:xfrm>
        </p:grpSpPr>
        <p:sp>
          <p:nvSpPr>
            <p:cNvPr id="28" name="Google Shape;28;p2"/>
            <p:cNvSpPr/>
            <p:nvPr/>
          </p:nvSpPr>
          <p:spPr>
            <a:xfrm>
              <a:off x="1282876" y="946100"/>
              <a:ext cx="6838500" cy="3267300"/>
            </a:xfrm>
            <a:prstGeom prst="rect">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9" name="Google Shape;29;p2"/>
            <p:cNvGrpSpPr/>
            <p:nvPr/>
          </p:nvGrpSpPr>
          <p:grpSpPr>
            <a:xfrm>
              <a:off x="1243016" y="1124944"/>
              <a:ext cx="155400" cy="2878072"/>
              <a:chOff x="1243016" y="1124944"/>
              <a:chExt cx="155400" cy="2878072"/>
            </a:xfrm>
          </p:grpSpPr>
          <p:sp>
            <p:nvSpPr>
              <p:cNvPr id="30" name="Google Shape;30;p2"/>
              <p:cNvSpPr/>
              <p:nvPr/>
            </p:nvSpPr>
            <p:spPr>
              <a:xfrm>
                <a:off x="1243016" y="1124944"/>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 name="Google Shape;31;p2"/>
              <p:cNvSpPr/>
              <p:nvPr/>
            </p:nvSpPr>
            <p:spPr>
              <a:xfrm>
                <a:off x="1243016" y="1513897"/>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 name="Google Shape;32;p2"/>
              <p:cNvSpPr/>
              <p:nvPr/>
            </p:nvSpPr>
            <p:spPr>
              <a:xfrm>
                <a:off x="1243016" y="1902850"/>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 name="Google Shape;33;p2"/>
              <p:cNvSpPr/>
              <p:nvPr/>
            </p:nvSpPr>
            <p:spPr>
              <a:xfrm>
                <a:off x="1243016" y="2291803"/>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4" name="Google Shape;34;p2"/>
              <p:cNvSpPr/>
              <p:nvPr/>
            </p:nvSpPr>
            <p:spPr>
              <a:xfrm>
                <a:off x="1243016" y="2680756"/>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5" name="Google Shape;35;p2"/>
              <p:cNvSpPr/>
              <p:nvPr/>
            </p:nvSpPr>
            <p:spPr>
              <a:xfrm>
                <a:off x="1243016" y="3069709"/>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6" name="Google Shape;36;p2"/>
              <p:cNvSpPr/>
              <p:nvPr/>
            </p:nvSpPr>
            <p:spPr>
              <a:xfrm>
                <a:off x="1243016" y="3458663"/>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 name="Google Shape;37;p2"/>
              <p:cNvSpPr/>
              <p:nvPr/>
            </p:nvSpPr>
            <p:spPr>
              <a:xfrm>
                <a:off x="1243016" y="3847616"/>
                <a:ext cx="155400" cy="155400"/>
              </a:xfrm>
              <a:prstGeom prst="ellipse">
                <a:avLst/>
              </a:prstGeom>
              <a:solidFill>
                <a:srgbClr val="DBBCFF"/>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sp>
        <p:nvSpPr>
          <p:cNvPr id="38" name="Google Shape;38;p2"/>
          <p:cNvSpPr txBox="1">
            <a:spLocks noGrp="1"/>
          </p:cNvSpPr>
          <p:nvPr>
            <p:ph type="ctrTitle"/>
          </p:nvPr>
        </p:nvSpPr>
        <p:spPr>
          <a:xfrm>
            <a:off x="2493261" y="1919433"/>
            <a:ext cx="7564400" cy="2229600"/>
          </a:xfrm>
          <a:prstGeom prst="rect">
            <a:avLst/>
          </a:prstGeom>
        </p:spPr>
        <p:txBody>
          <a:bodyPr spcFirstLastPara="1" wrap="square" lIns="91425" tIns="91425" rIns="91425" bIns="91425" anchor="ctr" anchorCtr="0">
            <a:noAutofit/>
          </a:bodyPr>
          <a:lstStyle>
            <a:lvl1pPr lvl="0" algn="ctr">
              <a:lnSpc>
                <a:spcPct val="90000"/>
              </a:lnSpc>
              <a:spcBef>
                <a:spcPts val="0"/>
              </a:spcBef>
              <a:spcAft>
                <a:spcPts val="0"/>
              </a:spcAft>
              <a:buSzPts val="5200"/>
              <a:buNone/>
              <a:defRPr sz="8000">
                <a:latin typeface="Londrina Solid"/>
                <a:ea typeface="Londrina Solid"/>
                <a:cs typeface="Londrina Solid"/>
                <a:sym typeface="Londrina Solid"/>
              </a:defRPr>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39" name="Google Shape;39;p2"/>
          <p:cNvSpPr txBox="1">
            <a:spLocks noGrp="1"/>
          </p:cNvSpPr>
          <p:nvPr>
            <p:ph type="subTitle" idx="1"/>
          </p:nvPr>
        </p:nvSpPr>
        <p:spPr>
          <a:xfrm>
            <a:off x="3359877" y="4473100"/>
            <a:ext cx="5821600" cy="52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400"/>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651785903"/>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matchingName="Numbers and text">
  <p:cSld name="Numbers and text">
    <p:bg>
      <p:bgPr>
        <a:solidFill>
          <a:schemeClr val="accent3"/>
        </a:solidFill>
        <a:effectLst/>
      </p:bgPr>
    </p:bg>
    <p:spTree>
      <p:nvGrpSpPr>
        <p:cNvPr id="1" name="Shape 1093"/>
        <p:cNvGrpSpPr/>
        <p:nvPr/>
      </p:nvGrpSpPr>
      <p:grpSpPr>
        <a:xfrm>
          <a:off x="0" y="0"/>
          <a:ext cx="0" cy="0"/>
          <a:chOff x="0" y="0"/>
          <a:chExt cx="0" cy="0"/>
        </a:xfrm>
      </p:grpSpPr>
      <p:grpSp>
        <p:nvGrpSpPr>
          <p:cNvPr id="1094" name="Google Shape;1094;p30"/>
          <p:cNvGrpSpPr/>
          <p:nvPr/>
        </p:nvGrpSpPr>
        <p:grpSpPr>
          <a:xfrm>
            <a:off x="-1135833" y="365100"/>
            <a:ext cx="12962600" cy="6148800"/>
            <a:chOff x="-851875" y="273825"/>
            <a:chExt cx="9721950" cy="4611600"/>
          </a:xfrm>
        </p:grpSpPr>
        <p:sp>
          <p:nvSpPr>
            <p:cNvPr id="1095" name="Google Shape;1095;p30"/>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6" name="Google Shape;1096;p30"/>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097" name="Google Shape;1097;p30"/>
            <p:cNvGrpSpPr/>
            <p:nvPr/>
          </p:nvGrpSpPr>
          <p:grpSpPr>
            <a:xfrm>
              <a:off x="81691" y="785819"/>
              <a:ext cx="155400" cy="3538775"/>
              <a:chOff x="435991" y="785819"/>
              <a:chExt cx="155400" cy="3538775"/>
            </a:xfrm>
          </p:grpSpPr>
          <p:sp>
            <p:nvSpPr>
              <p:cNvPr id="1098" name="Google Shape;1098;p30"/>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9" name="Google Shape;1099;p30"/>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0" name="Google Shape;1100;p30"/>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1" name="Google Shape;1101;p30"/>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2" name="Google Shape;1102;p30"/>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3" name="Google Shape;1103;p30"/>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4" name="Google Shape;1104;p30"/>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5" name="Google Shape;1105;p30"/>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06" name="Google Shape;1106;p30"/>
            <p:cNvGrpSpPr/>
            <p:nvPr/>
          </p:nvGrpSpPr>
          <p:grpSpPr>
            <a:xfrm>
              <a:off x="435991" y="785819"/>
              <a:ext cx="155400" cy="3538775"/>
              <a:chOff x="435991" y="785819"/>
              <a:chExt cx="155400" cy="3538775"/>
            </a:xfrm>
          </p:grpSpPr>
          <p:sp>
            <p:nvSpPr>
              <p:cNvPr id="1107" name="Google Shape;1107;p30"/>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8" name="Google Shape;1108;p30"/>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9" name="Google Shape;1109;p30"/>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0" name="Google Shape;1110;p30"/>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1" name="Google Shape;1111;p30"/>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2" name="Google Shape;1112;p30"/>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3" name="Google Shape;1113;p30"/>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4" name="Google Shape;1114;p30"/>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15" name="Google Shape;1115;p30"/>
            <p:cNvGrpSpPr/>
            <p:nvPr/>
          </p:nvGrpSpPr>
          <p:grpSpPr>
            <a:xfrm>
              <a:off x="161500" y="826619"/>
              <a:ext cx="352200" cy="3457175"/>
              <a:chOff x="161500" y="826619"/>
              <a:chExt cx="352200" cy="3457175"/>
            </a:xfrm>
          </p:grpSpPr>
          <p:sp>
            <p:nvSpPr>
              <p:cNvPr id="1116" name="Google Shape;1116;p30"/>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7" name="Google Shape;1117;p30"/>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8" name="Google Shape;1118;p30"/>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9" name="Google Shape;1119;p30"/>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0" name="Google Shape;1120;p30"/>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1" name="Google Shape;1121;p30"/>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2" name="Google Shape;1122;p30"/>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3" name="Google Shape;1123;p30"/>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1124" name="Google Shape;1124;p30"/>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sp>
        <p:nvSpPr>
          <p:cNvPr id="1125" name="Google Shape;1125;p30"/>
          <p:cNvSpPr txBox="1">
            <a:spLocks noGrp="1"/>
          </p:cNvSpPr>
          <p:nvPr>
            <p:ph type="title" hasCustomPrompt="1"/>
          </p:nvPr>
        </p:nvSpPr>
        <p:spPr>
          <a:xfrm>
            <a:off x="2858699" y="901667"/>
            <a:ext cx="68356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6667"/>
            </a:lvl1pPr>
            <a:lvl2pPr lvl="1" algn="ctr" rtl="0">
              <a:spcBef>
                <a:spcPts val="0"/>
              </a:spcBef>
              <a:spcAft>
                <a:spcPts val="0"/>
              </a:spcAft>
              <a:buSzPts val="8000"/>
              <a:buNone/>
              <a:defRPr sz="10666"/>
            </a:lvl2pPr>
            <a:lvl3pPr lvl="2" algn="ctr" rtl="0">
              <a:spcBef>
                <a:spcPts val="0"/>
              </a:spcBef>
              <a:spcAft>
                <a:spcPts val="0"/>
              </a:spcAft>
              <a:buSzPts val="8000"/>
              <a:buNone/>
              <a:defRPr sz="10666"/>
            </a:lvl3pPr>
            <a:lvl4pPr lvl="3" algn="ctr" rtl="0">
              <a:spcBef>
                <a:spcPts val="0"/>
              </a:spcBef>
              <a:spcAft>
                <a:spcPts val="0"/>
              </a:spcAft>
              <a:buSzPts val="8000"/>
              <a:buNone/>
              <a:defRPr sz="10666"/>
            </a:lvl4pPr>
            <a:lvl5pPr lvl="4" algn="ctr" rtl="0">
              <a:spcBef>
                <a:spcPts val="0"/>
              </a:spcBef>
              <a:spcAft>
                <a:spcPts val="0"/>
              </a:spcAft>
              <a:buSzPts val="8000"/>
              <a:buNone/>
              <a:defRPr sz="10666"/>
            </a:lvl5pPr>
            <a:lvl6pPr lvl="5" algn="ctr" rtl="0">
              <a:spcBef>
                <a:spcPts val="0"/>
              </a:spcBef>
              <a:spcAft>
                <a:spcPts val="0"/>
              </a:spcAft>
              <a:buSzPts val="8000"/>
              <a:buNone/>
              <a:defRPr sz="10666"/>
            </a:lvl6pPr>
            <a:lvl7pPr lvl="6" algn="ctr" rtl="0">
              <a:spcBef>
                <a:spcPts val="0"/>
              </a:spcBef>
              <a:spcAft>
                <a:spcPts val="0"/>
              </a:spcAft>
              <a:buSzPts val="8000"/>
              <a:buNone/>
              <a:defRPr sz="10666"/>
            </a:lvl7pPr>
            <a:lvl8pPr lvl="7" algn="ctr" rtl="0">
              <a:spcBef>
                <a:spcPts val="0"/>
              </a:spcBef>
              <a:spcAft>
                <a:spcPts val="0"/>
              </a:spcAft>
              <a:buSzPts val="8000"/>
              <a:buNone/>
              <a:defRPr sz="10666"/>
            </a:lvl8pPr>
            <a:lvl9pPr lvl="8" algn="ctr" rtl="0">
              <a:spcBef>
                <a:spcPts val="0"/>
              </a:spcBef>
              <a:spcAft>
                <a:spcPts val="0"/>
              </a:spcAft>
              <a:buSzPts val="8000"/>
              <a:buNone/>
              <a:defRPr sz="10666"/>
            </a:lvl9pPr>
          </a:lstStyle>
          <a:p>
            <a:r>
              <a:t>xx%</a:t>
            </a:r>
          </a:p>
        </p:txBody>
      </p:sp>
      <p:sp>
        <p:nvSpPr>
          <p:cNvPr id="1126" name="Google Shape;1126;p30"/>
          <p:cNvSpPr txBox="1">
            <a:spLocks noGrp="1"/>
          </p:cNvSpPr>
          <p:nvPr>
            <p:ph type="subTitle" idx="1"/>
          </p:nvPr>
        </p:nvSpPr>
        <p:spPr>
          <a:xfrm>
            <a:off x="3725899" y="1825436"/>
            <a:ext cx="5101200" cy="52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127" name="Google Shape;1127;p30"/>
          <p:cNvSpPr txBox="1">
            <a:spLocks noGrp="1"/>
          </p:cNvSpPr>
          <p:nvPr>
            <p:ph type="title" idx="2" hasCustomPrompt="1"/>
          </p:nvPr>
        </p:nvSpPr>
        <p:spPr>
          <a:xfrm>
            <a:off x="2858699" y="2702267"/>
            <a:ext cx="68356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6667"/>
            </a:lvl1pPr>
            <a:lvl2pPr lvl="1" algn="ctr" rtl="0">
              <a:spcBef>
                <a:spcPts val="0"/>
              </a:spcBef>
              <a:spcAft>
                <a:spcPts val="0"/>
              </a:spcAft>
              <a:buSzPts val="8000"/>
              <a:buNone/>
              <a:defRPr sz="10666"/>
            </a:lvl2pPr>
            <a:lvl3pPr lvl="2" algn="ctr" rtl="0">
              <a:spcBef>
                <a:spcPts val="0"/>
              </a:spcBef>
              <a:spcAft>
                <a:spcPts val="0"/>
              </a:spcAft>
              <a:buSzPts val="8000"/>
              <a:buNone/>
              <a:defRPr sz="10666"/>
            </a:lvl3pPr>
            <a:lvl4pPr lvl="3" algn="ctr" rtl="0">
              <a:spcBef>
                <a:spcPts val="0"/>
              </a:spcBef>
              <a:spcAft>
                <a:spcPts val="0"/>
              </a:spcAft>
              <a:buSzPts val="8000"/>
              <a:buNone/>
              <a:defRPr sz="10666"/>
            </a:lvl4pPr>
            <a:lvl5pPr lvl="4" algn="ctr" rtl="0">
              <a:spcBef>
                <a:spcPts val="0"/>
              </a:spcBef>
              <a:spcAft>
                <a:spcPts val="0"/>
              </a:spcAft>
              <a:buSzPts val="8000"/>
              <a:buNone/>
              <a:defRPr sz="10666"/>
            </a:lvl5pPr>
            <a:lvl6pPr lvl="5" algn="ctr" rtl="0">
              <a:spcBef>
                <a:spcPts val="0"/>
              </a:spcBef>
              <a:spcAft>
                <a:spcPts val="0"/>
              </a:spcAft>
              <a:buSzPts val="8000"/>
              <a:buNone/>
              <a:defRPr sz="10666"/>
            </a:lvl6pPr>
            <a:lvl7pPr lvl="6" algn="ctr" rtl="0">
              <a:spcBef>
                <a:spcPts val="0"/>
              </a:spcBef>
              <a:spcAft>
                <a:spcPts val="0"/>
              </a:spcAft>
              <a:buSzPts val="8000"/>
              <a:buNone/>
              <a:defRPr sz="10666"/>
            </a:lvl7pPr>
            <a:lvl8pPr lvl="7" algn="ctr" rtl="0">
              <a:spcBef>
                <a:spcPts val="0"/>
              </a:spcBef>
              <a:spcAft>
                <a:spcPts val="0"/>
              </a:spcAft>
              <a:buSzPts val="8000"/>
              <a:buNone/>
              <a:defRPr sz="10666"/>
            </a:lvl8pPr>
            <a:lvl9pPr lvl="8" algn="ctr" rtl="0">
              <a:spcBef>
                <a:spcPts val="0"/>
              </a:spcBef>
              <a:spcAft>
                <a:spcPts val="0"/>
              </a:spcAft>
              <a:buSzPts val="8000"/>
              <a:buNone/>
              <a:defRPr sz="10666"/>
            </a:lvl9pPr>
          </a:lstStyle>
          <a:p>
            <a:r>
              <a:t>xx%</a:t>
            </a:r>
          </a:p>
        </p:txBody>
      </p:sp>
      <p:sp>
        <p:nvSpPr>
          <p:cNvPr id="1128" name="Google Shape;1128;p30"/>
          <p:cNvSpPr txBox="1">
            <a:spLocks noGrp="1"/>
          </p:cNvSpPr>
          <p:nvPr>
            <p:ph type="subTitle" idx="3"/>
          </p:nvPr>
        </p:nvSpPr>
        <p:spPr>
          <a:xfrm>
            <a:off x="3725899" y="3632792"/>
            <a:ext cx="5101200" cy="52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
        <p:nvSpPr>
          <p:cNvPr id="1129" name="Google Shape;1129;p30"/>
          <p:cNvSpPr txBox="1">
            <a:spLocks noGrp="1"/>
          </p:cNvSpPr>
          <p:nvPr>
            <p:ph type="title" idx="4" hasCustomPrompt="1"/>
          </p:nvPr>
        </p:nvSpPr>
        <p:spPr>
          <a:xfrm>
            <a:off x="2858699" y="4503000"/>
            <a:ext cx="6835600" cy="9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8000"/>
              <a:buNone/>
              <a:defRPr sz="6667"/>
            </a:lvl1pPr>
            <a:lvl2pPr lvl="1" algn="ctr" rtl="0">
              <a:spcBef>
                <a:spcPts val="0"/>
              </a:spcBef>
              <a:spcAft>
                <a:spcPts val="0"/>
              </a:spcAft>
              <a:buSzPts val="8000"/>
              <a:buNone/>
              <a:defRPr sz="10666"/>
            </a:lvl2pPr>
            <a:lvl3pPr lvl="2" algn="ctr" rtl="0">
              <a:spcBef>
                <a:spcPts val="0"/>
              </a:spcBef>
              <a:spcAft>
                <a:spcPts val="0"/>
              </a:spcAft>
              <a:buSzPts val="8000"/>
              <a:buNone/>
              <a:defRPr sz="10666"/>
            </a:lvl3pPr>
            <a:lvl4pPr lvl="3" algn="ctr" rtl="0">
              <a:spcBef>
                <a:spcPts val="0"/>
              </a:spcBef>
              <a:spcAft>
                <a:spcPts val="0"/>
              </a:spcAft>
              <a:buSzPts val="8000"/>
              <a:buNone/>
              <a:defRPr sz="10666"/>
            </a:lvl4pPr>
            <a:lvl5pPr lvl="4" algn="ctr" rtl="0">
              <a:spcBef>
                <a:spcPts val="0"/>
              </a:spcBef>
              <a:spcAft>
                <a:spcPts val="0"/>
              </a:spcAft>
              <a:buSzPts val="8000"/>
              <a:buNone/>
              <a:defRPr sz="10666"/>
            </a:lvl5pPr>
            <a:lvl6pPr lvl="5" algn="ctr" rtl="0">
              <a:spcBef>
                <a:spcPts val="0"/>
              </a:spcBef>
              <a:spcAft>
                <a:spcPts val="0"/>
              </a:spcAft>
              <a:buSzPts val="8000"/>
              <a:buNone/>
              <a:defRPr sz="10666"/>
            </a:lvl6pPr>
            <a:lvl7pPr lvl="6" algn="ctr" rtl="0">
              <a:spcBef>
                <a:spcPts val="0"/>
              </a:spcBef>
              <a:spcAft>
                <a:spcPts val="0"/>
              </a:spcAft>
              <a:buSzPts val="8000"/>
              <a:buNone/>
              <a:defRPr sz="10666"/>
            </a:lvl7pPr>
            <a:lvl8pPr lvl="7" algn="ctr" rtl="0">
              <a:spcBef>
                <a:spcPts val="0"/>
              </a:spcBef>
              <a:spcAft>
                <a:spcPts val="0"/>
              </a:spcAft>
              <a:buSzPts val="8000"/>
              <a:buNone/>
              <a:defRPr sz="10666"/>
            </a:lvl8pPr>
            <a:lvl9pPr lvl="8" algn="ctr" rtl="0">
              <a:spcBef>
                <a:spcPts val="0"/>
              </a:spcBef>
              <a:spcAft>
                <a:spcPts val="0"/>
              </a:spcAft>
              <a:buSzPts val="8000"/>
              <a:buNone/>
              <a:defRPr sz="10666"/>
            </a:lvl9pPr>
          </a:lstStyle>
          <a:p>
            <a:r>
              <a:t>xx%</a:t>
            </a:r>
          </a:p>
        </p:txBody>
      </p:sp>
      <p:sp>
        <p:nvSpPr>
          <p:cNvPr id="1130" name="Google Shape;1130;p30"/>
          <p:cNvSpPr txBox="1">
            <a:spLocks noGrp="1"/>
          </p:cNvSpPr>
          <p:nvPr>
            <p:ph type="subTitle" idx="5"/>
          </p:nvPr>
        </p:nvSpPr>
        <p:spPr>
          <a:xfrm>
            <a:off x="3725899" y="5433519"/>
            <a:ext cx="5101200" cy="52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800"/>
              <a:buNone/>
              <a:defRPr sz="2400"/>
            </a:lvl2pPr>
            <a:lvl3pPr lvl="2" algn="ctr" rtl="0">
              <a:lnSpc>
                <a:spcPct val="100000"/>
              </a:lnSpc>
              <a:spcBef>
                <a:spcPts val="0"/>
              </a:spcBef>
              <a:spcAft>
                <a:spcPts val="0"/>
              </a:spcAft>
              <a:buSzPts val="1800"/>
              <a:buNone/>
              <a:defRPr sz="2400"/>
            </a:lvl3pPr>
            <a:lvl4pPr lvl="3" algn="ctr" rtl="0">
              <a:lnSpc>
                <a:spcPct val="100000"/>
              </a:lnSpc>
              <a:spcBef>
                <a:spcPts val="0"/>
              </a:spcBef>
              <a:spcAft>
                <a:spcPts val="0"/>
              </a:spcAft>
              <a:buSzPts val="1800"/>
              <a:buNone/>
              <a:defRPr sz="2400"/>
            </a:lvl4pPr>
            <a:lvl5pPr lvl="4" algn="ctr" rtl="0">
              <a:lnSpc>
                <a:spcPct val="100000"/>
              </a:lnSpc>
              <a:spcBef>
                <a:spcPts val="0"/>
              </a:spcBef>
              <a:spcAft>
                <a:spcPts val="0"/>
              </a:spcAft>
              <a:buSzPts val="1800"/>
              <a:buNone/>
              <a:defRPr sz="2400"/>
            </a:lvl5pPr>
            <a:lvl6pPr lvl="5" algn="ctr" rtl="0">
              <a:lnSpc>
                <a:spcPct val="100000"/>
              </a:lnSpc>
              <a:spcBef>
                <a:spcPts val="0"/>
              </a:spcBef>
              <a:spcAft>
                <a:spcPts val="0"/>
              </a:spcAft>
              <a:buSzPts val="1800"/>
              <a:buNone/>
              <a:defRPr sz="2400"/>
            </a:lvl6pPr>
            <a:lvl7pPr lvl="6" algn="ctr" rtl="0">
              <a:lnSpc>
                <a:spcPct val="100000"/>
              </a:lnSpc>
              <a:spcBef>
                <a:spcPts val="0"/>
              </a:spcBef>
              <a:spcAft>
                <a:spcPts val="0"/>
              </a:spcAft>
              <a:buSzPts val="1800"/>
              <a:buNone/>
              <a:defRPr sz="2400"/>
            </a:lvl7pPr>
            <a:lvl8pPr lvl="7" algn="ctr" rtl="0">
              <a:lnSpc>
                <a:spcPct val="100000"/>
              </a:lnSpc>
              <a:spcBef>
                <a:spcPts val="0"/>
              </a:spcBef>
              <a:spcAft>
                <a:spcPts val="0"/>
              </a:spcAft>
              <a:buSzPts val="1800"/>
              <a:buNone/>
              <a:defRPr sz="2400"/>
            </a:lvl8pPr>
            <a:lvl9pPr lvl="8" algn="ctr" rtl="0">
              <a:lnSpc>
                <a:spcPct val="100000"/>
              </a:lnSpc>
              <a:spcBef>
                <a:spcPts val="0"/>
              </a:spcBef>
              <a:spcAft>
                <a:spcPts val="0"/>
              </a:spcAft>
              <a:buSzPts val="1800"/>
              <a:buNone/>
              <a:defRPr sz="2400"/>
            </a:lvl9pPr>
          </a:lstStyle>
          <a:p>
            <a:endParaRPr/>
          </a:p>
        </p:txBody>
      </p:sp>
    </p:spTree>
    <p:extLst>
      <p:ext uri="{BB962C8B-B14F-4D97-AF65-F5344CB8AC3E}">
        <p14:creationId xmlns:p14="http://schemas.microsoft.com/office/powerpoint/2010/main" val="3788436700"/>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matchingName="Background">
  <p:cSld name="Background">
    <p:bg>
      <p:bgPr>
        <a:solidFill>
          <a:schemeClr val="accent3"/>
        </a:solidFill>
        <a:effectLst/>
      </p:bgPr>
    </p:bg>
    <p:spTree>
      <p:nvGrpSpPr>
        <p:cNvPr id="1" name="Shape 1181"/>
        <p:cNvGrpSpPr/>
        <p:nvPr/>
      </p:nvGrpSpPr>
      <p:grpSpPr>
        <a:xfrm>
          <a:off x="0" y="0"/>
          <a:ext cx="0" cy="0"/>
          <a:chOff x="0" y="0"/>
          <a:chExt cx="0" cy="0"/>
        </a:xfrm>
      </p:grpSpPr>
      <p:grpSp>
        <p:nvGrpSpPr>
          <p:cNvPr id="1182" name="Google Shape;1182;p32"/>
          <p:cNvGrpSpPr/>
          <p:nvPr/>
        </p:nvGrpSpPr>
        <p:grpSpPr>
          <a:xfrm>
            <a:off x="-1135833" y="365100"/>
            <a:ext cx="12962600" cy="6148800"/>
            <a:chOff x="-851875" y="273825"/>
            <a:chExt cx="9721950" cy="4611600"/>
          </a:xfrm>
        </p:grpSpPr>
        <p:sp>
          <p:nvSpPr>
            <p:cNvPr id="1183" name="Google Shape;1183;p32"/>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4" name="Google Shape;1184;p32"/>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85" name="Google Shape;1185;p32"/>
            <p:cNvGrpSpPr/>
            <p:nvPr/>
          </p:nvGrpSpPr>
          <p:grpSpPr>
            <a:xfrm>
              <a:off x="81691" y="785819"/>
              <a:ext cx="155400" cy="3538775"/>
              <a:chOff x="435991" y="785819"/>
              <a:chExt cx="155400" cy="3538775"/>
            </a:xfrm>
          </p:grpSpPr>
          <p:sp>
            <p:nvSpPr>
              <p:cNvPr id="1186" name="Google Shape;1186;p32"/>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7" name="Google Shape;1187;p32"/>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8" name="Google Shape;1188;p32"/>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9" name="Google Shape;1189;p32"/>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0" name="Google Shape;1190;p32"/>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1" name="Google Shape;1191;p32"/>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2" name="Google Shape;1192;p32"/>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3" name="Google Shape;1193;p32"/>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94" name="Google Shape;1194;p32"/>
            <p:cNvGrpSpPr/>
            <p:nvPr/>
          </p:nvGrpSpPr>
          <p:grpSpPr>
            <a:xfrm>
              <a:off x="435991" y="785819"/>
              <a:ext cx="155400" cy="3538775"/>
              <a:chOff x="435991" y="785819"/>
              <a:chExt cx="155400" cy="3538775"/>
            </a:xfrm>
          </p:grpSpPr>
          <p:sp>
            <p:nvSpPr>
              <p:cNvPr id="1195" name="Google Shape;1195;p32"/>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6" name="Google Shape;1196;p32"/>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7" name="Google Shape;1197;p32"/>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8" name="Google Shape;1198;p32"/>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9" name="Google Shape;1199;p32"/>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0" name="Google Shape;1200;p32"/>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1" name="Google Shape;1201;p32"/>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2" name="Google Shape;1202;p32"/>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03" name="Google Shape;1203;p32"/>
            <p:cNvGrpSpPr/>
            <p:nvPr/>
          </p:nvGrpSpPr>
          <p:grpSpPr>
            <a:xfrm>
              <a:off x="161500" y="826619"/>
              <a:ext cx="352200" cy="3457175"/>
              <a:chOff x="161500" y="826619"/>
              <a:chExt cx="352200" cy="3457175"/>
            </a:xfrm>
          </p:grpSpPr>
          <p:sp>
            <p:nvSpPr>
              <p:cNvPr id="1204" name="Google Shape;1204;p32"/>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5" name="Google Shape;1205;p32"/>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6" name="Google Shape;1206;p32"/>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7" name="Google Shape;1207;p32"/>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8" name="Google Shape;1208;p32"/>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9" name="Google Shape;1209;p32"/>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0" name="Google Shape;1210;p32"/>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1" name="Google Shape;1211;p32"/>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1212" name="Google Shape;1212;p32"/>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grpSp>
        <p:nvGrpSpPr>
          <p:cNvPr id="1213" name="Google Shape;1213;p32"/>
          <p:cNvGrpSpPr/>
          <p:nvPr/>
        </p:nvGrpSpPr>
        <p:grpSpPr>
          <a:xfrm>
            <a:off x="1519033" y="954828"/>
            <a:ext cx="9517200" cy="4966433"/>
            <a:chOff x="1139275" y="754825"/>
            <a:chExt cx="7137900" cy="3724825"/>
          </a:xfrm>
        </p:grpSpPr>
        <p:sp>
          <p:nvSpPr>
            <p:cNvPr id="1214" name="Google Shape;1214;p32"/>
            <p:cNvSpPr/>
            <p:nvPr/>
          </p:nvSpPr>
          <p:spPr>
            <a:xfrm rot="10800000">
              <a:off x="1139275" y="754825"/>
              <a:ext cx="7137900" cy="36801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5" name="Google Shape;1215;p32"/>
            <p:cNvSpPr/>
            <p:nvPr/>
          </p:nvSpPr>
          <p:spPr>
            <a:xfrm>
              <a:off x="277537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6" name="Google Shape;1216;p32"/>
            <p:cNvSpPr/>
            <p:nvPr/>
          </p:nvSpPr>
          <p:spPr>
            <a:xfrm>
              <a:off x="318719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7" name="Google Shape;1217;p32"/>
            <p:cNvSpPr/>
            <p:nvPr/>
          </p:nvSpPr>
          <p:spPr>
            <a:xfrm>
              <a:off x="359902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8" name="Google Shape;1218;p32"/>
            <p:cNvSpPr/>
            <p:nvPr/>
          </p:nvSpPr>
          <p:spPr>
            <a:xfrm>
              <a:off x="401084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9" name="Google Shape;1219;p32"/>
            <p:cNvSpPr/>
            <p:nvPr/>
          </p:nvSpPr>
          <p:spPr>
            <a:xfrm>
              <a:off x="442267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0" name="Google Shape;1220;p32"/>
            <p:cNvSpPr/>
            <p:nvPr/>
          </p:nvSpPr>
          <p:spPr>
            <a:xfrm>
              <a:off x="483449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1" name="Google Shape;1221;p32"/>
            <p:cNvSpPr/>
            <p:nvPr/>
          </p:nvSpPr>
          <p:spPr>
            <a:xfrm>
              <a:off x="524632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2" name="Google Shape;1222;p32"/>
            <p:cNvSpPr/>
            <p:nvPr/>
          </p:nvSpPr>
          <p:spPr>
            <a:xfrm>
              <a:off x="565814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3" name="Google Shape;1223;p32"/>
            <p:cNvSpPr/>
            <p:nvPr/>
          </p:nvSpPr>
          <p:spPr>
            <a:xfrm>
              <a:off x="606997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4" name="Google Shape;1224;p32"/>
            <p:cNvSpPr/>
            <p:nvPr/>
          </p:nvSpPr>
          <p:spPr>
            <a:xfrm>
              <a:off x="648179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5" name="Google Shape;1225;p32"/>
            <p:cNvSpPr/>
            <p:nvPr/>
          </p:nvSpPr>
          <p:spPr>
            <a:xfrm>
              <a:off x="689362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6" name="Google Shape;1226;p32"/>
            <p:cNvSpPr/>
            <p:nvPr/>
          </p:nvSpPr>
          <p:spPr>
            <a:xfrm>
              <a:off x="236354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7" name="Google Shape;1227;p32"/>
            <p:cNvSpPr/>
            <p:nvPr/>
          </p:nvSpPr>
          <p:spPr>
            <a:xfrm>
              <a:off x="730544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8" name="Google Shape;1228;p32"/>
            <p:cNvSpPr/>
            <p:nvPr/>
          </p:nvSpPr>
          <p:spPr>
            <a:xfrm>
              <a:off x="195172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9" name="Google Shape;1229;p32"/>
            <p:cNvSpPr/>
            <p:nvPr/>
          </p:nvSpPr>
          <p:spPr>
            <a:xfrm>
              <a:off x="7717272"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0" name="Google Shape;1230;p32"/>
            <p:cNvSpPr/>
            <p:nvPr/>
          </p:nvSpPr>
          <p:spPr>
            <a:xfrm>
              <a:off x="1539897" y="4324250"/>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31" name="Google Shape;1231;p32"/>
          <p:cNvGrpSpPr/>
          <p:nvPr/>
        </p:nvGrpSpPr>
        <p:grpSpPr>
          <a:xfrm>
            <a:off x="10870564" y="612405"/>
            <a:ext cx="207200" cy="207200"/>
            <a:chOff x="1666623" y="2623621"/>
            <a:chExt cx="155400" cy="155400"/>
          </a:xfrm>
        </p:grpSpPr>
        <p:sp>
          <p:nvSpPr>
            <p:cNvPr id="1232" name="Google Shape;1232;p32"/>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1233" name="Google Shape;1233;p32"/>
            <p:cNvSpPr/>
            <p:nvPr/>
          </p:nvSpPr>
          <p:spPr>
            <a:xfrm>
              <a:off x="1666623" y="2623621"/>
              <a:ext cx="155400" cy="155400"/>
            </a:xfrm>
            <a:prstGeom prst="star4">
              <a:avLst>
                <a:gd name="adj" fmla="val 23855"/>
              </a:avLst>
            </a:pr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1234" name="Google Shape;1234;p32"/>
          <p:cNvGrpSpPr/>
          <p:nvPr/>
        </p:nvGrpSpPr>
        <p:grpSpPr>
          <a:xfrm rot="433939">
            <a:off x="1144210" y="5676092"/>
            <a:ext cx="600847" cy="658825"/>
            <a:chOff x="1584644" y="2497374"/>
            <a:chExt cx="450609" cy="494091"/>
          </a:xfrm>
        </p:grpSpPr>
        <p:sp>
          <p:nvSpPr>
            <p:cNvPr id="1235" name="Google Shape;1235;p32"/>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6" name="Google Shape;1236;p32"/>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37" name="Google Shape;1237;p32"/>
          <p:cNvGrpSpPr/>
          <p:nvPr/>
        </p:nvGrpSpPr>
        <p:grpSpPr>
          <a:xfrm>
            <a:off x="10817531" y="1153621"/>
            <a:ext cx="207200" cy="207200"/>
            <a:chOff x="1666623" y="2623621"/>
            <a:chExt cx="155400" cy="155400"/>
          </a:xfrm>
        </p:grpSpPr>
        <p:sp>
          <p:nvSpPr>
            <p:cNvPr id="1238" name="Google Shape;1238;p32"/>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1239" name="Google Shape;1239;p32"/>
            <p:cNvSpPr/>
            <p:nvPr/>
          </p:nvSpPr>
          <p:spPr>
            <a:xfrm>
              <a:off x="1666623" y="2623621"/>
              <a:ext cx="155400" cy="155400"/>
            </a:xfrm>
            <a:prstGeom prst="star4">
              <a:avLst>
                <a:gd name="adj" fmla="val 23855"/>
              </a:avLst>
            </a:prstGeom>
            <a:solidFill>
              <a:schemeClr val="dk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1240" name="Google Shape;1240;p32"/>
          <p:cNvGrpSpPr/>
          <p:nvPr/>
        </p:nvGrpSpPr>
        <p:grpSpPr>
          <a:xfrm>
            <a:off x="11371097" y="946439"/>
            <a:ext cx="207200" cy="207200"/>
            <a:chOff x="1666623" y="2623621"/>
            <a:chExt cx="155400" cy="155400"/>
          </a:xfrm>
        </p:grpSpPr>
        <p:sp>
          <p:nvSpPr>
            <p:cNvPr id="1241" name="Google Shape;1241;p32"/>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1242" name="Google Shape;1242;p32"/>
            <p:cNvSpPr/>
            <p:nvPr/>
          </p:nvSpPr>
          <p:spPr>
            <a:xfrm>
              <a:off x="1666623" y="2623621"/>
              <a:ext cx="155400" cy="155400"/>
            </a:xfrm>
            <a:prstGeom prst="star4">
              <a:avLst>
                <a:gd name="adj" fmla="val 23855"/>
              </a:avLst>
            </a:prstGeom>
            <a:solidFill>
              <a:schemeClr val="accent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spTree>
    <p:extLst>
      <p:ext uri="{BB962C8B-B14F-4D97-AF65-F5344CB8AC3E}">
        <p14:creationId xmlns:p14="http://schemas.microsoft.com/office/powerpoint/2010/main" val="107159269"/>
      </p:ext>
    </p:extLst>
  </p:cSld>
  <p:clrMapOvr>
    <a:masterClrMapping/>
  </p:clrMapOvr>
</p:sldLayout>
</file>

<file path=ppt/slideLayouts/slideLayout12.xml><?xml version="1.0" encoding="utf-8"?>
<p:sldLayout xmlns:a="http://schemas.openxmlformats.org/drawingml/2006/main" xmlns:r="http://schemas.openxmlformats.org/officeDocument/2006/relationships" xmlns:p="http://schemas.openxmlformats.org/presentationml/2006/main" matchingName="Background 1">
  <p:cSld name="Background 1">
    <p:bg>
      <p:bgPr>
        <a:solidFill>
          <a:schemeClr val="accent3"/>
        </a:solidFill>
        <a:effectLst/>
      </p:bgPr>
    </p:bg>
    <p:spTree>
      <p:nvGrpSpPr>
        <p:cNvPr id="1" name="Shape 1243"/>
        <p:cNvGrpSpPr/>
        <p:nvPr/>
      </p:nvGrpSpPr>
      <p:grpSpPr>
        <a:xfrm>
          <a:off x="0" y="0"/>
          <a:ext cx="0" cy="0"/>
          <a:chOff x="0" y="0"/>
          <a:chExt cx="0" cy="0"/>
        </a:xfrm>
      </p:grpSpPr>
      <p:grpSp>
        <p:nvGrpSpPr>
          <p:cNvPr id="1244" name="Google Shape;1244;p33"/>
          <p:cNvGrpSpPr/>
          <p:nvPr/>
        </p:nvGrpSpPr>
        <p:grpSpPr>
          <a:xfrm>
            <a:off x="-1135833" y="365100"/>
            <a:ext cx="12962600" cy="6148800"/>
            <a:chOff x="-851875" y="273825"/>
            <a:chExt cx="9721950" cy="4611600"/>
          </a:xfrm>
        </p:grpSpPr>
        <p:sp>
          <p:nvSpPr>
            <p:cNvPr id="1245" name="Google Shape;1245;p33"/>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6" name="Google Shape;1246;p33"/>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247" name="Google Shape;1247;p33"/>
            <p:cNvGrpSpPr/>
            <p:nvPr/>
          </p:nvGrpSpPr>
          <p:grpSpPr>
            <a:xfrm>
              <a:off x="81691" y="785819"/>
              <a:ext cx="155400" cy="3538775"/>
              <a:chOff x="435991" y="785819"/>
              <a:chExt cx="155400" cy="3538775"/>
            </a:xfrm>
          </p:grpSpPr>
          <p:sp>
            <p:nvSpPr>
              <p:cNvPr id="1248" name="Google Shape;1248;p33"/>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9" name="Google Shape;1249;p33"/>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0" name="Google Shape;1250;p33"/>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1" name="Google Shape;1251;p33"/>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2" name="Google Shape;1252;p33"/>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3" name="Google Shape;1253;p33"/>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4" name="Google Shape;1254;p33"/>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5" name="Google Shape;1255;p33"/>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56" name="Google Shape;1256;p33"/>
            <p:cNvGrpSpPr/>
            <p:nvPr/>
          </p:nvGrpSpPr>
          <p:grpSpPr>
            <a:xfrm>
              <a:off x="435991" y="785819"/>
              <a:ext cx="155400" cy="3538775"/>
              <a:chOff x="435991" y="785819"/>
              <a:chExt cx="155400" cy="3538775"/>
            </a:xfrm>
          </p:grpSpPr>
          <p:sp>
            <p:nvSpPr>
              <p:cNvPr id="1257" name="Google Shape;1257;p33"/>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8" name="Google Shape;1258;p33"/>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59" name="Google Shape;1259;p33"/>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0" name="Google Shape;1260;p33"/>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1" name="Google Shape;1261;p33"/>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2" name="Google Shape;1262;p33"/>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3" name="Google Shape;1263;p33"/>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4" name="Google Shape;1264;p33"/>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65" name="Google Shape;1265;p33"/>
            <p:cNvGrpSpPr/>
            <p:nvPr/>
          </p:nvGrpSpPr>
          <p:grpSpPr>
            <a:xfrm>
              <a:off x="161500" y="826619"/>
              <a:ext cx="352200" cy="3457175"/>
              <a:chOff x="161500" y="826619"/>
              <a:chExt cx="352200" cy="3457175"/>
            </a:xfrm>
          </p:grpSpPr>
          <p:sp>
            <p:nvSpPr>
              <p:cNvPr id="1266" name="Google Shape;1266;p33"/>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7" name="Google Shape;1267;p33"/>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8" name="Google Shape;1268;p33"/>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69" name="Google Shape;1269;p33"/>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0" name="Google Shape;1270;p33"/>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1" name="Google Shape;1271;p33"/>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2" name="Google Shape;1272;p33"/>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3" name="Google Shape;1273;p33"/>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1274" name="Google Shape;1274;p33"/>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grpSp>
        <p:nvGrpSpPr>
          <p:cNvPr id="1275" name="Google Shape;1275;p33"/>
          <p:cNvGrpSpPr/>
          <p:nvPr/>
        </p:nvGrpSpPr>
        <p:grpSpPr>
          <a:xfrm flipH="1">
            <a:off x="7778347" y="5870262"/>
            <a:ext cx="3462855" cy="423701"/>
            <a:chOff x="856150" y="4516775"/>
            <a:chExt cx="1427393" cy="174650"/>
          </a:xfrm>
        </p:grpSpPr>
        <p:sp>
          <p:nvSpPr>
            <p:cNvPr id="1276" name="Google Shape;1276;p33"/>
            <p:cNvSpPr/>
            <p:nvPr/>
          </p:nvSpPr>
          <p:spPr>
            <a:xfrm>
              <a:off x="856150" y="4516775"/>
              <a:ext cx="1427393" cy="174650"/>
            </a:xfrm>
            <a:custGeom>
              <a:avLst/>
              <a:gdLst/>
              <a:ahLst/>
              <a:cxnLst/>
              <a:rect l="l" t="t" r="r" b="b"/>
              <a:pathLst>
                <a:path w="29742" h="6986" extrusionOk="0">
                  <a:moveTo>
                    <a:pt x="0" y="0"/>
                  </a:moveTo>
                  <a:lnTo>
                    <a:pt x="1450" y="2899"/>
                  </a:lnTo>
                  <a:lnTo>
                    <a:pt x="1591" y="3902"/>
                  </a:lnTo>
                  <a:lnTo>
                    <a:pt x="131" y="6986"/>
                  </a:lnTo>
                  <a:lnTo>
                    <a:pt x="29741" y="6986"/>
                  </a:lnTo>
                  <a:lnTo>
                    <a:pt x="29196" y="4261"/>
                  </a:lnTo>
                  <a:lnTo>
                    <a:pt x="27605" y="2082"/>
                  </a:lnTo>
                  <a:lnTo>
                    <a:pt x="27791"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7" name="Google Shape;1277;p33"/>
            <p:cNvSpPr/>
            <p:nvPr/>
          </p:nvSpPr>
          <p:spPr>
            <a:xfrm>
              <a:off x="1009462" y="4551125"/>
              <a:ext cx="130250" cy="103250"/>
            </a:xfrm>
            <a:custGeom>
              <a:avLst/>
              <a:gdLst/>
              <a:ahLst/>
              <a:cxnLst/>
              <a:rect l="l" t="t" r="r" b="b"/>
              <a:pathLst>
                <a:path w="5210" h="4130" extrusionOk="0">
                  <a:moveTo>
                    <a:pt x="2435" y="0"/>
                  </a:moveTo>
                  <a:cubicBezTo>
                    <a:pt x="2339" y="0"/>
                    <a:pt x="2232" y="27"/>
                    <a:pt x="2114" y="87"/>
                  </a:cubicBezTo>
                  <a:cubicBezTo>
                    <a:pt x="1373" y="479"/>
                    <a:pt x="2430" y="1819"/>
                    <a:pt x="2114" y="1841"/>
                  </a:cubicBezTo>
                  <a:cubicBezTo>
                    <a:pt x="2111" y="1842"/>
                    <a:pt x="2107" y="1842"/>
                    <a:pt x="2103" y="1842"/>
                  </a:cubicBezTo>
                  <a:cubicBezTo>
                    <a:pt x="1862" y="1842"/>
                    <a:pt x="1388" y="1106"/>
                    <a:pt x="948" y="1106"/>
                  </a:cubicBezTo>
                  <a:cubicBezTo>
                    <a:pt x="799" y="1106"/>
                    <a:pt x="654" y="1190"/>
                    <a:pt x="523" y="1416"/>
                  </a:cubicBezTo>
                  <a:cubicBezTo>
                    <a:pt x="0" y="2332"/>
                    <a:pt x="1820" y="2234"/>
                    <a:pt x="1766" y="2484"/>
                  </a:cubicBezTo>
                  <a:cubicBezTo>
                    <a:pt x="1700" y="2735"/>
                    <a:pt x="262" y="3214"/>
                    <a:pt x="915" y="3890"/>
                  </a:cubicBezTo>
                  <a:cubicBezTo>
                    <a:pt x="1079" y="4061"/>
                    <a:pt x="1241" y="4130"/>
                    <a:pt x="1393" y="4130"/>
                  </a:cubicBezTo>
                  <a:cubicBezTo>
                    <a:pt x="1850" y="4130"/>
                    <a:pt x="2212" y="3514"/>
                    <a:pt x="2212" y="3236"/>
                  </a:cubicBezTo>
                  <a:cubicBezTo>
                    <a:pt x="2212" y="2960"/>
                    <a:pt x="2322" y="2683"/>
                    <a:pt x="2445" y="2683"/>
                  </a:cubicBezTo>
                  <a:cubicBezTo>
                    <a:pt x="2487" y="2683"/>
                    <a:pt x="2531" y="2715"/>
                    <a:pt x="2572" y="2789"/>
                  </a:cubicBezTo>
                  <a:cubicBezTo>
                    <a:pt x="2708" y="3034"/>
                    <a:pt x="2911" y="3992"/>
                    <a:pt x="3419" y="3992"/>
                  </a:cubicBezTo>
                  <a:cubicBezTo>
                    <a:pt x="3523" y="3992"/>
                    <a:pt x="3640" y="3952"/>
                    <a:pt x="3771" y="3857"/>
                  </a:cubicBezTo>
                  <a:cubicBezTo>
                    <a:pt x="4555" y="3312"/>
                    <a:pt x="3422" y="2691"/>
                    <a:pt x="3357" y="2484"/>
                  </a:cubicBezTo>
                  <a:cubicBezTo>
                    <a:pt x="3302" y="2277"/>
                    <a:pt x="3520" y="2364"/>
                    <a:pt x="3902" y="2201"/>
                  </a:cubicBezTo>
                  <a:cubicBezTo>
                    <a:pt x="4294" y="2037"/>
                    <a:pt x="5209" y="1809"/>
                    <a:pt x="4752" y="1067"/>
                  </a:cubicBezTo>
                  <a:cubicBezTo>
                    <a:pt x="4609" y="833"/>
                    <a:pt x="4445" y="745"/>
                    <a:pt x="4280" y="745"/>
                  </a:cubicBezTo>
                  <a:cubicBezTo>
                    <a:pt x="3916" y="745"/>
                    <a:pt x="3547" y="1176"/>
                    <a:pt x="3389" y="1416"/>
                  </a:cubicBezTo>
                  <a:cubicBezTo>
                    <a:pt x="3269" y="1606"/>
                    <a:pt x="3112" y="1750"/>
                    <a:pt x="3019" y="1750"/>
                  </a:cubicBezTo>
                  <a:cubicBezTo>
                    <a:pt x="2936" y="1750"/>
                    <a:pt x="2904" y="1633"/>
                    <a:pt x="2997" y="1329"/>
                  </a:cubicBezTo>
                  <a:cubicBezTo>
                    <a:pt x="3163" y="777"/>
                    <a:pt x="2956" y="0"/>
                    <a:pt x="24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8" name="Google Shape;1278;p33"/>
            <p:cNvSpPr/>
            <p:nvPr/>
          </p:nvSpPr>
          <p:spPr>
            <a:xfrm>
              <a:off x="957137" y="4577775"/>
              <a:ext cx="46575" cy="38525"/>
            </a:xfrm>
            <a:custGeom>
              <a:avLst/>
              <a:gdLst/>
              <a:ahLst/>
              <a:cxnLst/>
              <a:rect l="l" t="t" r="r" b="b"/>
              <a:pathLst>
                <a:path w="1863" h="1541" extrusionOk="0">
                  <a:moveTo>
                    <a:pt x="102" y="1"/>
                  </a:moveTo>
                  <a:cubicBezTo>
                    <a:pt x="83" y="1"/>
                    <a:pt x="64" y="1"/>
                    <a:pt x="44" y="1"/>
                  </a:cubicBezTo>
                  <a:cubicBezTo>
                    <a:pt x="44" y="1"/>
                    <a:pt x="0" y="1540"/>
                    <a:pt x="1291" y="1540"/>
                  </a:cubicBezTo>
                  <a:cubicBezTo>
                    <a:pt x="1442" y="1540"/>
                    <a:pt x="1610" y="1519"/>
                    <a:pt x="1799" y="1473"/>
                  </a:cubicBezTo>
                  <a:cubicBezTo>
                    <a:pt x="1799" y="1473"/>
                    <a:pt x="1863" y="1"/>
                    <a:pt x="1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9" name="Google Shape;1279;p33"/>
            <p:cNvSpPr/>
            <p:nvPr/>
          </p:nvSpPr>
          <p:spPr>
            <a:xfrm>
              <a:off x="1200437" y="4551125"/>
              <a:ext cx="130000" cy="103250"/>
            </a:xfrm>
            <a:custGeom>
              <a:avLst/>
              <a:gdLst/>
              <a:ahLst/>
              <a:cxnLst/>
              <a:rect l="l" t="t" r="r" b="b"/>
              <a:pathLst>
                <a:path w="5200" h="4130" extrusionOk="0">
                  <a:moveTo>
                    <a:pt x="2425" y="0"/>
                  </a:moveTo>
                  <a:cubicBezTo>
                    <a:pt x="2329" y="0"/>
                    <a:pt x="2221" y="27"/>
                    <a:pt x="2104" y="87"/>
                  </a:cubicBezTo>
                  <a:cubicBezTo>
                    <a:pt x="1363" y="479"/>
                    <a:pt x="2420" y="1819"/>
                    <a:pt x="2104" y="1841"/>
                  </a:cubicBezTo>
                  <a:cubicBezTo>
                    <a:pt x="2100" y="1842"/>
                    <a:pt x="2096" y="1842"/>
                    <a:pt x="2093" y="1842"/>
                  </a:cubicBezTo>
                  <a:cubicBezTo>
                    <a:pt x="1852" y="1842"/>
                    <a:pt x="1378" y="1106"/>
                    <a:pt x="938" y="1106"/>
                  </a:cubicBezTo>
                  <a:cubicBezTo>
                    <a:pt x="789" y="1106"/>
                    <a:pt x="644" y="1190"/>
                    <a:pt x="513" y="1416"/>
                  </a:cubicBezTo>
                  <a:cubicBezTo>
                    <a:pt x="1" y="2332"/>
                    <a:pt x="1821" y="2234"/>
                    <a:pt x="1755" y="2484"/>
                  </a:cubicBezTo>
                  <a:cubicBezTo>
                    <a:pt x="1690" y="2735"/>
                    <a:pt x="251" y="3214"/>
                    <a:pt x="905" y="3890"/>
                  </a:cubicBezTo>
                  <a:cubicBezTo>
                    <a:pt x="1068" y="4061"/>
                    <a:pt x="1231" y="4130"/>
                    <a:pt x="1383" y="4130"/>
                  </a:cubicBezTo>
                  <a:cubicBezTo>
                    <a:pt x="1840" y="4130"/>
                    <a:pt x="2202" y="3514"/>
                    <a:pt x="2202" y="3236"/>
                  </a:cubicBezTo>
                  <a:cubicBezTo>
                    <a:pt x="2202" y="2960"/>
                    <a:pt x="2311" y="2683"/>
                    <a:pt x="2435" y="2683"/>
                  </a:cubicBezTo>
                  <a:cubicBezTo>
                    <a:pt x="2477" y="2683"/>
                    <a:pt x="2520" y="2715"/>
                    <a:pt x="2562" y="2789"/>
                  </a:cubicBezTo>
                  <a:cubicBezTo>
                    <a:pt x="2697" y="3034"/>
                    <a:pt x="2901" y="3992"/>
                    <a:pt x="3415" y="3992"/>
                  </a:cubicBezTo>
                  <a:cubicBezTo>
                    <a:pt x="3520" y="3992"/>
                    <a:pt x="3638" y="3952"/>
                    <a:pt x="3771" y="3857"/>
                  </a:cubicBezTo>
                  <a:cubicBezTo>
                    <a:pt x="4545" y="3312"/>
                    <a:pt x="3412" y="2691"/>
                    <a:pt x="3346" y="2484"/>
                  </a:cubicBezTo>
                  <a:cubicBezTo>
                    <a:pt x="3292" y="2277"/>
                    <a:pt x="3510" y="2364"/>
                    <a:pt x="3902" y="2201"/>
                  </a:cubicBezTo>
                  <a:cubicBezTo>
                    <a:pt x="4284" y="2037"/>
                    <a:pt x="5199" y="1809"/>
                    <a:pt x="4741" y="1067"/>
                  </a:cubicBezTo>
                  <a:cubicBezTo>
                    <a:pt x="4599" y="833"/>
                    <a:pt x="4435" y="745"/>
                    <a:pt x="4270" y="745"/>
                  </a:cubicBezTo>
                  <a:cubicBezTo>
                    <a:pt x="3906" y="745"/>
                    <a:pt x="3537" y="1176"/>
                    <a:pt x="3379" y="1416"/>
                  </a:cubicBezTo>
                  <a:cubicBezTo>
                    <a:pt x="3259" y="1606"/>
                    <a:pt x="3102" y="1750"/>
                    <a:pt x="3009" y="1750"/>
                  </a:cubicBezTo>
                  <a:cubicBezTo>
                    <a:pt x="2926" y="1750"/>
                    <a:pt x="2894" y="1633"/>
                    <a:pt x="2987" y="1329"/>
                  </a:cubicBezTo>
                  <a:cubicBezTo>
                    <a:pt x="3152" y="777"/>
                    <a:pt x="2945" y="0"/>
                    <a:pt x="24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0" name="Google Shape;1280;p33"/>
            <p:cNvSpPr/>
            <p:nvPr/>
          </p:nvSpPr>
          <p:spPr>
            <a:xfrm>
              <a:off x="1147862" y="4577775"/>
              <a:ext cx="46575" cy="38525"/>
            </a:xfrm>
            <a:custGeom>
              <a:avLst/>
              <a:gdLst/>
              <a:ahLst/>
              <a:cxnLst/>
              <a:rect l="l" t="t" r="r" b="b"/>
              <a:pathLst>
                <a:path w="1863" h="1541" extrusionOk="0">
                  <a:moveTo>
                    <a:pt x="102" y="1"/>
                  </a:moveTo>
                  <a:cubicBezTo>
                    <a:pt x="83" y="1"/>
                    <a:pt x="63" y="1"/>
                    <a:pt x="44" y="1"/>
                  </a:cubicBezTo>
                  <a:cubicBezTo>
                    <a:pt x="44" y="1"/>
                    <a:pt x="0" y="1540"/>
                    <a:pt x="1299" y="1540"/>
                  </a:cubicBezTo>
                  <a:cubicBezTo>
                    <a:pt x="1450" y="1540"/>
                    <a:pt x="1620" y="1519"/>
                    <a:pt x="1809" y="1473"/>
                  </a:cubicBezTo>
                  <a:cubicBezTo>
                    <a:pt x="1809" y="1473"/>
                    <a:pt x="1863" y="1"/>
                    <a:pt x="1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1" name="Google Shape;1281;p33"/>
            <p:cNvSpPr/>
            <p:nvPr/>
          </p:nvSpPr>
          <p:spPr>
            <a:xfrm>
              <a:off x="1400687" y="4551125"/>
              <a:ext cx="130000" cy="103250"/>
            </a:xfrm>
            <a:custGeom>
              <a:avLst/>
              <a:gdLst/>
              <a:ahLst/>
              <a:cxnLst/>
              <a:rect l="l" t="t" r="r" b="b"/>
              <a:pathLst>
                <a:path w="5200" h="4130" extrusionOk="0">
                  <a:moveTo>
                    <a:pt x="2432" y="0"/>
                  </a:moveTo>
                  <a:cubicBezTo>
                    <a:pt x="2336" y="0"/>
                    <a:pt x="2231" y="27"/>
                    <a:pt x="2115" y="87"/>
                  </a:cubicBezTo>
                  <a:cubicBezTo>
                    <a:pt x="1363" y="479"/>
                    <a:pt x="2420" y="1819"/>
                    <a:pt x="2115" y="1841"/>
                  </a:cubicBezTo>
                  <a:cubicBezTo>
                    <a:pt x="2111" y="1842"/>
                    <a:pt x="2107" y="1842"/>
                    <a:pt x="2103" y="1842"/>
                  </a:cubicBezTo>
                  <a:cubicBezTo>
                    <a:pt x="1854" y="1842"/>
                    <a:pt x="1379" y="1106"/>
                    <a:pt x="943" y="1106"/>
                  </a:cubicBezTo>
                  <a:cubicBezTo>
                    <a:pt x="795" y="1106"/>
                    <a:pt x="652" y="1190"/>
                    <a:pt x="524" y="1416"/>
                  </a:cubicBezTo>
                  <a:cubicBezTo>
                    <a:pt x="1" y="2332"/>
                    <a:pt x="1821" y="2234"/>
                    <a:pt x="1755" y="2484"/>
                  </a:cubicBezTo>
                  <a:cubicBezTo>
                    <a:pt x="1690" y="2735"/>
                    <a:pt x="262" y="3214"/>
                    <a:pt x="905" y="3890"/>
                  </a:cubicBezTo>
                  <a:cubicBezTo>
                    <a:pt x="1069" y="4061"/>
                    <a:pt x="1232" y="4130"/>
                    <a:pt x="1385" y="4130"/>
                  </a:cubicBezTo>
                  <a:cubicBezTo>
                    <a:pt x="1845" y="4130"/>
                    <a:pt x="2213" y="3514"/>
                    <a:pt x="2213" y="3236"/>
                  </a:cubicBezTo>
                  <a:cubicBezTo>
                    <a:pt x="2213" y="2960"/>
                    <a:pt x="2322" y="2683"/>
                    <a:pt x="2446" y="2683"/>
                  </a:cubicBezTo>
                  <a:cubicBezTo>
                    <a:pt x="2488" y="2683"/>
                    <a:pt x="2531" y="2715"/>
                    <a:pt x="2573" y="2789"/>
                  </a:cubicBezTo>
                  <a:cubicBezTo>
                    <a:pt x="2699" y="3034"/>
                    <a:pt x="2901" y="3992"/>
                    <a:pt x="3415" y="3992"/>
                  </a:cubicBezTo>
                  <a:cubicBezTo>
                    <a:pt x="3520" y="3992"/>
                    <a:pt x="3638" y="3952"/>
                    <a:pt x="3772" y="3857"/>
                  </a:cubicBezTo>
                  <a:cubicBezTo>
                    <a:pt x="4556" y="3312"/>
                    <a:pt x="3412" y="2691"/>
                    <a:pt x="3357" y="2484"/>
                  </a:cubicBezTo>
                  <a:cubicBezTo>
                    <a:pt x="3292" y="2277"/>
                    <a:pt x="3510" y="2364"/>
                    <a:pt x="3902" y="2201"/>
                  </a:cubicBezTo>
                  <a:cubicBezTo>
                    <a:pt x="4295" y="2037"/>
                    <a:pt x="5199" y="1809"/>
                    <a:pt x="4742" y="1067"/>
                  </a:cubicBezTo>
                  <a:cubicBezTo>
                    <a:pt x="4602" y="833"/>
                    <a:pt x="4440" y="745"/>
                    <a:pt x="4275" y="745"/>
                  </a:cubicBezTo>
                  <a:cubicBezTo>
                    <a:pt x="3911" y="745"/>
                    <a:pt x="3537" y="1176"/>
                    <a:pt x="3379" y="1416"/>
                  </a:cubicBezTo>
                  <a:cubicBezTo>
                    <a:pt x="3259" y="1606"/>
                    <a:pt x="3102" y="1750"/>
                    <a:pt x="3009" y="1750"/>
                  </a:cubicBezTo>
                  <a:cubicBezTo>
                    <a:pt x="2926" y="1750"/>
                    <a:pt x="2894" y="1633"/>
                    <a:pt x="2987" y="1329"/>
                  </a:cubicBezTo>
                  <a:cubicBezTo>
                    <a:pt x="3152" y="777"/>
                    <a:pt x="2946" y="0"/>
                    <a:pt x="24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2" name="Google Shape;1282;p33"/>
            <p:cNvSpPr/>
            <p:nvPr/>
          </p:nvSpPr>
          <p:spPr>
            <a:xfrm>
              <a:off x="1348162" y="4577775"/>
              <a:ext cx="46800" cy="38525"/>
            </a:xfrm>
            <a:custGeom>
              <a:avLst/>
              <a:gdLst/>
              <a:ahLst/>
              <a:cxnLst/>
              <a:rect l="l" t="t" r="r" b="b"/>
              <a:pathLst>
                <a:path w="1872" h="1541" extrusionOk="0">
                  <a:moveTo>
                    <a:pt x="111" y="1"/>
                  </a:moveTo>
                  <a:cubicBezTo>
                    <a:pt x="92" y="1"/>
                    <a:pt x="73" y="1"/>
                    <a:pt x="53" y="1"/>
                  </a:cubicBezTo>
                  <a:cubicBezTo>
                    <a:pt x="53" y="1"/>
                    <a:pt x="1" y="1540"/>
                    <a:pt x="1297" y="1540"/>
                  </a:cubicBezTo>
                  <a:cubicBezTo>
                    <a:pt x="1448" y="1540"/>
                    <a:pt x="1618" y="1519"/>
                    <a:pt x="1808" y="1473"/>
                  </a:cubicBezTo>
                  <a:cubicBezTo>
                    <a:pt x="1808" y="1473"/>
                    <a:pt x="1872" y="1"/>
                    <a:pt x="11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3" name="Google Shape;1283;p33"/>
            <p:cNvSpPr/>
            <p:nvPr/>
          </p:nvSpPr>
          <p:spPr>
            <a:xfrm>
              <a:off x="1604543" y="4551125"/>
              <a:ext cx="130250" cy="103250"/>
            </a:xfrm>
            <a:custGeom>
              <a:avLst/>
              <a:gdLst/>
              <a:ahLst/>
              <a:cxnLst/>
              <a:rect l="l" t="t" r="r" b="b"/>
              <a:pathLst>
                <a:path w="5210" h="4130" extrusionOk="0">
                  <a:moveTo>
                    <a:pt x="2435" y="0"/>
                  </a:moveTo>
                  <a:cubicBezTo>
                    <a:pt x="2339" y="0"/>
                    <a:pt x="2232" y="27"/>
                    <a:pt x="2114" y="87"/>
                  </a:cubicBezTo>
                  <a:cubicBezTo>
                    <a:pt x="1373" y="479"/>
                    <a:pt x="2430" y="1819"/>
                    <a:pt x="2114" y="1841"/>
                  </a:cubicBezTo>
                  <a:cubicBezTo>
                    <a:pt x="2111" y="1842"/>
                    <a:pt x="2107" y="1842"/>
                    <a:pt x="2103" y="1842"/>
                  </a:cubicBezTo>
                  <a:cubicBezTo>
                    <a:pt x="1862" y="1842"/>
                    <a:pt x="1388" y="1106"/>
                    <a:pt x="948" y="1106"/>
                  </a:cubicBezTo>
                  <a:cubicBezTo>
                    <a:pt x="799" y="1106"/>
                    <a:pt x="654" y="1190"/>
                    <a:pt x="523" y="1416"/>
                  </a:cubicBezTo>
                  <a:cubicBezTo>
                    <a:pt x="0" y="2332"/>
                    <a:pt x="1820" y="2234"/>
                    <a:pt x="1766" y="2484"/>
                  </a:cubicBezTo>
                  <a:cubicBezTo>
                    <a:pt x="1700" y="2735"/>
                    <a:pt x="262" y="3214"/>
                    <a:pt x="915" y="3890"/>
                  </a:cubicBezTo>
                  <a:cubicBezTo>
                    <a:pt x="1079" y="4061"/>
                    <a:pt x="1241" y="4130"/>
                    <a:pt x="1393" y="4130"/>
                  </a:cubicBezTo>
                  <a:cubicBezTo>
                    <a:pt x="1850" y="4130"/>
                    <a:pt x="2212" y="3514"/>
                    <a:pt x="2212" y="3236"/>
                  </a:cubicBezTo>
                  <a:cubicBezTo>
                    <a:pt x="2212" y="2960"/>
                    <a:pt x="2322" y="2683"/>
                    <a:pt x="2445" y="2683"/>
                  </a:cubicBezTo>
                  <a:cubicBezTo>
                    <a:pt x="2487" y="2683"/>
                    <a:pt x="2531" y="2715"/>
                    <a:pt x="2572" y="2789"/>
                  </a:cubicBezTo>
                  <a:cubicBezTo>
                    <a:pt x="2708" y="3034"/>
                    <a:pt x="2911" y="3992"/>
                    <a:pt x="3419" y="3992"/>
                  </a:cubicBezTo>
                  <a:cubicBezTo>
                    <a:pt x="3523" y="3992"/>
                    <a:pt x="3640" y="3952"/>
                    <a:pt x="3771" y="3857"/>
                  </a:cubicBezTo>
                  <a:cubicBezTo>
                    <a:pt x="4555" y="3312"/>
                    <a:pt x="3422" y="2691"/>
                    <a:pt x="3357" y="2484"/>
                  </a:cubicBezTo>
                  <a:cubicBezTo>
                    <a:pt x="3302" y="2277"/>
                    <a:pt x="3520" y="2364"/>
                    <a:pt x="3902" y="2201"/>
                  </a:cubicBezTo>
                  <a:cubicBezTo>
                    <a:pt x="4294" y="2037"/>
                    <a:pt x="5209" y="1809"/>
                    <a:pt x="4752" y="1067"/>
                  </a:cubicBezTo>
                  <a:cubicBezTo>
                    <a:pt x="4609" y="833"/>
                    <a:pt x="4445" y="745"/>
                    <a:pt x="4280" y="745"/>
                  </a:cubicBezTo>
                  <a:cubicBezTo>
                    <a:pt x="3916" y="745"/>
                    <a:pt x="3547" y="1176"/>
                    <a:pt x="3389" y="1416"/>
                  </a:cubicBezTo>
                  <a:cubicBezTo>
                    <a:pt x="3269" y="1606"/>
                    <a:pt x="3112" y="1750"/>
                    <a:pt x="3019" y="1750"/>
                  </a:cubicBezTo>
                  <a:cubicBezTo>
                    <a:pt x="2936" y="1750"/>
                    <a:pt x="2904" y="1633"/>
                    <a:pt x="2997" y="1329"/>
                  </a:cubicBezTo>
                  <a:cubicBezTo>
                    <a:pt x="3163" y="777"/>
                    <a:pt x="2956" y="0"/>
                    <a:pt x="243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4" name="Google Shape;1284;p33"/>
            <p:cNvSpPr/>
            <p:nvPr/>
          </p:nvSpPr>
          <p:spPr>
            <a:xfrm>
              <a:off x="1552218" y="4577775"/>
              <a:ext cx="46575" cy="38525"/>
            </a:xfrm>
            <a:custGeom>
              <a:avLst/>
              <a:gdLst/>
              <a:ahLst/>
              <a:cxnLst/>
              <a:rect l="l" t="t" r="r" b="b"/>
              <a:pathLst>
                <a:path w="1863" h="1541" extrusionOk="0">
                  <a:moveTo>
                    <a:pt x="102" y="1"/>
                  </a:moveTo>
                  <a:cubicBezTo>
                    <a:pt x="83" y="1"/>
                    <a:pt x="64" y="1"/>
                    <a:pt x="44" y="1"/>
                  </a:cubicBezTo>
                  <a:cubicBezTo>
                    <a:pt x="44" y="1"/>
                    <a:pt x="0" y="1540"/>
                    <a:pt x="1291" y="1540"/>
                  </a:cubicBezTo>
                  <a:cubicBezTo>
                    <a:pt x="1442" y="1540"/>
                    <a:pt x="1610" y="1519"/>
                    <a:pt x="1799" y="1473"/>
                  </a:cubicBezTo>
                  <a:cubicBezTo>
                    <a:pt x="1799" y="1473"/>
                    <a:pt x="1863" y="1"/>
                    <a:pt x="1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5" name="Google Shape;1285;p33"/>
            <p:cNvSpPr/>
            <p:nvPr/>
          </p:nvSpPr>
          <p:spPr>
            <a:xfrm>
              <a:off x="1795518" y="4551125"/>
              <a:ext cx="130000" cy="103250"/>
            </a:xfrm>
            <a:custGeom>
              <a:avLst/>
              <a:gdLst/>
              <a:ahLst/>
              <a:cxnLst/>
              <a:rect l="l" t="t" r="r" b="b"/>
              <a:pathLst>
                <a:path w="5200" h="4130" extrusionOk="0">
                  <a:moveTo>
                    <a:pt x="2425" y="0"/>
                  </a:moveTo>
                  <a:cubicBezTo>
                    <a:pt x="2329" y="0"/>
                    <a:pt x="2221" y="27"/>
                    <a:pt x="2104" y="87"/>
                  </a:cubicBezTo>
                  <a:cubicBezTo>
                    <a:pt x="1363" y="479"/>
                    <a:pt x="2420" y="1819"/>
                    <a:pt x="2104" y="1841"/>
                  </a:cubicBezTo>
                  <a:cubicBezTo>
                    <a:pt x="2100" y="1842"/>
                    <a:pt x="2096" y="1842"/>
                    <a:pt x="2093" y="1842"/>
                  </a:cubicBezTo>
                  <a:cubicBezTo>
                    <a:pt x="1852" y="1842"/>
                    <a:pt x="1378" y="1106"/>
                    <a:pt x="938" y="1106"/>
                  </a:cubicBezTo>
                  <a:cubicBezTo>
                    <a:pt x="789" y="1106"/>
                    <a:pt x="644" y="1190"/>
                    <a:pt x="513" y="1416"/>
                  </a:cubicBezTo>
                  <a:cubicBezTo>
                    <a:pt x="1" y="2332"/>
                    <a:pt x="1821" y="2234"/>
                    <a:pt x="1755" y="2484"/>
                  </a:cubicBezTo>
                  <a:cubicBezTo>
                    <a:pt x="1690" y="2735"/>
                    <a:pt x="251" y="3214"/>
                    <a:pt x="905" y="3890"/>
                  </a:cubicBezTo>
                  <a:cubicBezTo>
                    <a:pt x="1068" y="4061"/>
                    <a:pt x="1231" y="4130"/>
                    <a:pt x="1383" y="4130"/>
                  </a:cubicBezTo>
                  <a:cubicBezTo>
                    <a:pt x="1840" y="4130"/>
                    <a:pt x="2202" y="3514"/>
                    <a:pt x="2202" y="3236"/>
                  </a:cubicBezTo>
                  <a:cubicBezTo>
                    <a:pt x="2202" y="2960"/>
                    <a:pt x="2311" y="2683"/>
                    <a:pt x="2435" y="2683"/>
                  </a:cubicBezTo>
                  <a:cubicBezTo>
                    <a:pt x="2477" y="2683"/>
                    <a:pt x="2520" y="2715"/>
                    <a:pt x="2562" y="2789"/>
                  </a:cubicBezTo>
                  <a:cubicBezTo>
                    <a:pt x="2697" y="3034"/>
                    <a:pt x="2901" y="3992"/>
                    <a:pt x="3415" y="3992"/>
                  </a:cubicBezTo>
                  <a:cubicBezTo>
                    <a:pt x="3520" y="3992"/>
                    <a:pt x="3638" y="3952"/>
                    <a:pt x="3771" y="3857"/>
                  </a:cubicBezTo>
                  <a:cubicBezTo>
                    <a:pt x="4545" y="3312"/>
                    <a:pt x="3412" y="2691"/>
                    <a:pt x="3346" y="2484"/>
                  </a:cubicBezTo>
                  <a:cubicBezTo>
                    <a:pt x="3292" y="2277"/>
                    <a:pt x="3510" y="2364"/>
                    <a:pt x="3902" y="2201"/>
                  </a:cubicBezTo>
                  <a:cubicBezTo>
                    <a:pt x="4284" y="2037"/>
                    <a:pt x="5199" y="1809"/>
                    <a:pt x="4741" y="1067"/>
                  </a:cubicBezTo>
                  <a:cubicBezTo>
                    <a:pt x="4599" y="833"/>
                    <a:pt x="4435" y="745"/>
                    <a:pt x="4270" y="745"/>
                  </a:cubicBezTo>
                  <a:cubicBezTo>
                    <a:pt x="3906" y="745"/>
                    <a:pt x="3537" y="1176"/>
                    <a:pt x="3379" y="1416"/>
                  </a:cubicBezTo>
                  <a:cubicBezTo>
                    <a:pt x="3259" y="1606"/>
                    <a:pt x="3102" y="1750"/>
                    <a:pt x="3009" y="1750"/>
                  </a:cubicBezTo>
                  <a:cubicBezTo>
                    <a:pt x="2926" y="1750"/>
                    <a:pt x="2894" y="1633"/>
                    <a:pt x="2987" y="1329"/>
                  </a:cubicBezTo>
                  <a:cubicBezTo>
                    <a:pt x="3152" y="777"/>
                    <a:pt x="2945" y="0"/>
                    <a:pt x="2425"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6" name="Google Shape;1286;p33"/>
            <p:cNvSpPr/>
            <p:nvPr/>
          </p:nvSpPr>
          <p:spPr>
            <a:xfrm>
              <a:off x="1742943" y="4577775"/>
              <a:ext cx="46575" cy="38525"/>
            </a:xfrm>
            <a:custGeom>
              <a:avLst/>
              <a:gdLst/>
              <a:ahLst/>
              <a:cxnLst/>
              <a:rect l="l" t="t" r="r" b="b"/>
              <a:pathLst>
                <a:path w="1863" h="1541" extrusionOk="0">
                  <a:moveTo>
                    <a:pt x="102" y="1"/>
                  </a:moveTo>
                  <a:cubicBezTo>
                    <a:pt x="83" y="1"/>
                    <a:pt x="63" y="1"/>
                    <a:pt x="44" y="1"/>
                  </a:cubicBezTo>
                  <a:cubicBezTo>
                    <a:pt x="44" y="1"/>
                    <a:pt x="0" y="1540"/>
                    <a:pt x="1299" y="1540"/>
                  </a:cubicBezTo>
                  <a:cubicBezTo>
                    <a:pt x="1450" y="1540"/>
                    <a:pt x="1620" y="1519"/>
                    <a:pt x="1809" y="1473"/>
                  </a:cubicBezTo>
                  <a:cubicBezTo>
                    <a:pt x="1809" y="1473"/>
                    <a:pt x="1863" y="1"/>
                    <a:pt x="10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7" name="Google Shape;1287;p33"/>
            <p:cNvSpPr/>
            <p:nvPr/>
          </p:nvSpPr>
          <p:spPr>
            <a:xfrm>
              <a:off x="1995768" y="4551125"/>
              <a:ext cx="130000" cy="103250"/>
            </a:xfrm>
            <a:custGeom>
              <a:avLst/>
              <a:gdLst/>
              <a:ahLst/>
              <a:cxnLst/>
              <a:rect l="l" t="t" r="r" b="b"/>
              <a:pathLst>
                <a:path w="5200" h="4130" extrusionOk="0">
                  <a:moveTo>
                    <a:pt x="2432" y="0"/>
                  </a:moveTo>
                  <a:cubicBezTo>
                    <a:pt x="2336" y="0"/>
                    <a:pt x="2231" y="27"/>
                    <a:pt x="2115" y="87"/>
                  </a:cubicBezTo>
                  <a:cubicBezTo>
                    <a:pt x="1363" y="479"/>
                    <a:pt x="2420" y="1819"/>
                    <a:pt x="2115" y="1841"/>
                  </a:cubicBezTo>
                  <a:cubicBezTo>
                    <a:pt x="2111" y="1842"/>
                    <a:pt x="2107" y="1842"/>
                    <a:pt x="2103" y="1842"/>
                  </a:cubicBezTo>
                  <a:cubicBezTo>
                    <a:pt x="1854" y="1842"/>
                    <a:pt x="1379" y="1106"/>
                    <a:pt x="943" y="1106"/>
                  </a:cubicBezTo>
                  <a:cubicBezTo>
                    <a:pt x="795" y="1106"/>
                    <a:pt x="652" y="1190"/>
                    <a:pt x="524" y="1416"/>
                  </a:cubicBezTo>
                  <a:cubicBezTo>
                    <a:pt x="1" y="2332"/>
                    <a:pt x="1821" y="2234"/>
                    <a:pt x="1755" y="2484"/>
                  </a:cubicBezTo>
                  <a:cubicBezTo>
                    <a:pt x="1690" y="2735"/>
                    <a:pt x="262" y="3214"/>
                    <a:pt x="905" y="3890"/>
                  </a:cubicBezTo>
                  <a:cubicBezTo>
                    <a:pt x="1069" y="4061"/>
                    <a:pt x="1232" y="4130"/>
                    <a:pt x="1385" y="4130"/>
                  </a:cubicBezTo>
                  <a:cubicBezTo>
                    <a:pt x="1845" y="4130"/>
                    <a:pt x="2213" y="3514"/>
                    <a:pt x="2213" y="3236"/>
                  </a:cubicBezTo>
                  <a:cubicBezTo>
                    <a:pt x="2213" y="2960"/>
                    <a:pt x="2322" y="2683"/>
                    <a:pt x="2446" y="2683"/>
                  </a:cubicBezTo>
                  <a:cubicBezTo>
                    <a:pt x="2488" y="2683"/>
                    <a:pt x="2531" y="2715"/>
                    <a:pt x="2573" y="2789"/>
                  </a:cubicBezTo>
                  <a:cubicBezTo>
                    <a:pt x="2699" y="3034"/>
                    <a:pt x="2901" y="3992"/>
                    <a:pt x="3415" y="3992"/>
                  </a:cubicBezTo>
                  <a:cubicBezTo>
                    <a:pt x="3520" y="3992"/>
                    <a:pt x="3638" y="3952"/>
                    <a:pt x="3772" y="3857"/>
                  </a:cubicBezTo>
                  <a:cubicBezTo>
                    <a:pt x="4556" y="3312"/>
                    <a:pt x="3412" y="2691"/>
                    <a:pt x="3357" y="2484"/>
                  </a:cubicBezTo>
                  <a:cubicBezTo>
                    <a:pt x="3292" y="2277"/>
                    <a:pt x="3510" y="2364"/>
                    <a:pt x="3902" y="2201"/>
                  </a:cubicBezTo>
                  <a:cubicBezTo>
                    <a:pt x="4295" y="2037"/>
                    <a:pt x="5199" y="1809"/>
                    <a:pt x="4742" y="1067"/>
                  </a:cubicBezTo>
                  <a:cubicBezTo>
                    <a:pt x="4602" y="833"/>
                    <a:pt x="4440" y="745"/>
                    <a:pt x="4275" y="745"/>
                  </a:cubicBezTo>
                  <a:cubicBezTo>
                    <a:pt x="3911" y="745"/>
                    <a:pt x="3537" y="1176"/>
                    <a:pt x="3379" y="1416"/>
                  </a:cubicBezTo>
                  <a:cubicBezTo>
                    <a:pt x="3259" y="1606"/>
                    <a:pt x="3102" y="1750"/>
                    <a:pt x="3009" y="1750"/>
                  </a:cubicBezTo>
                  <a:cubicBezTo>
                    <a:pt x="2926" y="1750"/>
                    <a:pt x="2894" y="1633"/>
                    <a:pt x="2987" y="1329"/>
                  </a:cubicBezTo>
                  <a:cubicBezTo>
                    <a:pt x="3152" y="777"/>
                    <a:pt x="2946" y="0"/>
                    <a:pt x="2432"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8" name="Google Shape;1288;p33"/>
            <p:cNvSpPr/>
            <p:nvPr/>
          </p:nvSpPr>
          <p:spPr>
            <a:xfrm>
              <a:off x="1943243" y="4577775"/>
              <a:ext cx="46800" cy="38525"/>
            </a:xfrm>
            <a:custGeom>
              <a:avLst/>
              <a:gdLst/>
              <a:ahLst/>
              <a:cxnLst/>
              <a:rect l="l" t="t" r="r" b="b"/>
              <a:pathLst>
                <a:path w="1872" h="1541" extrusionOk="0">
                  <a:moveTo>
                    <a:pt x="111" y="1"/>
                  </a:moveTo>
                  <a:cubicBezTo>
                    <a:pt x="92" y="1"/>
                    <a:pt x="73" y="1"/>
                    <a:pt x="53" y="1"/>
                  </a:cubicBezTo>
                  <a:cubicBezTo>
                    <a:pt x="53" y="1"/>
                    <a:pt x="1" y="1540"/>
                    <a:pt x="1297" y="1540"/>
                  </a:cubicBezTo>
                  <a:cubicBezTo>
                    <a:pt x="1448" y="1540"/>
                    <a:pt x="1618" y="1519"/>
                    <a:pt x="1808" y="1473"/>
                  </a:cubicBezTo>
                  <a:cubicBezTo>
                    <a:pt x="1808" y="1473"/>
                    <a:pt x="1872" y="1"/>
                    <a:pt x="11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9" name="Google Shape;1289;p33"/>
            <p:cNvSpPr/>
            <p:nvPr/>
          </p:nvSpPr>
          <p:spPr>
            <a:xfrm>
              <a:off x="2143768" y="4577775"/>
              <a:ext cx="46800" cy="38525"/>
            </a:xfrm>
            <a:custGeom>
              <a:avLst/>
              <a:gdLst/>
              <a:ahLst/>
              <a:cxnLst/>
              <a:rect l="l" t="t" r="r" b="b"/>
              <a:pathLst>
                <a:path w="1872" h="1541" extrusionOk="0">
                  <a:moveTo>
                    <a:pt x="111" y="1"/>
                  </a:moveTo>
                  <a:cubicBezTo>
                    <a:pt x="92" y="1"/>
                    <a:pt x="73" y="1"/>
                    <a:pt x="53" y="1"/>
                  </a:cubicBezTo>
                  <a:cubicBezTo>
                    <a:pt x="53" y="1"/>
                    <a:pt x="1" y="1540"/>
                    <a:pt x="1297" y="1540"/>
                  </a:cubicBezTo>
                  <a:cubicBezTo>
                    <a:pt x="1448" y="1540"/>
                    <a:pt x="1618" y="1519"/>
                    <a:pt x="1808" y="1473"/>
                  </a:cubicBezTo>
                  <a:cubicBezTo>
                    <a:pt x="1808" y="1473"/>
                    <a:pt x="1872" y="1"/>
                    <a:pt x="11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90" name="Google Shape;1290;p33"/>
          <p:cNvGrpSpPr/>
          <p:nvPr/>
        </p:nvGrpSpPr>
        <p:grpSpPr>
          <a:xfrm flipH="1">
            <a:off x="1481495" y="904700"/>
            <a:ext cx="9590413" cy="4739200"/>
            <a:chOff x="1140150" y="754725"/>
            <a:chExt cx="7192810" cy="3554400"/>
          </a:xfrm>
        </p:grpSpPr>
        <p:sp>
          <p:nvSpPr>
            <p:cNvPr id="1291" name="Google Shape;1291;p33"/>
            <p:cNvSpPr/>
            <p:nvPr/>
          </p:nvSpPr>
          <p:spPr>
            <a:xfrm rot="10800000">
              <a:off x="1140150" y="754725"/>
              <a:ext cx="7137900" cy="3554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2" name="Google Shape;1292;p33"/>
            <p:cNvSpPr/>
            <p:nvPr/>
          </p:nvSpPr>
          <p:spPr>
            <a:xfrm rot="5400000">
              <a:off x="8177560" y="1012833"/>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3" name="Google Shape;1293;p33"/>
            <p:cNvSpPr/>
            <p:nvPr/>
          </p:nvSpPr>
          <p:spPr>
            <a:xfrm rot="5400000">
              <a:off x="8177560" y="1424658"/>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4" name="Google Shape;1294;p33"/>
            <p:cNvSpPr/>
            <p:nvPr/>
          </p:nvSpPr>
          <p:spPr>
            <a:xfrm rot="5400000">
              <a:off x="8177560" y="1836483"/>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5" name="Google Shape;1295;p33"/>
            <p:cNvSpPr/>
            <p:nvPr/>
          </p:nvSpPr>
          <p:spPr>
            <a:xfrm rot="5400000">
              <a:off x="8177560" y="2248308"/>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6" name="Google Shape;1296;p33"/>
            <p:cNvSpPr/>
            <p:nvPr/>
          </p:nvSpPr>
          <p:spPr>
            <a:xfrm rot="5400000">
              <a:off x="8177560" y="2660133"/>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7" name="Google Shape;1297;p33"/>
            <p:cNvSpPr/>
            <p:nvPr/>
          </p:nvSpPr>
          <p:spPr>
            <a:xfrm rot="5400000">
              <a:off x="8177560" y="3071958"/>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8" name="Google Shape;1298;p33"/>
            <p:cNvSpPr/>
            <p:nvPr/>
          </p:nvSpPr>
          <p:spPr>
            <a:xfrm rot="5400000">
              <a:off x="8177560" y="3483783"/>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9" name="Google Shape;1299;p33"/>
            <p:cNvSpPr/>
            <p:nvPr/>
          </p:nvSpPr>
          <p:spPr>
            <a:xfrm rot="5400000">
              <a:off x="8177560" y="3895608"/>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83740575"/>
      </p:ext>
    </p:extLst>
  </p:cSld>
  <p:clrMapOvr>
    <a:masterClrMapping/>
  </p:clrMapOvr>
</p:sldLayout>
</file>

<file path=ppt/slideLayouts/slideLayout13.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36"/>
        <p:cNvGrpSpPr/>
        <p:nvPr/>
      </p:nvGrpSpPr>
      <p:grpSpPr>
        <a:xfrm>
          <a:off x="0" y="0"/>
          <a:ext cx="0" cy="0"/>
          <a:chOff x="0" y="0"/>
          <a:chExt cx="0" cy="0"/>
        </a:xfrm>
      </p:grpSpPr>
      <p:pic>
        <p:nvPicPr>
          <p:cNvPr id="37" name="Google Shape;37;p7"/>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38" name="Google Shape;38;p7"/>
          <p:cNvPicPr preferRelativeResize="0"/>
          <p:nvPr/>
        </p:nvPicPr>
        <p:blipFill>
          <a:blip r:embed="rId3">
            <a:alphaModFix/>
          </a:blip>
          <a:stretch>
            <a:fillRect/>
          </a:stretch>
        </p:blipFill>
        <p:spPr>
          <a:xfrm>
            <a:off x="339234" y="268151"/>
            <a:ext cx="11513532" cy="6321700"/>
          </a:xfrm>
          <a:prstGeom prst="rect">
            <a:avLst/>
          </a:prstGeom>
          <a:noFill/>
          <a:ln>
            <a:noFill/>
          </a:ln>
        </p:spPr>
      </p:pic>
      <p:sp>
        <p:nvSpPr>
          <p:cNvPr id="39" name="Google Shape;39;p7"/>
          <p:cNvSpPr txBox="1">
            <a:spLocks noGrp="1"/>
          </p:cNvSpPr>
          <p:nvPr>
            <p:ph type="body" idx="1"/>
          </p:nvPr>
        </p:nvSpPr>
        <p:spPr>
          <a:xfrm>
            <a:off x="1328500" y="2534033"/>
            <a:ext cx="3868800" cy="3027200"/>
          </a:xfrm>
          <a:prstGeom prst="rect">
            <a:avLst/>
          </a:prstGeom>
        </p:spPr>
        <p:txBody>
          <a:bodyPr spcFirstLastPara="1" wrap="square" lIns="91425" tIns="91425" rIns="91425" bIns="91425" anchor="t" anchorCtr="0">
            <a:noAutofit/>
          </a:bodyPr>
          <a:lstStyle>
            <a:lvl1pPr marL="609585" lvl="0" indent="-440256">
              <a:lnSpc>
                <a:spcPct val="100000"/>
              </a:lnSpc>
              <a:spcBef>
                <a:spcPts val="0"/>
              </a:spcBef>
              <a:spcAft>
                <a:spcPts val="0"/>
              </a:spcAft>
              <a:buClr>
                <a:schemeClr val="dk2"/>
              </a:buClr>
              <a:buSzPts val="1600"/>
              <a:buChar char="●"/>
              <a:defRPr sz="2133">
                <a:solidFill>
                  <a:schemeClr val="dk2"/>
                </a:solidFill>
              </a:defRPr>
            </a:lvl1pPr>
            <a:lvl2pPr marL="1219170" lvl="1" indent="-440256">
              <a:lnSpc>
                <a:spcPct val="100000"/>
              </a:lnSpc>
              <a:spcBef>
                <a:spcPts val="2133"/>
              </a:spcBef>
              <a:spcAft>
                <a:spcPts val="0"/>
              </a:spcAft>
              <a:buClr>
                <a:schemeClr val="dk2"/>
              </a:buClr>
              <a:buSzPts val="1600"/>
              <a:buChar char="○"/>
              <a:defRPr sz="2133">
                <a:solidFill>
                  <a:schemeClr val="dk2"/>
                </a:solidFill>
              </a:defRPr>
            </a:lvl2pPr>
            <a:lvl3pPr marL="1828754" lvl="2" indent="-440256">
              <a:lnSpc>
                <a:spcPct val="100000"/>
              </a:lnSpc>
              <a:spcBef>
                <a:spcPts val="2133"/>
              </a:spcBef>
              <a:spcAft>
                <a:spcPts val="0"/>
              </a:spcAft>
              <a:buClr>
                <a:schemeClr val="dk2"/>
              </a:buClr>
              <a:buSzPts val="1600"/>
              <a:buChar char="■"/>
              <a:defRPr sz="2133">
                <a:solidFill>
                  <a:schemeClr val="dk2"/>
                </a:solidFill>
              </a:defRPr>
            </a:lvl3pPr>
            <a:lvl4pPr marL="2438339" lvl="3" indent="-440256">
              <a:lnSpc>
                <a:spcPct val="100000"/>
              </a:lnSpc>
              <a:spcBef>
                <a:spcPts val="2133"/>
              </a:spcBef>
              <a:spcAft>
                <a:spcPts val="0"/>
              </a:spcAft>
              <a:buClr>
                <a:schemeClr val="dk2"/>
              </a:buClr>
              <a:buSzPts val="1600"/>
              <a:buChar char="●"/>
              <a:defRPr sz="2133">
                <a:solidFill>
                  <a:schemeClr val="dk2"/>
                </a:solidFill>
              </a:defRPr>
            </a:lvl4pPr>
            <a:lvl5pPr marL="3047924" lvl="4" indent="-440256">
              <a:lnSpc>
                <a:spcPct val="100000"/>
              </a:lnSpc>
              <a:spcBef>
                <a:spcPts val="2133"/>
              </a:spcBef>
              <a:spcAft>
                <a:spcPts val="0"/>
              </a:spcAft>
              <a:buClr>
                <a:schemeClr val="dk2"/>
              </a:buClr>
              <a:buSzPts val="1600"/>
              <a:buChar char="○"/>
              <a:defRPr sz="2133">
                <a:solidFill>
                  <a:schemeClr val="dk2"/>
                </a:solidFill>
              </a:defRPr>
            </a:lvl5pPr>
            <a:lvl6pPr marL="3657509" lvl="5" indent="-440256">
              <a:lnSpc>
                <a:spcPct val="100000"/>
              </a:lnSpc>
              <a:spcBef>
                <a:spcPts val="2133"/>
              </a:spcBef>
              <a:spcAft>
                <a:spcPts val="0"/>
              </a:spcAft>
              <a:buClr>
                <a:schemeClr val="dk2"/>
              </a:buClr>
              <a:buSzPts val="1600"/>
              <a:buChar char="■"/>
              <a:defRPr sz="2133">
                <a:solidFill>
                  <a:schemeClr val="dk2"/>
                </a:solidFill>
              </a:defRPr>
            </a:lvl6pPr>
            <a:lvl7pPr marL="4267093" lvl="6" indent="-440256">
              <a:lnSpc>
                <a:spcPct val="100000"/>
              </a:lnSpc>
              <a:spcBef>
                <a:spcPts val="2133"/>
              </a:spcBef>
              <a:spcAft>
                <a:spcPts val="0"/>
              </a:spcAft>
              <a:buClr>
                <a:schemeClr val="dk2"/>
              </a:buClr>
              <a:buSzPts val="1600"/>
              <a:buChar char="●"/>
              <a:defRPr sz="2133">
                <a:solidFill>
                  <a:schemeClr val="dk2"/>
                </a:solidFill>
              </a:defRPr>
            </a:lvl7pPr>
            <a:lvl8pPr marL="4876678" lvl="7" indent="-440256">
              <a:lnSpc>
                <a:spcPct val="100000"/>
              </a:lnSpc>
              <a:spcBef>
                <a:spcPts val="2133"/>
              </a:spcBef>
              <a:spcAft>
                <a:spcPts val="0"/>
              </a:spcAft>
              <a:buClr>
                <a:schemeClr val="dk2"/>
              </a:buClr>
              <a:buSzPts val="1600"/>
              <a:buChar char="○"/>
              <a:defRPr sz="2133">
                <a:solidFill>
                  <a:schemeClr val="dk2"/>
                </a:solidFill>
              </a:defRPr>
            </a:lvl8pPr>
            <a:lvl9pPr marL="5486263" lvl="8" indent="-440256">
              <a:lnSpc>
                <a:spcPct val="100000"/>
              </a:lnSpc>
              <a:spcBef>
                <a:spcPts val="2133"/>
              </a:spcBef>
              <a:spcAft>
                <a:spcPts val="2133"/>
              </a:spcAft>
              <a:buClr>
                <a:schemeClr val="dk2"/>
              </a:buClr>
              <a:buSzPts val="1600"/>
              <a:buChar char="■"/>
              <a:defRPr sz="2133">
                <a:solidFill>
                  <a:schemeClr val="dk2"/>
                </a:solidFill>
              </a:defRPr>
            </a:lvl9pPr>
          </a:lstStyle>
          <a:p>
            <a:endParaRPr/>
          </a:p>
        </p:txBody>
      </p:sp>
      <p:sp>
        <p:nvSpPr>
          <p:cNvPr id="40" name="Google Shape;40;p7"/>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3513079165"/>
      </p:ext>
    </p:extLst>
  </p:cSld>
  <p:clrMapOvr>
    <a:masterClrMapping/>
  </p:clrMapOvr>
</p:sldLayout>
</file>

<file path=ppt/slideLayouts/slideLayout14.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44"/>
        <p:cNvGrpSpPr/>
        <p:nvPr/>
      </p:nvGrpSpPr>
      <p:grpSpPr>
        <a:xfrm>
          <a:off x="0" y="0"/>
          <a:ext cx="0" cy="0"/>
          <a:chOff x="0" y="0"/>
          <a:chExt cx="0" cy="0"/>
        </a:xfrm>
      </p:grpSpPr>
      <p:pic>
        <p:nvPicPr>
          <p:cNvPr id="45" name="Google Shape;45;p9"/>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46" name="Google Shape;46;p9"/>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47" name="Google Shape;47;p9"/>
          <p:cNvSpPr txBox="1">
            <a:spLocks noGrp="1"/>
          </p:cNvSpPr>
          <p:nvPr>
            <p:ph type="subTitle" idx="1"/>
          </p:nvPr>
        </p:nvSpPr>
        <p:spPr>
          <a:xfrm>
            <a:off x="2173267" y="5104133"/>
            <a:ext cx="3110000" cy="930400"/>
          </a:xfrm>
          <a:prstGeom prst="rect">
            <a:avLst/>
          </a:prstGeom>
        </p:spPr>
        <p:txBody>
          <a:bodyPr spcFirstLastPara="1" wrap="square" lIns="91425" tIns="91425" rIns="91425" bIns="91425" anchor="t" anchorCtr="0">
            <a:noAutofit/>
          </a:bodyPr>
          <a:lstStyle>
            <a:lvl1pPr lvl="0">
              <a:lnSpc>
                <a:spcPct val="100000"/>
              </a:lnSpc>
              <a:spcBef>
                <a:spcPts val="0"/>
              </a:spcBef>
              <a:spcAft>
                <a:spcPts val="0"/>
              </a:spcAft>
              <a:buSzPts val="1600"/>
              <a:buFont typeface="Concert One"/>
              <a:buNone/>
              <a:defRPr sz="2133">
                <a:latin typeface="Concert One"/>
                <a:ea typeface="Concert One"/>
                <a:cs typeface="Concert One"/>
                <a:sym typeface="Concert One"/>
              </a:defRPr>
            </a:lvl1pPr>
            <a:lvl2pPr lvl="1">
              <a:lnSpc>
                <a:spcPct val="100000"/>
              </a:lnSpc>
              <a:spcBef>
                <a:spcPts val="0"/>
              </a:spcBef>
              <a:spcAft>
                <a:spcPts val="0"/>
              </a:spcAft>
              <a:buSzPts val="1400"/>
              <a:buNone/>
              <a:defRPr/>
            </a:lvl2pPr>
            <a:lvl3pPr lvl="2">
              <a:lnSpc>
                <a:spcPct val="100000"/>
              </a:lnSpc>
              <a:spcBef>
                <a:spcPts val="0"/>
              </a:spcBef>
              <a:spcAft>
                <a:spcPts val="0"/>
              </a:spcAft>
              <a:buSzPts val="1400"/>
              <a:buNone/>
              <a:defRPr/>
            </a:lvl3pPr>
            <a:lvl4pPr lvl="3">
              <a:lnSpc>
                <a:spcPct val="100000"/>
              </a:lnSpc>
              <a:spcBef>
                <a:spcPts val="0"/>
              </a:spcBef>
              <a:spcAft>
                <a:spcPts val="0"/>
              </a:spcAft>
              <a:buSzPts val="1400"/>
              <a:buNone/>
              <a:defRPr/>
            </a:lvl4pPr>
            <a:lvl5pPr lvl="4">
              <a:lnSpc>
                <a:spcPct val="100000"/>
              </a:lnSpc>
              <a:spcBef>
                <a:spcPts val="0"/>
              </a:spcBef>
              <a:spcAft>
                <a:spcPts val="0"/>
              </a:spcAft>
              <a:buSzPts val="1400"/>
              <a:buNone/>
              <a:defRPr/>
            </a:lvl5pPr>
            <a:lvl6pPr lvl="5">
              <a:lnSpc>
                <a:spcPct val="100000"/>
              </a:lnSpc>
              <a:spcBef>
                <a:spcPts val="0"/>
              </a:spcBef>
              <a:spcAft>
                <a:spcPts val="0"/>
              </a:spcAft>
              <a:buSzPts val="1400"/>
              <a:buNone/>
              <a:defRPr/>
            </a:lvl6pPr>
            <a:lvl7pPr lvl="6">
              <a:lnSpc>
                <a:spcPct val="100000"/>
              </a:lnSpc>
              <a:spcBef>
                <a:spcPts val="0"/>
              </a:spcBef>
              <a:spcAft>
                <a:spcPts val="0"/>
              </a:spcAft>
              <a:buSzPts val="1400"/>
              <a:buNone/>
              <a:defRPr/>
            </a:lvl7pPr>
            <a:lvl8pPr lvl="7">
              <a:lnSpc>
                <a:spcPct val="100000"/>
              </a:lnSpc>
              <a:spcBef>
                <a:spcPts val="0"/>
              </a:spcBef>
              <a:spcAft>
                <a:spcPts val="0"/>
              </a:spcAft>
              <a:buSzPts val="1400"/>
              <a:buNone/>
              <a:defRPr/>
            </a:lvl8pPr>
            <a:lvl9pPr lvl="8">
              <a:lnSpc>
                <a:spcPct val="100000"/>
              </a:lnSpc>
              <a:spcBef>
                <a:spcPts val="0"/>
              </a:spcBef>
              <a:spcAft>
                <a:spcPts val="0"/>
              </a:spcAft>
              <a:buSzPts val="1400"/>
              <a:buNone/>
              <a:defRPr/>
            </a:lvl9pPr>
          </a:lstStyle>
          <a:p>
            <a:endParaRPr/>
          </a:p>
        </p:txBody>
      </p:sp>
      <p:sp>
        <p:nvSpPr>
          <p:cNvPr id="48" name="Google Shape;48;p9"/>
          <p:cNvSpPr txBox="1">
            <a:spLocks noGrp="1"/>
          </p:cNvSpPr>
          <p:nvPr>
            <p:ph type="body" idx="2"/>
          </p:nvPr>
        </p:nvSpPr>
        <p:spPr>
          <a:xfrm>
            <a:off x="6726300" y="719333"/>
            <a:ext cx="4299200" cy="5425600"/>
          </a:xfrm>
          <a:prstGeom prst="rect">
            <a:avLst/>
          </a:prstGeom>
        </p:spPr>
        <p:txBody>
          <a:bodyPr spcFirstLastPara="1" wrap="square" lIns="91425" tIns="91425" rIns="91425" bIns="91425" anchor="ctr" anchorCtr="0">
            <a:noAutofit/>
          </a:bodyPr>
          <a:lstStyle>
            <a:lvl1pPr marL="609585" lvl="0" indent="-423323">
              <a:spcBef>
                <a:spcPts val="0"/>
              </a:spcBef>
              <a:spcAft>
                <a:spcPts val="0"/>
              </a:spcAft>
              <a:buClr>
                <a:schemeClr val="dk2"/>
              </a:buClr>
              <a:buSzPts val="1400"/>
              <a:buChar char="●"/>
              <a:defRPr sz="1867">
                <a:solidFill>
                  <a:schemeClr val="dk2"/>
                </a:solidFill>
              </a:defRPr>
            </a:lvl1pPr>
            <a:lvl2pPr marL="1219170" lvl="1" indent="-423323">
              <a:spcBef>
                <a:spcPts val="0"/>
              </a:spcBef>
              <a:spcAft>
                <a:spcPts val="0"/>
              </a:spcAft>
              <a:buClr>
                <a:schemeClr val="dk2"/>
              </a:buClr>
              <a:buSzPts val="1400"/>
              <a:buChar char="○"/>
              <a:defRPr>
                <a:solidFill>
                  <a:schemeClr val="dk2"/>
                </a:solidFill>
              </a:defRPr>
            </a:lvl2pPr>
            <a:lvl3pPr marL="1828754" lvl="2" indent="-423323">
              <a:spcBef>
                <a:spcPts val="2133"/>
              </a:spcBef>
              <a:spcAft>
                <a:spcPts val="0"/>
              </a:spcAft>
              <a:buClr>
                <a:schemeClr val="dk2"/>
              </a:buClr>
              <a:buSzPts val="1400"/>
              <a:buChar char="■"/>
              <a:defRPr>
                <a:solidFill>
                  <a:schemeClr val="dk2"/>
                </a:solidFill>
              </a:defRPr>
            </a:lvl3pPr>
            <a:lvl4pPr marL="2438339" lvl="3" indent="-423323">
              <a:spcBef>
                <a:spcPts val="2133"/>
              </a:spcBef>
              <a:spcAft>
                <a:spcPts val="0"/>
              </a:spcAft>
              <a:buClr>
                <a:schemeClr val="dk2"/>
              </a:buClr>
              <a:buSzPts val="1400"/>
              <a:buChar char="●"/>
              <a:defRPr>
                <a:solidFill>
                  <a:schemeClr val="dk2"/>
                </a:solidFill>
              </a:defRPr>
            </a:lvl4pPr>
            <a:lvl5pPr marL="3047924" lvl="4" indent="-423323">
              <a:spcBef>
                <a:spcPts val="2133"/>
              </a:spcBef>
              <a:spcAft>
                <a:spcPts val="0"/>
              </a:spcAft>
              <a:buClr>
                <a:schemeClr val="dk2"/>
              </a:buClr>
              <a:buSzPts val="1400"/>
              <a:buChar char="○"/>
              <a:defRPr>
                <a:solidFill>
                  <a:schemeClr val="dk2"/>
                </a:solidFill>
              </a:defRPr>
            </a:lvl5pPr>
            <a:lvl6pPr marL="3657509" lvl="5" indent="-423323">
              <a:spcBef>
                <a:spcPts val="2133"/>
              </a:spcBef>
              <a:spcAft>
                <a:spcPts val="0"/>
              </a:spcAft>
              <a:buClr>
                <a:schemeClr val="dk2"/>
              </a:buClr>
              <a:buSzPts val="1400"/>
              <a:buChar char="■"/>
              <a:defRPr>
                <a:solidFill>
                  <a:schemeClr val="dk2"/>
                </a:solidFill>
              </a:defRPr>
            </a:lvl6pPr>
            <a:lvl7pPr marL="4267093" lvl="6" indent="-423323">
              <a:spcBef>
                <a:spcPts val="2133"/>
              </a:spcBef>
              <a:spcAft>
                <a:spcPts val="0"/>
              </a:spcAft>
              <a:buClr>
                <a:schemeClr val="dk2"/>
              </a:buClr>
              <a:buSzPts val="1400"/>
              <a:buChar char="●"/>
              <a:defRPr>
                <a:solidFill>
                  <a:schemeClr val="dk2"/>
                </a:solidFill>
              </a:defRPr>
            </a:lvl7pPr>
            <a:lvl8pPr marL="4876678" lvl="7" indent="-423323">
              <a:spcBef>
                <a:spcPts val="2133"/>
              </a:spcBef>
              <a:spcAft>
                <a:spcPts val="0"/>
              </a:spcAft>
              <a:buClr>
                <a:schemeClr val="dk2"/>
              </a:buClr>
              <a:buSzPts val="1400"/>
              <a:buChar char="○"/>
              <a:defRPr>
                <a:solidFill>
                  <a:schemeClr val="dk2"/>
                </a:solidFill>
              </a:defRPr>
            </a:lvl8pPr>
            <a:lvl9pPr marL="5486263" lvl="8" indent="-423323">
              <a:spcBef>
                <a:spcPts val="2133"/>
              </a:spcBef>
              <a:spcAft>
                <a:spcPts val="2133"/>
              </a:spcAft>
              <a:buClr>
                <a:schemeClr val="dk2"/>
              </a:buClr>
              <a:buSzPts val="1400"/>
              <a:buChar char="■"/>
              <a:defRPr>
                <a:solidFill>
                  <a:schemeClr val="dk2"/>
                </a:solidFill>
              </a:defRPr>
            </a:lvl9pPr>
          </a:lstStyle>
          <a:p>
            <a:endParaRPr/>
          </a:p>
        </p:txBody>
      </p:sp>
      <p:sp>
        <p:nvSpPr>
          <p:cNvPr id="49" name="Google Shape;49;p9"/>
          <p:cNvSpPr txBox="1">
            <a:spLocks noGrp="1"/>
          </p:cNvSpPr>
          <p:nvPr>
            <p:ph type="title"/>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3780886178"/>
      </p:ext>
    </p:extLst>
  </p:cSld>
  <p:clrMapOvr>
    <a:masterClrMapping/>
  </p:clrMapOvr>
</p:sldLayout>
</file>

<file path=ppt/slideLayouts/slideLayout15.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61"/>
        <p:cNvGrpSpPr/>
        <p:nvPr/>
      </p:nvGrpSpPr>
      <p:grpSpPr>
        <a:xfrm>
          <a:off x="0" y="0"/>
          <a:ext cx="0" cy="0"/>
          <a:chOff x="0" y="0"/>
          <a:chExt cx="0" cy="0"/>
        </a:xfrm>
      </p:grpSpPr>
    </p:spTree>
    <p:extLst>
      <p:ext uri="{BB962C8B-B14F-4D97-AF65-F5344CB8AC3E}">
        <p14:creationId xmlns:p14="http://schemas.microsoft.com/office/powerpoint/2010/main" val="507929007"/>
      </p:ext>
    </p:extLst>
  </p:cSld>
  <p:clrMapOvr>
    <a:masterClrMapping/>
  </p:clrMapOvr>
</p:sldLayout>
</file>

<file path=ppt/slideLayouts/slideLayout16.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62"/>
        <p:cNvGrpSpPr/>
        <p:nvPr/>
      </p:nvGrpSpPr>
      <p:grpSpPr>
        <a:xfrm>
          <a:off x="0" y="0"/>
          <a:ext cx="0" cy="0"/>
          <a:chOff x="0" y="0"/>
          <a:chExt cx="0" cy="0"/>
        </a:xfrm>
      </p:grpSpPr>
      <p:pic>
        <p:nvPicPr>
          <p:cNvPr id="63" name="Google Shape;63;p1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64" name="Google Shape;64;p13"/>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65" name="Google Shape;65;p13"/>
          <p:cNvSpPr txBox="1">
            <a:spLocks noGrp="1"/>
          </p:cNvSpPr>
          <p:nvPr>
            <p:ph type="title"/>
          </p:nvPr>
        </p:nvSpPr>
        <p:spPr>
          <a:xfrm>
            <a:off x="1209960" y="2273644"/>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66" name="Google Shape;66;p13"/>
          <p:cNvSpPr txBox="1">
            <a:spLocks noGrp="1"/>
          </p:cNvSpPr>
          <p:nvPr>
            <p:ph type="subTitle" idx="1"/>
          </p:nvPr>
        </p:nvSpPr>
        <p:spPr>
          <a:xfrm>
            <a:off x="1239133" y="28817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67" name="Google Shape;67;p13"/>
          <p:cNvSpPr txBox="1">
            <a:spLocks noGrp="1"/>
          </p:cNvSpPr>
          <p:nvPr>
            <p:ph type="title" idx="2"/>
          </p:nvPr>
        </p:nvSpPr>
        <p:spPr>
          <a:xfrm>
            <a:off x="7091640" y="2273644"/>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68" name="Google Shape;68;p13"/>
          <p:cNvSpPr txBox="1">
            <a:spLocks noGrp="1"/>
          </p:cNvSpPr>
          <p:nvPr>
            <p:ph type="subTitle" idx="3"/>
          </p:nvPr>
        </p:nvSpPr>
        <p:spPr>
          <a:xfrm>
            <a:off x="7120816" y="28817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69" name="Google Shape;69;p13"/>
          <p:cNvSpPr txBox="1">
            <a:spLocks noGrp="1"/>
          </p:cNvSpPr>
          <p:nvPr>
            <p:ph type="title" idx="4"/>
          </p:nvPr>
        </p:nvSpPr>
        <p:spPr>
          <a:xfrm>
            <a:off x="1209960" y="4294797"/>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70" name="Google Shape;70;p13"/>
          <p:cNvSpPr txBox="1">
            <a:spLocks noGrp="1"/>
          </p:cNvSpPr>
          <p:nvPr>
            <p:ph type="subTitle" idx="5"/>
          </p:nvPr>
        </p:nvSpPr>
        <p:spPr>
          <a:xfrm>
            <a:off x="1239133" y="4914500"/>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1" name="Google Shape;71;p13"/>
          <p:cNvSpPr txBox="1">
            <a:spLocks noGrp="1"/>
          </p:cNvSpPr>
          <p:nvPr>
            <p:ph type="title" idx="6"/>
          </p:nvPr>
        </p:nvSpPr>
        <p:spPr>
          <a:xfrm>
            <a:off x="7091640" y="4294797"/>
            <a:ext cx="3890400" cy="6512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2100"/>
              <a:buNone/>
              <a:defRPr sz="2800"/>
            </a:lvl1pPr>
            <a:lvl2pPr lvl="1" algn="ctr" rtl="0">
              <a:spcBef>
                <a:spcPts val="0"/>
              </a:spcBef>
              <a:spcAft>
                <a:spcPts val="0"/>
              </a:spcAft>
              <a:buSzPts val="3900"/>
              <a:buNone/>
              <a:defRPr sz="5200"/>
            </a:lvl2pPr>
            <a:lvl3pPr lvl="2" algn="ctr" rtl="0">
              <a:spcBef>
                <a:spcPts val="0"/>
              </a:spcBef>
              <a:spcAft>
                <a:spcPts val="0"/>
              </a:spcAft>
              <a:buSzPts val="3900"/>
              <a:buNone/>
              <a:defRPr sz="5200"/>
            </a:lvl3pPr>
            <a:lvl4pPr lvl="3" algn="ctr" rtl="0">
              <a:spcBef>
                <a:spcPts val="0"/>
              </a:spcBef>
              <a:spcAft>
                <a:spcPts val="0"/>
              </a:spcAft>
              <a:buSzPts val="3900"/>
              <a:buNone/>
              <a:defRPr sz="5200"/>
            </a:lvl4pPr>
            <a:lvl5pPr lvl="4" algn="ctr" rtl="0">
              <a:spcBef>
                <a:spcPts val="0"/>
              </a:spcBef>
              <a:spcAft>
                <a:spcPts val="0"/>
              </a:spcAft>
              <a:buSzPts val="3900"/>
              <a:buNone/>
              <a:defRPr sz="5200"/>
            </a:lvl5pPr>
            <a:lvl6pPr lvl="5" algn="ctr" rtl="0">
              <a:spcBef>
                <a:spcPts val="0"/>
              </a:spcBef>
              <a:spcAft>
                <a:spcPts val="0"/>
              </a:spcAft>
              <a:buSzPts val="3900"/>
              <a:buNone/>
              <a:defRPr sz="5200"/>
            </a:lvl6pPr>
            <a:lvl7pPr lvl="6" algn="ctr" rtl="0">
              <a:spcBef>
                <a:spcPts val="0"/>
              </a:spcBef>
              <a:spcAft>
                <a:spcPts val="0"/>
              </a:spcAft>
              <a:buSzPts val="3900"/>
              <a:buNone/>
              <a:defRPr sz="5200"/>
            </a:lvl7pPr>
            <a:lvl8pPr lvl="7" algn="ctr" rtl="0">
              <a:spcBef>
                <a:spcPts val="0"/>
              </a:spcBef>
              <a:spcAft>
                <a:spcPts val="0"/>
              </a:spcAft>
              <a:buSzPts val="3900"/>
              <a:buNone/>
              <a:defRPr sz="5200"/>
            </a:lvl8pPr>
            <a:lvl9pPr lvl="8" algn="ctr" rtl="0">
              <a:spcBef>
                <a:spcPts val="0"/>
              </a:spcBef>
              <a:spcAft>
                <a:spcPts val="0"/>
              </a:spcAft>
              <a:buSzPts val="3900"/>
              <a:buNone/>
              <a:defRPr sz="5200"/>
            </a:lvl9pPr>
          </a:lstStyle>
          <a:p>
            <a:endParaRPr/>
          </a:p>
        </p:txBody>
      </p:sp>
      <p:sp>
        <p:nvSpPr>
          <p:cNvPr id="72" name="Google Shape;72;p13"/>
          <p:cNvSpPr txBox="1">
            <a:spLocks noGrp="1"/>
          </p:cNvSpPr>
          <p:nvPr>
            <p:ph type="subTitle" idx="7"/>
          </p:nvPr>
        </p:nvSpPr>
        <p:spPr>
          <a:xfrm>
            <a:off x="7120816" y="4914499"/>
            <a:ext cx="3832000" cy="955600"/>
          </a:xfrm>
          <a:prstGeom prst="rect">
            <a:avLst/>
          </a:prstGeom>
        </p:spPr>
        <p:txBody>
          <a:bodyPr spcFirstLastPara="1" wrap="square" lIns="91425" tIns="91425" rIns="91425" bIns="91425" anchor="t" anchorCtr="0">
            <a:noAutofit/>
          </a:bodyPr>
          <a:lstStyle>
            <a:lvl1pPr lvl="0" algn="ctr" rtl="0">
              <a:lnSpc>
                <a:spcPct val="100000"/>
              </a:lnSpc>
              <a:spcBef>
                <a:spcPts val="0"/>
              </a:spcBef>
              <a:spcAft>
                <a:spcPts val="0"/>
              </a:spcAft>
              <a:buClr>
                <a:schemeClr val="dk2"/>
              </a:buClr>
              <a:buSzPts val="1600"/>
              <a:buNone/>
              <a:defRPr sz="2133">
                <a:solidFill>
                  <a:schemeClr val="dk2"/>
                </a:solidFill>
              </a:defRPr>
            </a:lvl1pPr>
            <a:lvl2pPr lvl="1" algn="ctr" rtl="0">
              <a:lnSpc>
                <a:spcPct val="100000"/>
              </a:lnSpc>
              <a:spcBef>
                <a:spcPts val="0"/>
              </a:spcBef>
              <a:spcAft>
                <a:spcPts val="0"/>
              </a:spcAft>
              <a:buClr>
                <a:schemeClr val="dk2"/>
              </a:buClr>
              <a:buSzPts val="1600"/>
              <a:buNone/>
              <a:defRPr sz="2133">
                <a:solidFill>
                  <a:schemeClr val="dk2"/>
                </a:solidFill>
              </a:defRPr>
            </a:lvl2pPr>
            <a:lvl3pPr lvl="2" algn="ctr" rtl="0">
              <a:lnSpc>
                <a:spcPct val="100000"/>
              </a:lnSpc>
              <a:spcBef>
                <a:spcPts val="0"/>
              </a:spcBef>
              <a:spcAft>
                <a:spcPts val="0"/>
              </a:spcAft>
              <a:buClr>
                <a:schemeClr val="dk2"/>
              </a:buClr>
              <a:buSzPts val="1600"/>
              <a:buNone/>
              <a:defRPr sz="2133">
                <a:solidFill>
                  <a:schemeClr val="dk2"/>
                </a:solidFill>
              </a:defRPr>
            </a:lvl3pPr>
            <a:lvl4pPr lvl="3" algn="ctr" rtl="0">
              <a:lnSpc>
                <a:spcPct val="100000"/>
              </a:lnSpc>
              <a:spcBef>
                <a:spcPts val="0"/>
              </a:spcBef>
              <a:spcAft>
                <a:spcPts val="0"/>
              </a:spcAft>
              <a:buClr>
                <a:schemeClr val="dk2"/>
              </a:buClr>
              <a:buSzPts val="1600"/>
              <a:buNone/>
              <a:defRPr sz="2133">
                <a:solidFill>
                  <a:schemeClr val="dk2"/>
                </a:solidFill>
              </a:defRPr>
            </a:lvl4pPr>
            <a:lvl5pPr lvl="4" algn="ctr" rtl="0">
              <a:lnSpc>
                <a:spcPct val="100000"/>
              </a:lnSpc>
              <a:spcBef>
                <a:spcPts val="0"/>
              </a:spcBef>
              <a:spcAft>
                <a:spcPts val="0"/>
              </a:spcAft>
              <a:buClr>
                <a:schemeClr val="dk2"/>
              </a:buClr>
              <a:buSzPts val="1600"/>
              <a:buNone/>
              <a:defRPr sz="2133">
                <a:solidFill>
                  <a:schemeClr val="dk2"/>
                </a:solidFill>
              </a:defRPr>
            </a:lvl5pPr>
            <a:lvl6pPr lvl="5" algn="ctr" rtl="0">
              <a:lnSpc>
                <a:spcPct val="100000"/>
              </a:lnSpc>
              <a:spcBef>
                <a:spcPts val="0"/>
              </a:spcBef>
              <a:spcAft>
                <a:spcPts val="0"/>
              </a:spcAft>
              <a:buClr>
                <a:schemeClr val="dk2"/>
              </a:buClr>
              <a:buSzPts val="1600"/>
              <a:buNone/>
              <a:defRPr sz="2133">
                <a:solidFill>
                  <a:schemeClr val="dk2"/>
                </a:solidFill>
              </a:defRPr>
            </a:lvl6pPr>
            <a:lvl7pPr lvl="6" algn="ctr" rtl="0">
              <a:lnSpc>
                <a:spcPct val="100000"/>
              </a:lnSpc>
              <a:spcBef>
                <a:spcPts val="0"/>
              </a:spcBef>
              <a:spcAft>
                <a:spcPts val="0"/>
              </a:spcAft>
              <a:buClr>
                <a:schemeClr val="dk2"/>
              </a:buClr>
              <a:buSzPts val="1600"/>
              <a:buNone/>
              <a:defRPr sz="2133">
                <a:solidFill>
                  <a:schemeClr val="dk2"/>
                </a:solidFill>
              </a:defRPr>
            </a:lvl7pPr>
            <a:lvl8pPr lvl="7" algn="ctr" rtl="0">
              <a:lnSpc>
                <a:spcPct val="100000"/>
              </a:lnSpc>
              <a:spcBef>
                <a:spcPts val="0"/>
              </a:spcBef>
              <a:spcAft>
                <a:spcPts val="0"/>
              </a:spcAft>
              <a:buClr>
                <a:schemeClr val="dk2"/>
              </a:buClr>
              <a:buSzPts val="1600"/>
              <a:buNone/>
              <a:defRPr sz="2133">
                <a:solidFill>
                  <a:schemeClr val="dk2"/>
                </a:solidFill>
              </a:defRPr>
            </a:lvl8pPr>
            <a:lvl9pPr lvl="8" algn="ctr" rtl="0">
              <a:lnSpc>
                <a:spcPct val="100000"/>
              </a:lnSpc>
              <a:spcBef>
                <a:spcPts val="0"/>
              </a:spcBef>
              <a:spcAft>
                <a:spcPts val="0"/>
              </a:spcAft>
              <a:buClr>
                <a:schemeClr val="dk2"/>
              </a:buClr>
              <a:buSzPts val="1600"/>
              <a:buNone/>
              <a:defRPr sz="2133">
                <a:solidFill>
                  <a:schemeClr val="dk2"/>
                </a:solidFill>
              </a:defRPr>
            </a:lvl9pPr>
          </a:lstStyle>
          <a:p>
            <a:endParaRPr/>
          </a:p>
        </p:txBody>
      </p:sp>
      <p:sp>
        <p:nvSpPr>
          <p:cNvPr id="73" name="Google Shape;73;p13"/>
          <p:cNvSpPr txBox="1">
            <a:spLocks noGrp="1"/>
          </p:cNvSpPr>
          <p:nvPr>
            <p:ph type="title" idx="8"/>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901295812"/>
      </p:ext>
    </p:extLst>
  </p:cSld>
  <p:clrMapOvr>
    <a:masterClrMapping/>
  </p:clrMapOvr>
</p:sldLayout>
</file>

<file path=ppt/slideLayouts/slideLayout17.xml><?xml version="1.0" encoding="utf-8"?>
<p:sldLayout xmlns:a="http://schemas.openxmlformats.org/drawingml/2006/main" xmlns:r="http://schemas.openxmlformats.org/officeDocument/2006/relationships" xmlns:p="http://schemas.openxmlformats.org/presentationml/2006/main" matchingName="Title + Four Columns">
  <p:cSld name="Title + Four Columns">
    <p:spTree>
      <p:nvGrpSpPr>
        <p:cNvPr id="1" name="Shape 91"/>
        <p:cNvGrpSpPr/>
        <p:nvPr/>
      </p:nvGrpSpPr>
      <p:grpSpPr>
        <a:xfrm>
          <a:off x="0" y="0"/>
          <a:ext cx="0" cy="0"/>
          <a:chOff x="0" y="0"/>
          <a:chExt cx="0" cy="0"/>
        </a:xfrm>
      </p:grpSpPr>
      <p:pic>
        <p:nvPicPr>
          <p:cNvPr id="92" name="Google Shape;92;p1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93" name="Google Shape;93;p16"/>
          <p:cNvPicPr preferRelativeResize="0"/>
          <p:nvPr/>
        </p:nvPicPr>
        <p:blipFill>
          <a:blip r:embed="rId3">
            <a:alphaModFix/>
          </a:blip>
          <a:stretch>
            <a:fillRect/>
          </a:stretch>
        </p:blipFill>
        <p:spPr>
          <a:xfrm>
            <a:off x="341033" y="248368"/>
            <a:ext cx="11509931" cy="6361265"/>
          </a:xfrm>
          <a:prstGeom prst="rect">
            <a:avLst/>
          </a:prstGeom>
          <a:noFill/>
          <a:ln>
            <a:noFill/>
          </a:ln>
        </p:spPr>
      </p:pic>
      <p:sp>
        <p:nvSpPr>
          <p:cNvPr id="94" name="Google Shape;94;p16"/>
          <p:cNvSpPr txBox="1">
            <a:spLocks noGrp="1"/>
          </p:cNvSpPr>
          <p:nvPr>
            <p:ph type="title"/>
          </p:nvPr>
        </p:nvSpPr>
        <p:spPr>
          <a:xfrm>
            <a:off x="803563" y="2680033"/>
            <a:ext cx="3594400" cy="65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100"/>
              <a:buNone/>
              <a:defRPr sz="2800"/>
            </a:lvl1pPr>
            <a:lvl2pPr lvl="1" algn="r" rtl="0">
              <a:spcBef>
                <a:spcPts val="0"/>
              </a:spcBef>
              <a:spcAft>
                <a:spcPts val="0"/>
              </a:spcAft>
              <a:buSzPts val="3900"/>
              <a:buNone/>
              <a:defRPr sz="5200"/>
            </a:lvl2pPr>
            <a:lvl3pPr lvl="2" algn="r" rtl="0">
              <a:spcBef>
                <a:spcPts val="0"/>
              </a:spcBef>
              <a:spcAft>
                <a:spcPts val="0"/>
              </a:spcAft>
              <a:buSzPts val="3900"/>
              <a:buNone/>
              <a:defRPr sz="5200"/>
            </a:lvl3pPr>
            <a:lvl4pPr lvl="3" algn="r" rtl="0">
              <a:spcBef>
                <a:spcPts val="0"/>
              </a:spcBef>
              <a:spcAft>
                <a:spcPts val="0"/>
              </a:spcAft>
              <a:buSzPts val="3900"/>
              <a:buNone/>
              <a:defRPr sz="5200"/>
            </a:lvl4pPr>
            <a:lvl5pPr lvl="4" algn="r" rtl="0">
              <a:spcBef>
                <a:spcPts val="0"/>
              </a:spcBef>
              <a:spcAft>
                <a:spcPts val="0"/>
              </a:spcAft>
              <a:buSzPts val="3900"/>
              <a:buNone/>
              <a:defRPr sz="5200"/>
            </a:lvl5pPr>
            <a:lvl6pPr lvl="5" algn="r" rtl="0">
              <a:spcBef>
                <a:spcPts val="0"/>
              </a:spcBef>
              <a:spcAft>
                <a:spcPts val="0"/>
              </a:spcAft>
              <a:buSzPts val="3900"/>
              <a:buNone/>
              <a:defRPr sz="5200"/>
            </a:lvl6pPr>
            <a:lvl7pPr lvl="6" algn="r" rtl="0">
              <a:spcBef>
                <a:spcPts val="0"/>
              </a:spcBef>
              <a:spcAft>
                <a:spcPts val="0"/>
              </a:spcAft>
              <a:buSzPts val="3900"/>
              <a:buNone/>
              <a:defRPr sz="5200"/>
            </a:lvl7pPr>
            <a:lvl8pPr lvl="7" algn="r" rtl="0">
              <a:spcBef>
                <a:spcPts val="0"/>
              </a:spcBef>
              <a:spcAft>
                <a:spcPts val="0"/>
              </a:spcAft>
              <a:buSzPts val="3900"/>
              <a:buNone/>
              <a:defRPr sz="5200"/>
            </a:lvl8pPr>
            <a:lvl9pPr lvl="8" algn="r" rtl="0">
              <a:spcBef>
                <a:spcPts val="0"/>
              </a:spcBef>
              <a:spcAft>
                <a:spcPts val="0"/>
              </a:spcAft>
              <a:buSzPts val="3900"/>
              <a:buNone/>
              <a:defRPr sz="5200"/>
            </a:lvl9pPr>
          </a:lstStyle>
          <a:p>
            <a:endParaRPr/>
          </a:p>
        </p:txBody>
      </p:sp>
      <p:sp>
        <p:nvSpPr>
          <p:cNvPr id="95" name="Google Shape;95;p16"/>
          <p:cNvSpPr txBox="1">
            <a:spLocks noGrp="1"/>
          </p:cNvSpPr>
          <p:nvPr>
            <p:ph type="subTitle" idx="1"/>
          </p:nvPr>
        </p:nvSpPr>
        <p:spPr>
          <a:xfrm>
            <a:off x="1118935" y="3186491"/>
            <a:ext cx="3279200" cy="9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sz="1867">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96" name="Google Shape;96;p16"/>
          <p:cNvSpPr txBox="1">
            <a:spLocks noGrp="1"/>
          </p:cNvSpPr>
          <p:nvPr>
            <p:ph type="title" idx="2"/>
          </p:nvPr>
        </p:nvSpPr>
        <p:spPr>
          <a:xfrm>
            <a:off x="7794037" y="2680033"/>
            <a:ext cx="35944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100"/>
              <a:buNone/>
              <a:defRPr sz="2800"/>
            </a:lvl1pPr>
            <a:lvl2pPr lvl="1" rtl="0">
              <a:spcBef>
                <a:spcPts val="0"/>
              </a:spcBef>
              <a:spcAft>
                <a:spcPts val="0"/>
              </a:spcAft>
              <a:buSzPts val="3900"/>
              <a:buNone/>
              <a:defRPr sz="5200"/>
            </a:lvl2pPr>
            <a:lvl3pPr lvl="2" rtl="0">
              <a:spcBef>
                <a:spcPts val="0"/>
              </a:spcBef>
              <a:spcAft>
                <a:spcPts val="0"/>
              </a:spcAft>
              <a:buSzPts val="3900"/>
              <a:buNone/>
              <a:defRPr sz="5200"/>
            </a:lvl3pPr>
            <a:lvl4pPr lvl="3" rtl="0">
              <a:spcBef>
                <a:spcPts val="0"/>
              </a:spcBef>
              <a:spcAft>
                <a:spcPts val="0"/>
              </a:spcAft>
              <a:buSzPts val="3900"/>
              <a:buNone/>
              <a:defRPr sz="5200"/>
            </a:lvl4pPr>
            <a:lvl5pPr lvl="4" rtl="0">
              <a:spcBef>
                <a:spcPts val="0"/>
              </a:spcBef>
              <a:spcAft>
                <a:spcPts val="0"/>
              </a:spcAft>
              <a:buSzPts val="3900"/>
              <a:buNone/>
              <a:defRPr sz="5200"/>
            </a:lvl5pPr>
            <a:lvl6pPr lvl="5" rtl="0">
              <a:spcBef>
                <a:spcPts val="0"/>
              </a:spcBef>
              <a:spcAft>
                <a:spcPts val="0"/>
              </a:spcAft>
              <a:buSzPts val="3900"/>
              <a:buNone/>
              <a:defRPr sz="5200"/>
            </a:lvl6pPr>
            <a:lvl7pPr lvl="6" rtl="0">
              <a:spcBef>
                <a:spcPts val="0"/>
              </a:spcBef>
              <a:spcAft>
                <a:spcPts val="0"/>
              </a:spcAft>
              <a:buSzPts val="3900"/>
              <a:buNone/>
              <a:defRPr sz="5200"/>
            </a:lvl7pPr>
            <a:lvl8pPr lvl="7" rtl="0">
              <a:spcBef>
                <a:spcPts val="0"/>
              </a:spcBef>
              <a:spcAft>
                <a:spcPts val="0"/>
              </a:spcAft>
              <a:buSzPts val="3900"/>
              <a:buNone/>
              <a:defRPr sz="5200"/>
            </a:lvl8pPr>
            <a:lvl9pPr lvl="8" rtl="0">
              <a:spcBef>
                <a:spcPts val="0"/>
              </a:spcBef>
              <a:spcAft>
                <a:spcPts val="0"/>
              </a:spcAft>
              <a:buSzPts val="3900"/>
              <a:buNone/>
              <a:defRPr sz="5200"/>
            </a:lvl9pPr>
          </a:lstStyle>
          <a:p>
            <a:endParaRPr/>
          </a:p>
        </p:txBody>
      </p:sp>
      <p:sp>
        <p:nvSpPr>
          <p:cNvPr id="97" name="Google Shape;97;p16"/>
          <p:cNvSpPr txBox="1">
            <a:spLocks noGrp="1"/>
          </p:cNvSpPr>
          <p:nvPr>
            <p:ph type="subTitle" idx="3"/>
          </p:nvPr>
        </p:nvSpPr>
        <p:spPr>
          <a:xfrm>
            <a:off x="7794029" y="3186500"/>
            <a:ext cx="3279200" cy="9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None/>
              <a:defRPr sz="1867">
                <a:solidFill>
                  <a:schemeClr val="dk2"/>
                </a:solidFill>
              </a:defRPr>
            </a:lvl1pPr>
            <a:lvl2pPr lvl="1" rtl="0">
              <a:lnSpc>
                <a:spcPct val="100000"/>
              </a:lnSpc>
              <a:spcBef>
                <a:spcPts val="0"/>
              </a:spcBef>
              <a:spcAft>
                <a:spcPts val="0"/>
              </a:spcAft>
              <a:buClr>
                <a:schemeClr val="dk2"/>
              </a:buClr>
              <a:buSzPts val="1400"/>
              <a:buNone/>
              <a:defRPr>
                <a:solidFill>
                  <a:schemeClr val="dk2"/>
                </a:solidFill>
              </a:defRPr>
            </a:lvl2pPr>
            <a:lvl3pPr lvl="2" rtl="0">
              <a:lnSpc>
                <a:spcPct val="100000"/>
              </a:lnSpc>
              <a:spcBef>
                <a:spcPts val="0"/>
              </a:spcBef>
              <a:spcAft>
                <a:spcPts val="0"/>
              </a:spcAft>
              <a:buClr>
                <a:schemeClr val="dk2"/>
              </a:buClr>
              <a:buSzPts val="1400"/>
              <a:buNone/>
              <a:defRPr>
                <a:solidFill>
                  <a:schemeClr val="dk2"/>
                </a:solidFill>
              </a:defRPr>
            </a:lvl3pPr>
            <a:lvl4pPr lvl="3" rtl="0">
              <a:lnSpc>
                <a:spcPct val="100000"/>
              </a:lnSpc>
              <a:spcBef>
                <a:spcPts val="0"/>
              </a:spcBef>
              <a:spcAft>
                <a:spcPts val="0"/>
              </a:spcAft>
              <a:buClr>
                <a:schemeClr val="dk2"/>
              </a:buClr>
              <a:buSzPts val="1400"/>
              <a:buNone/>
              <a:defRPr>
                <a:solidFill>
                  <a:schemeClr val="dk2"/>
                </a:solidFill>
              </a:defRPr>
            </a:lvl4pPr>
            <a:lvl5pPr lvl="4" rtl="0">
              <a:lnSpc>
                <a:spcPct val="100000"/>
              </a:lnSpc>
              <a:spcBef>
                <a:spcPts val="0"/>
              </a:spcBef>
              <a:spcAft>
                <a:spcPts val="0"/>
              </a:spcAft>
              <a:buClr>
                <a:schemeClr val="dk2"/>
              </a:buClr>
              <a:buSzPts val="1400"/>
              <a:buNone/>
              <a:defRPr>
                <a:solidFill>
                  <a:schemeClr val="dk2"/>
                </a:solidFill>
              </a:defRPr>
            </a:lvl5pPr>
            <a:lvl6pPr lvl="5" rtl="0">
              <a:lnSpc>
                <a:spcPct val="100000"/>
              </a:lnSpc>
              <a:spcBef>
                <a:spcPts val="0"/>
              </a:spcBef>
              <a:spcAft>
                <a:spcPts val="0"/>
              </a:spcAft>
              <a:buClr>
                <a:schemeClr val="dk2"/>
              </a:buClr>
              <a:buSzPts val="1400"/>
              <a:buNone/>
              <a:defRPr>
                <a:solidFill>
                  <a:schemeClr val="dk2"/>
                </a:solidFill>
              </a:defRPr>
            </a:lvl6pPr>
            <a:lvl7pPr lvl="6" rtl="0">
              <a:lnSpc>
                <a:spcPct val="100000"/>
              </a:lnSpc>
              <a:spcBef>
                <a:spcPts val="0"/>
              </a:spcBef>
              <a:spcAft>
                <a:spcPts val="0"/>
              </a:spcAft>
              <a:buClr>
                <a:schemeClr val="dk2"/>
              </a:buClr>
              <a:buSzPts val="1400"/>
              <a:buNone/>
              <a:defRPr>
                <a:solidFill>
                  <a:schemeClr val="dk2"/>
                </a:solidFill>
              </a:defRPr>
            </a:lvl7pPr>
            <a:lvl8pPr lvl="7" rtl="0">
              <a:lnSpc>
                <a:spcPct val="100000"/>
              </a:lnSpc>
              <a:spcBef>
                <a:spcPts val="0"/>
              </a:spcBef>
              <a:spcAft>
                <a:spcPts val="0"/>
              </a:spcAft>
              <a:buClr>
                <a:schemeClr val="dk2"/>
              </a:buClr>
              <a:buSzPts val="1400"/>
              <a:buNone/>
              <a:defRPr>
                <a:solidFill>
                  <a:schemeClr val="dk2"/>
                </a:solidFill>
              </a:defRPr>
            </a:lvl8pPr>
            <a:lvl9pPr lvl="8" rtl="0">
              <a:lnSpc>
                <a:spcPct val="100000"/>
              </a:lnSpc>
              <a:spcBef>
                <a:spcPts val="0"/>
              </a:spcBef>
              <a:spcAft>
                <a:spcPts val="0"/>
              </a:spcAft>
              <a:buClr>
                <a:schemeClr val="dk2"/>
              </a:buClr>
              <a:buSzPts val="1400"/>
              <a:buNone/>
              <a:defRPr>
                <a:solidFill>
                  <a:schemeClr val="dk2"/>
                </a:solidFill>
              </a:defRPr>
            </a:lvl9pPr>
          </a:lstStyle>
          <a:p>
            <a:endParaRPr/>
          </a:p>
        </p:txBody>
      </p:sp>
      <p:sp>
        <p:nvSpPr>
          <p:cNvPr id="98" name="Google Shape;98;p16"/>
          <p:cNvSpPr txBox="1">
            <a:spLocks noGrp="1"/>
          </p:cNvSpPr>
          <p:nvPr>
            <p:ph type="title" idx="4"/>
          </p:nvPr>
        </p:nvSpPr>
        <p:spPr>
          <a:xfrm>
            <a:off x="803563" y="4599599"/>
            <a:ext cx="3594400" cy="65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2100"/>
              <a:buNone/>
              <a:defRPr sz="2800"/>
            </a:lvl1pPr>
            <a:lvl2pPr lvl="1" algn="r" rtl="0">
              <a:spcBef>
                <a:spcPts val="0"/>
              </a:spcBef>
              <a:spcAft>
                <a:spcPts val="0"/>
              </a:spcAft>
              <a:buSzPts val="3900"/>
              <a:buNone/>
              <a:defRPr sz="5200"/>
            </a:lvl2pPr>
            <a:lvl3pPr lvl="2" algn="r" rtl="0">
              <a:spcBef>
                <a:spcPts val="0"/>
              </a:spcBef>
              <a:spcAft>
                <a:spcPts val="0"/>
              </a:spcAft>
              <a:buSzPts val="3900"/>
              <a:buNone/>
              <a:defRPr sz="5200"/>
            </a:lvl3pPr>
            <a:lvl4pPr lvl="3" algn="r" rtl="0">
              <a:spcBef>
                <a:spcPts val="0"/>
              </a:spcBef>
              <a:spcAft>
                <a:spcPts val="0"/>
              </a:spcAft>
              <a:buSzPts val="3900"/>
              <a:buNone/>
              <a:defRPr sz="5200"/>
            </a:lvl4pPr>
            <a:lvl5pPr lvl="4" algn="r" rtl="0">
              <a:spcBef>
                <a:spcPts val="0"/>
              </a:spcBef>
              <a:spcAft>
                <a:spcPts val="0"/>
              </a:spcAft>
              <a:buSzPts val="3900"/>
              <a:buNone/>
              <a:defRPr sz="5200"/>
            </a:lvl5pPr>
            <a:lvl6pPr lvl="5" algn="r" rtl="0">
              <a:spcBef>
                <a:spcPts val="0"/>
              </a:spcBef>
              <a:spcAft>
                <a:spcPts val="0"/>
              </a:spcAft>
              <a:buSzPts val="3900"/>
              <a:buNone/>
              <a:defRPr sz="5200"/>
            </a:lvl6pPr>
            <a:lvl7pPr lvl="6" algn="r" rtl="0">
              <a:spcBef>
                <a:spcPts val="0"/>
              </a:spcBef>
              <a:spcAft>
                <a:spcPts val="0"/>
              </a:spcAft>
              <a:buSzPts val="3900"/>
              <a:buNone/>
              <a:defRPr sz="5200"/>
            </a:lvl7pPr>
            <a:lvl8pPr lvl="7" algn="r" rtl="0">
              <a:spcBef>
                <a:spcPts val="0"/>
              </a:spcBef>
              <a:spcAft>
                <a:spcPts val="0"/>
              </a:spcAft>
              <a:buSzPts val="3900"/>
              <a:buNone/>
              <a:defRPr sz="5200"/>
            </a:lvl8pPr>
            <a:lvl9pPr lvl="8" algn="r" rtl="0">
              <a:spcBef>
                <a:spcPts val="0"/>
              </a:spcBef>
              <a:spcAft>
                <a:spcPts val="0"/>
              </a:spcAft>
              <a:buSzPts val="3900"/>
              <a:buNone/>
              <a:defRPr sz="5200"/>
            </a:lvl9pPr>
          </a:lstStyle>
          <a:p>
            <a:endParaRPr/>
          </a:p>
        </p:txBody>
      </p:sp>
      <p:sp>
        <p:nvSpPr>
          <p:cNvPr id="99" name="Google Shape;99;p16"/>
          <p:cNvSpPr txBox="1">
            <a:spLocks noGrp="1"/>
          </p:cNvSpPr>
          <p:nvPr>
            <p:ph type="subTitle" idx="5"/>
          </p:nvPr>
        </p:nvSpPr>
        <p:spPr>
          <a:xfrm>
            <a:off x="1118935" y="5117697"/>
            <a:ext cx="3279200" cy="955600"/>
          </a:xfrm>
          <a:prstGeom prst="rect">
            <a:avLst/>
          </a:prstGeom>
        </p:spPr>
        <p:txBody>
          <a:bodyPr spcFirstLastPara="1" wrap="square" lIns="91425" tIns="91425" rIns="91425" bIns="91425" anchor="t" anchorCtr="0">
            <a:noAutofit/>
          </a:bodyPr>
          <a:lstStyle>
            <a:lvl1pPr lvl="0" algn="r" rtl="0">
              <a:lnSpc>
                <a:spcPct val="100000"/>
              </a:lnSpc>
              <a:spcBef>
                <a:spcPts val="0"/>
              </a:spcBef>
              <a:spcAft>
                <a:spcPts val="0"/>
              </a:spcAft>
              <a:buClr>
                <a:schemeClr val="dk2"/>
              </a:buClr>
              <a:buSzPts val="1400"/>
              <a:buNone/>
              <a:defRPr sz="1867">
                <a:solidFill>
                  <a:schemeClr val="dk2"/>
                </a:solidFill>
              </a:defRPr>
            </a:lvl1pPr>
            <a:lvl2pPr lvl="1" algn="r" rtl="0">
              <a:lnSpc>
                <a:spcPct val="100000"/>
              </a:lnSpc>
              <a:spcBef>
                <a:spcPts val="0"/>
              </a:spcBef>
              <a:spcAft>
                <a:spcPts val="0"/>
              </a:spcAft>
              <a:buClr>
                <a:schemeClr val="dk2"/>
              </a:buClr>
              <a:buSzPts val="1400"/>
              <a:buNone/>
              <a:defRPr>
                <a:solidFill>
                  <a:schemeClr val="dk2"/>
                </a:solidFill>
              </a:defRPr>
            </a:lvl2pPr>
            <a:lvl3pPr lvl="2" algn="r" rtl="0">
              <a:lnSpc>
                <a:spcPct val="100000"/>
              </a:lnSpc>
              <a:spcBef>
                <a:spcPts val="0"/>
              </a:spcBef>
              <a:spcAft>
                <a:spcPts val="0"/>
              </a:spcAft>
              <a:buClr>
                <a:schemeClr val="dk2"/>
              </a:buClr>
              <a:buSzPts val="1400"/>
              <a:buNone/>
              <a:defRPr>
                <a:solidFill>
                  <a:schemeClr val="dk2"/>
                </a:solidFill>
              </a:defRPr>
            </a:lvl3pPr>
            <a:lvl4pPr lvl="3" algn="r" rtl="0">
              <a:lnSpc>
                <a:spcPct val="100000"/>
              </a:lnSpc>
              <a:spcBef>
                <a:spcPts val="0"/>
              </a:spcBef>
              <a:spcAft>
                <a:spcPts val="0"/>
              </a:spcAft>
              <a:buClr>
                <a:schemeClr val="dk2"/>
              </a:buClr>
              <a:buSzPts val="1400"/>
              <a:buNone/>
              <a:defRPr>
                <a:solidFill>
                  <a:schemeClr val="dk2"/>
                </a:solidFill>
              </a:defRPr>
            </a:lvl4pPr>
            <a:lvl5pPr lvl="4" algn="r" rtl="0">
              <a:lnSpc>
                <a:spcPct val="100000"/>
              </a:lnSpc>
              <a:spcBef>
                <a:spcPts val="0"/>
              </a:spcBef>
              <a:spcAft>
                <a:spcPts val="0"/>
              </a:spcAft>
              <a:buClr>
                <a:schemeClr val="dk2"/>
              </a:buClr>
              <a:buSzPts val="1400"/>
              <a:buNone/>
              <a:defRPr>
                <a:solidFill>
                  <a:schemeClr val="dk2"/>
                </a:solidFill>
              </a:defRPr>
            </a:lvl5pPr>
            <a:lvl6pPr lvl="5" algn="r" rtl="0">
              <a:lnSpc>
                <a:spcPct val="100000"/>
              </a:lnSpc>
              <a:spcBef>
                <a:spcPts val="0"/>
              </a:spcBef>
              <a:spcAft>
                <a:spcPts val="0"/>
              </a:spcAft>
              <a:buClr>
                <a:schemeClr val="dk2"/>
              </a:buClr>
              <a:buSzPts val="1400"/>
              <a:buNone/>
              <a:defRPr>
                <a:solidFill>
                  <a:schemeClr val="dk2"/>
                </a:solidFill>
              </a:defRPr>
            </a:lvl6pPr>
            <a:lvl7pPr lvl="6" algn="r" rtl="0">
              <a:lnSpc>
                <a:spcPct val="100000"/>
              </a:lnSpc>
              <a:spcBef>
                <a:spcPts val="0"/>
              </a:spcBef>
              <a:spcAft>
                <a:spcPts val="0"/>
              </a:spcAft>
              <a:buClr>
                <a:schemeClr val="dk2"/>
              </a:buClr>
              <a:buSzPts val="1400"/>
              <a:buNone/>
              <a:defRPr>
                <a:solidFill>
                  <a:schemeClr val="dk2"/>
                </a:solidFill>
              </a:defRPr>
            </a:lvl7pPr>
            <a:lvl8pPr lvl="7" algn="r" rtl="0">
              <a:lnSpc>
                <a:spcPct val="100000"/>
              </a:lnSpc>
              <a:spcBef>
                <a:spcPts val="0"/>
              </a:spcBef>
              <a:spcAft>
                <a:spcPts val="0"/>
              </a:spcAft>
              <a:buClr>
                <a:schemeClr val="dk2"/>
              </a:buClr>
              <a:buSzPts val="1400"/>
              <a:buNone/>
              <a:defRPr>
                <a:solidFill>
                  <a:schemeClr val="dk2"/>
                </a:solidFill>
              </a:defRPr>
            </a:lvl8pPr>
            <a:lvl9pPr lvl="8" algn="r"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00" name="Google Shape;100;p16"/>
          <p:cNvSpPr txBox="1">
            <a:spLocks noGrp="1"/>
          </p:cNvSpPr>
          <p:nvPr>
            <p:ph type="title" idx="6"/>
          </p:nvPr>
        </p:nvSpPr>
        <p:spPr>
          <a:xfrm>
            <a:off x="7794037" y="4599593"/>
            <a:ext cx="3594400" cy="651200"/>
          </a:xfrm>
          <a:prstGeom prst="rect">
            <a:avLst/>
          </a:prstGeom>
        </p:spPr>
        <p:txBody>
          <a:bodyPr spcFirstLastPara="1" wrap="square" lIns="91425" tIns="91425" rIns="91425" bIns="91425" anchor="b" anchorCtr="0">
            <a:noAutofit/>
          </a:bodyPr>
          <a:lstStyle>
            <a:lvl1pPr lvl="0" rtl="0">
              <a:spcBef>
                <a:spcPts val="0"/>
              </a:spcBef>
              <a:spcAft>
                <a:spcPts val="0"/>
              </a:spcAft>
              <a:buSzPts val="2100"/>
              <a:buNone/>
              <a:defRPr sz="2800"/>
            </a:lvl1pPr>
            <a:lvl2pPr lvl="1" rtl="0">
              <a:spcBef>
                <a:spcPts val="0"/>
              </a:spcBef>
              <a:spcAft>
                <a:spcPts val="0"/>
              </a:spcAft>
              <a:buSzPts val="3900"/>
              <a:buNone/>
              <a:defRPr sz="5200"/>
            </a:lvl2pPr>
            <a:lvl3pPr lvl="2" rtl="0">
              <a:spcBef>
                <a:spcPts val="0"/>
              </a:spcBef>
              <a:spcAft>
                <a:spcPts val="0"/>
              </a:spcAft>
              <a:buSzPts val="3900"/>
              <a:buNone/>
              <a:defRPr sz="5200"/>
            </a:lvl3pPr>
            <a:lvl4pPr lvl="3" rtl="0">
              <a:spcBef>
                <a:spcPts val="0"/>
              </a:spcBef>
              <a:spcAft>
                <a:spcPts val="0"/>
              </a:spcAft>
              <a:buSzPts val="3900"/>
              <a:buNone/>
              <a:defRPr sz="5200"/>
            </a:lvl4pPr>
            <a:lvl5pPr lvl="4" rtl="0">
              <a:spcBef>
                <a:spcPts val="0"/>
              </a:spcBef>
              <a:spcAft>
                <a:spcPts val="0"/>
              </a:spcAft>
              <a:buSzPts val="3900"/>
              <a:buNone/>
              <a:defRPr sz="5200"/>
            </a:lvl5pPr>
            <a:lvl6pPr lvl="5" rtl="0">
              <a:spcBef>
                <a:spcPts val="0"/>
              </a:spcBef>
              <a:spcAft>
                <a:spcPts val="0"/>
              </a:spcAft>
              <a:buSzPts val="3900"/>
              <a:buNone/>
              <a:defRPr sz="5200"/>
            </a:lvl6pPr>
            <a:lvl7pPr lvl="6" rtl="0">
              <a:spcBef>
                <a:spcPts val="0"/>
              </a:spcBef>
              <a:spcAft>
                <a:spcPts val="0"/>
              </a:spcAft>
              <a:buSzPts val="3900"/>
              <a:buNone/>
              <a:defRPr sz="5200"/>
            </a:lvl7pPr>
            <a:lvl8pPr lvl="7" rtl="0">
              <a:spcBef>
                <a:spcPts val="0"/>
              </a:spcBef>
              <a:spcAft>
                <a:spcPts val="0"/>
              </a:spcAft>
              <a:buSzPts val="3900"/>
              <a:buNone/>
              <a:defRPr sz="5200"/>
            </a:lvl8pPr>
            <a:lvl9pPr lvl="8" rtl="0">
              <a:spcBef>
                <a:spcPts val="0"/>
              </a:spcBef>
              <a:spcAft>
                <a:spcPts val="0"/>
              </a:spcAft>
              <a:buSzPts val="3900"/>
              <a:buNone/>
              <a:defRPr sz="5200"/>
            </a:lvl9pPr>
          </a:lstStyle>
          <a:p>
            <a:endParaRPr/>
          </a:p>
        </p:txBody>
      </p:sp>
      <p:sp>
        <p:nvSpPr>
          <p:cNvPr id="101" name="Google Shape;101;p16"/>
          <p:cNvSpPr txBox="1">
            <a:spLocks noGrp="1"/>
          </p:cNvSpPr>
          <p:nvPr>
            <p:ph type="subTitle" idx="7"/>
          </p:nvPr>
        </p:nvSpPr>
        <p:spPr>
          <a:xfrm>
            <a:off x="7794029" y="5117701"/>
            <a:ext cx="3279200" cy="9556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Clr>
                <a:schemeClr val="dk2"/>
              </a:buClr>
              <a:buSzPts val="1400"/>
              <a:buNone/>
              <a:defRPr sz="1867">
                <a:solidFill>
                  <a:schemeClr val="dk2"/>
                </a:solidFill>
              </a:defRPr>
            </a:lvl1pPr>
            <a:lvl2pPr lvl="1" rtl="0">
              <a:lnSpc>
                <a:spcPct val="100000"/>
              </a:lnSpc>
              <a:spcBef>
                <a:spcPts val="0"/>
              </a:spcBef>
              <a:spcAft>
                <a:spcPts val="0"/>
              </a:spcAft>
              <a:buClr>
                <a:schemeClr val="dk2"/>
              </a:buClr>
              <a:buSzPts val="1400"/>
              <a:buNone/>
              <a:defRPr>
                <a:solidFill>
                  <a:schemeClr val="dk2"/>
                </a:solidFill>
              </a:defRPr>
            </a:lvl2pPr>
            <a:lvl3pPr lvl="2" rtl="0">
              <a:lnSpc>
                <a:spcPct val="100000"/>
              </a:lnSpc>
              <a:spcBef>
                <a:spcPts val="0"/>
              </a:spcBef>
              <a:spcAft>
                <a:spcPts val="0"/>
              </a:spcAft>
              <a:buClr>
                <a:schemeClr val="dk2"/>
              </a:buClr>
              <a:buSzPts val="1400"/>
              <a:buNone/>
              <a:defRPr>
                <a:solidFill>
                  <a:schemeClr val="dk2"/>
                </a:solidFill>
              </a:defRPr>
            </a:lvl3pPr>
            <a:lvl4pPr lvl="3" rtl="0">
              <a:lnSpc>
                <a:spcPct val="100000"/>
              </a:lnSpc>
              <a:spcBef>
                <a:spcPts val="0"/>
              </a:spcBef>
              <a:spcAft>
                <a:spcPts val="0"/>
              </a:spcAft>
              <a:buClr>
                <a:schemeClr val="dk2"/>
              </a:buClr>
              <a:buSzPts val="1400"/>
              <a:buNone/>
              <a:defRPr>
                <a:solidFill>
                  <a:schemeClr val="dk2"/>
                </a:solidFill>
              </a:defRPr>
            </a:lvl4pPr>
            <a:lvl5pPr lvl="4" rtl="0">
              <a:lnSpc>
                <a:spcPct val="100000"/>
              </a:lnSpc>
              <a:spcBef>
                <a:spcPts val="0"/>
              </a:spcBef>
              <a:spcAft>
                <a:spcPts val="0"/>
              </a:spcAft>
              <a:buClr>
                <a:schemeClr val="dk2"/>
              </a:buClr>
              <a:buSzPts val="1400"/>
              <a:buNone/>
              <a:defRPr>
                <a:solidFill>
                  <a:schemeClr val="dk2"/>
                </a:solidFill>
              </a:defRPr>
            </a:lvl5pPr>
            <a:lvl6pPr lvl="5" rtl="0">
              <a:lnSpc>
                <a:spcPct val="100000"/>
              </a:lnSpc>
              <a:spcBef>
                <a:spcPts val="0"/>
              </a:spcBef>
              <a:spcAft>
                <a:spcPts val="0"/>
              </a:spcAft>
              <a:buClr>
                <a:schemeClr val="dk2"/>
              </a:buClr>
              <a:buSzPts val="1400"/>
              <a:buNone/>
              <a:defRPr>
                <a:solidFill>
                  <a:schemeClr val="dk2"/>
                </a:solidFill>
              </a:defRPr>
            </a:lvl6pPr>
            <a:lvl7pPr lvl="6" rtl="0">
              <a:lnSpc>
                <a:spcPct val="100000"/>
              </a:lnSpc>
              <a:spcBef>
                <a:spcPts val="0"/>
              </a:spcBef>
              <a:spcAft>
                <a:spcPts val="0"/>
              </a:spcAft>
              <a:buClr>
                <a:schemeClr val="dk2"/>
              </a:buClr>
              <a:buSzPts val="1400"/>
              <a:buNone/>
              <a:defRPr>
                <a:solidFill>
                  <a:schemeClr val="dk2"/>
                </a:solidFill>
              </a:defRPr>
            </a:lvl7pPr>
            <a:lvl8pPr lvl="7" rtl="0">
              <a:lnSpc>
                <a:spcPct val="100000"/>
              </a:lnSpc>
              <a:spcBef>
                <a:spcPts val="0"/>
              </a:spcBef>
              <a:spcAft>
                <a:spcPts val="0"/>
              </a:spcAft>
              <a:buClr>
                <a:schemeClr val="dk2"/>
              </a:buClr>
              <a:buSzPts val="1400"/>
              <a:buNone/>
              <a:defRPr>
                <a:solidFill>
                  <a:schemeClr val="dk2"/>
                </a:solidFill>
              </a:defRPr>
            </a:lvl8pPr>
            <a:lvl9pPr lvl="8" rtl="0">
              <a:lnSpc>
                <a:spcPct val="100000"/>
              </a:lnSpc>
              <a:spcBef>
                <a:spcPts val="0"/>
              </a:spcBef>
              <a:spcAft>
                <a:spcPts val="0"/>
              </a:spcAft>
              <a:buClr>
                <a:schemeClr val="dk2"/>
              </a:buClr>
              <a:buSzPts val="1400"/>
              <a:buNone/>
              <a:defRPr>
                <a:solidFill>
                  <a:schemeClr val="dk2"/>
                </a:solidFill>
              </a:defRPr>
            </a:lvl9pPr>
          </a:lstStyle>
          <a:p>
            <a:endParaRPr/>
          </a:p>
        </p:txBody>
      </p:sp>
      <p:sp>
        <p:nvSpPr>
          <p:cNvPr id="102" name="Google Shape;102;p16"/>
          <p:cNvSpPr txBox="1">
            <a:spLocks noGrp="1"/>
          </p:cNvSpPr>
          <p:nvPr>
            <p:ph type="title" idx="8"/>
          </p:nvPr>
        </p:nvSpPr>
        <p:spPr>
          <a:xfrm>
            <a:off x="1336433" y="948241"/>
            <a:ext cx="3205200" cy="763600"/>
          </a:xfrm>
          <a:prstGeom prst="rect">
            <a:avLst/>
          </a:prstGeom>
        </p:spPr>
        <p:txBody>
          <a:bodyPr spcFirstLastPara="1" wrap="square" lIns="91425" tIns="91425" rIns="91425" bIns="91425" anchor="t" anchorCtr="0">
            <a:noAutofit/>
          </a:bodyPr>
          <a:lstStyle>
            <a:lvl1pPr lvl="0" rtl="0">
              <a:lnSpc>
                <a:spcPct val="80000"/>
              </a:lnSpc>
              <a:spcBef>
                <a:spcPts val="0"/>
              </a:spcBef>
              <a:spcAft>
                <a:spcPts val="0"/>
              </a:spcAft>
              <a:buSzPts val="2800"/>
              <a:buNone/>
              <a:defRPr/>
            </a:lvl1pPr>
            <a:lvl2pPr lvl="1" rtl="0">
              <a:lnSpc>
                <a:spcPct val="80000"/>
              </a:lnSpc>
              <a:spcBef>
                <a:spcPts val="0"/>
              </a:spcBef>
              <a:spcAft>
                <a:spcPts val="0"/>
              </a:spcAft>
              <a:buSzPts val="2800"/>
              <a:buNone/>
              <a:defRPr/>
            </a:lvl2pPr>
            <a:lvl3pPr lvl="2" rtl="0">
              <a:lnSpc>
                <a:spcPct val="80000"/>
              </a:lnSpc>
              <a:spcBef>
                <a:spcPts val="0"/>
              </a:spcBef>
              <a:spcAft>
                <a:spcPts val="0"/>
              </a:spcAft>
              <a:buSzPts val="2800"/>
              <a:buNone/>
              <a:defRPr/>
            </a:lvl3pPr>
            <a:lvl4pPr lvl="3" rtl="0">
              <a:lnSpc>
                <a:spcPct val="80000"/>
              </a:lnSpc>
              <a:spcBef>
                <a:spcPts val="0"/>
              </a:spcBef>
              <a:spcAft>
                <a:spcPts val="0"/>
              </a:spcAft>
              <a:buSzPts val="2800"/>
              <a:buNone/>
              <a:defRPr/>
            </a:lvl4pPr>
            <a:lvl5pPr lvl="4" rtl="0">
              <a:lnSpc>
                <a:spcPct val="80000"/>
              </a:lnSpc>
              <a:spcBef>
                <a:spcPts val="0"/>
              </a:spcBef>
              <a:spcAft>
                <a:spcPts val="0"/>
              </a:spcAft>
              <a:buSzPts val="2800"/>
              <a:buNone/>
              <a:defRPr/>
            </a:lvl5pPr>
            <a:lvl6pPr lvl="5" rtl="0">
              <a:lnSpc>
                <a:spcPct val="80000"/>
              </a:lnSpc>
              <a:spcBef>
                <a:spcPts val="0"/>
              </a:spcBef>
              <a:spcAft>
                <a:spcPts val="0"/>
              </a:spcAft>
              <a:buSzPts val="2800"/>
              <a:buNone/>
              <a:defRPr/>
            </a:lvl6pPr>
            <a:lvl7pPr lvl="6" rtl="0">
              <a:lnSpc>
                <a:spcPct val="80000"/>
              </a:lnSpc>
              <a:spcBef>
                <a:spcPts val="0"/>
              </a:spcBef>
              <a:spcAft>
                <a:spcPts val="0"/>
              </a:spcAft>
              <a:buSzPts val="2800"/>
              <a:buNone/>
              <a:defRPr/>
            </a:lvl7pPr>
            <a:lvl8pPr lvl="7" rtl="0">
              <a:lnSpc>
                <a:spcPct val="80000"/>
              </a:lnSpc>
              <a:spcBef>
                <a:spcPts val="0"/>
              </a:spcBef>
              <a:spcAft>
                <a:spcPts val="0"/>
              </a:spcAft>
              <a:buSzPts val="2800"/>
              <a:buNone/>
              <a:defRPr/>
            </a:lvl8pPr>
            <a:lvl9pPr lvl="8" rtl="0">
              <a:lnSpc>
                <a:spcPct val="80000"/>
              </a:lnSpc>
              <a:spcBef>
                <a:spcPts val="0"/>
              </a:spcBef>
              <a:spcAft>
                <a:spcPts val="0"/>
              </a:spcAft>
              <a:buSzPts val="2800"/>
              <a:buNone/>
              <a:defRPr/>
            </a:lvl9pPr>
          </a:lstStyle>
          <a:p>
            <a:endParaRPr/>
          </a:p>
        </p:txBody>
      </p:sp>
    </p:spTree>
    <p:extLst>
      <p:ext uri="{BB962C8B-B14F-4D97-AF65-F5344CB8AC3E}">
        <p14:creationId xmlns:p14="http://schemas.microsoft.com/office/powerpoint/2010/main" val="1239458313"/>
      </p:ext>
    </p:extLst>
  </p:cSld>
  <p:clrMapOvr>
    <a:masterClrMapping/>
  </p:clrMapOvr>
</p:sldLayout>
</file>

<file path=ppt/slideLayouts/slideLayout18.xml><?xml version="1.0" encoding="utf-8"?>
<p:sldLayout xmlns:a="http://schemas.openxmlformats.org/drawingml/2006/main" xmlns:r="http://schemas.openxmlformats.org/officeDocument/2006/relationships" xmlns:p="http://schemas.openxmlformats.org/presentationml/2006/main" matchingName="Background">
  <p:cSld name="Background">
    <p:spTree>
      <p:nvGrpSpPr>
        <p:cNvPr id="1" name="Shape 157"/>
        <p:cNvGrpSpPr/>
        <p:nvPr/>
      </p:nvGrpSpPr>
      <p:grpSpPr>
        <a:xfrm>
          <a:off x="0" y="0"/>
          <a:ext cx="0" cy="0"/>
          <a:chOff x="0" y="0"/>
          <a:chExt cx="0" cy="0"/>
        </a:xfrm>
      </p:grpSpPr>
      <p:pic>
        <p:nvPicPr>
          <p:cNvPr id="158" name="Google Shape;158;p23"/>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spTree>
    <p:extLst>
      <p:ext uri="{BB962C8B-B14F-4D97-AF65-F5344CB8AC3E}">
        <p14:creationId xmlns:p14="http://schemas.microsoft.com/office/powerpoint/2010/main" val="4234094"/>
      </p:ext>
    </p:extLst>
  </p:cSld>
  <p:clrMapOvr>
    <a:masterClrMapping/>
  </p:clrMapOvr>
</p:sldLayout>
</file>

<file path=ppt/slideLayouts/slideLayout19.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159"/>
        <p:cNvGrpSpPr/>
        <p:nvPr/>
      </p:nvGrpSpPr>
      <p:grpSpPr>
        <a:xfrm>
          <a:off x="0" y="0"/>
          <a:ext cx="0" cy="0"/>
          <a:chOff x="0" y="0"/>
          <a:chExt cx="0" cy="0"/>
        </a:xfrm>
      </p:grpSpPr>
      <p:pic>
        <p:nvPicPr>
          <p:cNvPr id="160" name="Google Shape;160;p24"/>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1" name="Google Shape;161;p24"/>
          <p:cNvPicPr preferRelativeResize="0"/>
          <p:nvPr/>
        </p:nvPicPr>
        <p:blipFill>
          <a:blip r:embed="rId3">
            <a:alphaModFix/>
          </a:blip>
          <a:stretch>
            <a:fillRect/>
          </a:stretch>
        </p:blipFill>
        <p:spPr>
          <a:xfrm>
            <a:off x="341033" y="248368"/>
            <a:ext cx="11509931" cy="6361265"/>
          </a:xfrm>
          <a:prstGeom prst="rect">
            <a:avLst/>
          </a:prstGeom>
          <a:noFill/>
          <a:ln>
            <a:noFill/>
          </a:ln>
        </p:spPr>
      </p:pic>
    </p:spTree>
    <p:extLst>
      <p:ext uri="{BB962C8B-B14F-4D97-AF65-F5344CB8AC3E}">
        <p14:creationId xmlns:p14="http://schemas.microsoft.com/office/powerpoint/2010/main" val="1611921164"/>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matchingName="Title and body" type="tx">
  <p:cSld name="Title and body">
    <p:bg>
      <p:bgPr>
        <a:solidFill>
          <a:schemeClr val="accent3"/>
        </a:solidFill>
        <a:effectLst/>
      </p:bgPr>
    </p:bg>
    <p:spTree>
      <p:nvGrpSpPr>
        <p:cNvPr id="1" name="Shape 75"/>
        <p:cNvGrpSpPr/>
        <p:nvPr/>
      </p:nvGrpSpPr>
      <p:grpSpPr>
        <a:xfrm>
          <a:off x="0" y="0"/>
          <a:ext cx="0" cy="0"/>
          <a:chOff x="0" y="0"/>
          <a:chExt cx="0" cy="0"/>
        </a:xfrm>
      </p:grpSpPr>
      <p:grpSp>
        <p:nvGrpSpPr>
          <p:cNvPr id="76" name="Google Shape;76;p4"/>
          <p:cNvGrpSpPr/>
          <p:nvPr/>
        </p:nvGrpSpPr>
        <p:grpSpPr>
          <a:xfrm>
            <a:off x="-1135833" y="365100"/>
            <a:ext cx="12962600" cy="6148800"/>
            <a:chOff x="-851875" y="273825"/>
            <a:chExt cx="9721950" cy="4611600"/>
          </a:xfrm>
        </p:grpSpPr>
        <p:sp>
          <p:nvSpPr>
            <p:cNvPr id="77" name="Google Shape;77;p4"/>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4"/>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79" name="Google Shape;79;p4"/>
            <p:cNvGrpSpPr/>
            <p:nvPr/>
          </p:nvGrpSpPr>
          <p:grpSpPr>
            <a:xfrm>
              <a:off x="81691" y="785819"/>
              <a:ext cx="155400" cy="3538775"/>
              <a:chOff x="435991" y="785819"/>
              <a:chExt cx="155400" cy="3538775"/>
            </a:xfrm>
          </p:grpSpPr>
          <p:sp>
            <p:nvSpPr>
              <p:cNvPr id="80" name="Google Shape;80;p4"/>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1" name="Google Shape;81;p4"/>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2" name="Google Shape;82;p4"/>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4"/>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4"/>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4"/>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4"/>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4"/>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8" name="Google Shape;88;p4"/>
            <p:cNvGrpSpPr/>
            <p:nvPr/>
          </p:nvGrpSpPr>
          <p:grpSpPr>
            <a:xfrm>
              <a:off x="435991" y="785819"/>
              <a:ext cx="155400" cy="3538775"/>
              <a:chOff x="435991" y="785819"/>
              <a:chExt cx="155400" cy="3538775"/>
            </a:xfrm>
          </p:grpSpPr>
          <p:sp>
            <p:nvSpPr>
              <p:cNvPr id="89" name="Google Shape;89;p4"/>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4"/>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4"/>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4"/>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4"/>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4"/>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4"/>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4"/>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7" name="Google Shape;97;p4"/>
            <p:cNvGrpSpPr/>
            <p:nvPr/>
          </p:nvGrpSpPr>
          <p:grpSpPr>
            <a:xfrm>
              <a:off x="161500" y="826619"/>
              <a:ext cx="352200" cy="3457175"/>
              <a:chOff x="161500" y="826619"/>
              <a:chExt cx="352200" cy="3457175"/>
            </a:xfrm>
          </p:grpSpPr>
          <p:sp>
            <p:nvSpPr>
              <p:cNvPr id="98" name="Google Shape;98;p4"/>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 name="Google Shape;99;p4"/>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0" name="Google Shape;100;p4"/>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4"/>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4"/>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4"/>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4"/>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4"/>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106" name="Google Shape;106;p4"/>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sp>
        <p:nvSpPr>
          <p:cNvPr id="107" name="Google Shape;107;p4"/>
          <p:cNvSpPr txBox="1">
            <a:spLocks noGrp="1"/>
          </p:cNvSpPr>
          <p:nvPr>
            <p:ph type="title"/>
          </p:nvPr>
        </p:nvSpPr>
        <p:spPr>
          <a:xfrm>
            <a:off x="1299467" y="716000"/>
            <a:ext cx="9942000" cy="487600"/>
          </a:xfrm>
          <a:prstGeom prst="rect">
            <a:avLst/>
          </a:prstGeom>
        </p:spPr>
        <p:txBody>
          <a:bodyPr spcFirstLastPara="1" wrap="square" lIns="91425" tIns="91425" rIns="91425" bIns="91425" anchor="ctr" anchorCtr="0">
            <a:noAutofit/>
          </a:bodyPr>
          <a:lstStyle>
            <a:lvl1pPr lvl="0">
              <a:spcBef>
                <a:spcPts val="0"/>
              </a:spcBef>
              <a:spcAft>
                <a:spcPts val="0"/>
              </a:spcAft>
              <a:buSzPts val="3200"/>
              <a:buNone/>
              <a:defRPr>
                <a:solidFill>
                  <a:schemeClr val="accent1"/>
                </a:solidFill>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108" name="Google Shape;108;p4"/>
          <p:cNvSpPr txBox="1">
            <a:spLocks noGrp="1"/>
          </p:cNvSpPr>
          <p:nvPr>
            <p:ph type="body" idx="1"/>
          </p:nvPr>
        </p:nvSpPr>
        <p:spPr>
          <a:xfrm>
            <a:off x="1299200" y="1575767"/>
            <a:ext cx="9942000" cy="45552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Clr>
                <a:schemeClr val="accent3"/>
              </a:buClr>
              <a:buSzPts val="1400"/>
              <a:buFont typeface="Montserrat"/>
              <a:buAutoNum type="arabicPeriod"/>
              <a:defRPr sz="1600"/>
            </a:lvl1pPr>
            <a:lvl2pPr marL="1219170" lvl="1" indent="-423323">
              <a:spcBef>
                <a:spcPts val="0"/>
              </a:spcBef>
              <a:spcAft>
                <a:spcPts val="0"/>
              </a:spcAft>
              <a:buSzPts val="1400"/>
              <a:buFont typeface="Montserrat Medium"/>
              <a:buAutoNum type="alphaLcPeriod"/>
              <a:defRPr/>
            </a:lvl2pPr>
            <a:lvl3pPr marL="1828754" lvl="2" indent="-423323">
              <a:spcBef>
                <a:spcPts val="0"/>
              </a:spcBef>
              <a:spcAft>
                <a:spcPts val="0"/>
              </a:spcAft>
              <a:buSzPts val="1400"/>
              <a:buFont typeface="Montserrat Medium"/>
              <a:buAutoNum type="romanLcPeriod"/>
              <a:defRPr/>
            </a:lvl3pPr>
            <a:lvl4pPr marL="2438339" lvl="3" indent="-423323">
              <a:spcBef>
                <a:spcPts val="0"/>
              </a:spcBef>
              <a:spcAft>
                <a:spcPts val="0"/>
              </a:spcAft>
              <a:buSzPts val="1400"/>
              <a:buFont typeface="Montserrat Medium"/>
              <a:buAutoNum type="arabicPeriod"/>
              <a:defRPr/>
            </a:lvl4pPr>
            <a:lvl5pPr marL="3047924" lvl="4" indent="-423323">
              <a:spcBef>
                <a:spcPts val="0"/>
              </a:spcBef>
              <a:spcAft>
                <a:spcPts val="0"/>
              </a:spcAft>
              <a:buSzPts val="1400"/>
              <a:buFont typeface="Montserrat Medium"/>
              <a:buAutoNum type="alphaLcPeriod"/>
              <a:defRPr/>
            </a:lvl5pPr>
            <a:lvl6pPr marL="3657509" lvl="5" indent="-423323">
              <a:spcBef>
                <a:spcPts val="0"/>
              </a:spcBef>
              <a:spcAft>
                <a:spcPts val="0"/>
              </a:spcAft>
              <a:buSzPts val="1400"/>
              <a:buFont typeface="Montserrat Medium"/>
              <a:buAutoNum type="romanLcPeriod"/>
              <a:defRPr/>
            </a:lvl6pPr>
            <a:lvl7pPr marL="4267093" lvl="6" indent="-423323">
              <a:spcBef>
                <a:spcPts val="0"/>
              </a:spcBef>
              <a:spcAft>
                <a:spcPts val="0"/>
              </a:spcAft>
              <a:buSzPts val="1400"/>
              <a:buFont typeface="Montserrat Medium"/>
              <a:buAutoNum type="arabicPeriod"/>
              <a:defRPr/>
            </a:lvl7pPr>
            <a:lvl8pPr marL="4876678" lvl="7" indent="-423323">
              <a:spcBef>
                <a:spcPts val="0"/>
              </a:spcBef>
              <a:spcAft>
                <a:spcPts val="0"/>
              </a:spcAft>
              <a:buSzPts val="1400"/>
              <a:buFont typeface="Montserrat Medium"/>
              <a:buAutoNum type="alphaLcPeriod"/>
              <a:defRPr/>
            </a:lvl8pPr>
            <a:lvl9pPr marL="5486263" lvl="8" indent="-423323">
              <a:spcBef>
                <a:spcPts val="0"/>
              </a:spcBef>
              <a:spcAft>
                <a:spcPts val="0"/>
              </a:spcAft>
              <a:buSzPts val="1400"/>
              <a:buFont typeface="Montserrat Medium"/>
              <a:buAutoNum type="romanLcPeriod"/>
              <a:defRPr/>
            </a:lvl9pPr>
          </a:lstStyle>
          <a:p>
            <a:endParaRPr/>
          </a:p>
        </p:txBody>
      </p:sp>
      <p:grpSp>
        <p:nvGrpSpPr>
          <p:cNvPr id="109" name="Google Shape;109;p4"/>
          <p:cNvGrpSpPr/>
          <p:nvPr/>
        </p:nvGrpSpPr>
        <p:grpSpPr>
          <a:xfrm>
            <a:off x="10880064" y="5923777"/>
            <a:ext cx="207200" cy="207200"/>
            <a:chOff x="1666623" y="2623621"/>
            <a:chExt cx="155400" cy="155400"/>
          </a:xfrm>
        </p:grpSpPr>
        <p:sp>
          <p:nvSpPr>
            <p:cNvPr id="110" name="Google Shape;110;p4"/>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111" name="Google Shape;111;p4"/>
            <p:cNvSpPr/>
            <p:nvPr/>
          </p:nvSpPr>
          <p:spPr>
            <a:xfrm>
              <a:off x="1666623" y="2623621"/>
              <a:ext cx="155400" cy="155400"/>
            </a:xfrm>
            <a:prstGeom prst="star4">
              <a:avLst>
                <a:gd name="adj" fmla="val 23855"/>
              </a:avLst>
            </a:pr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spTree>
    <p:extLst>
      <p:ext uri="{BB962C8B-B14F-4D97-AF65-F5344CB8AC3E}">
        <p14:creationId xmlns:p14="http://schemas.microsoft.com/office/powerpoint/2010/main" val="2681249549"/>
      </p:ext>
    </p:extLst>
  </p:cSld>
  <p:clrMapOvr>
    <a:masterClrMapping/>
  </p:clrMapOvr>
</p:sldLayout>
</file>

<file path=ppt/slideLayouts/slideLayout20.xml><?xml version="1.0" encoding="utf-8"?>
<p:sldLayout xmlns:a="http://schemas.openxmlformats.org/drawingml/2006/main" xmlns:r="http://schemas.openxmlformats.org/officeDocument/2006/relationships" xmlns:p="http://schemas.openxmlformats.org/presentationml/2006/main" matchingName="Background 2">
  <p:cSld name="Background 2">
    <p:spTree>
      <p:nvGrpSpPr>
        <p:cNvPr id="1" name="Shape 162"/>
        <p:cNvGrpSpPr/>
        <p:nvPr/>
      </p:nvGrpSpPr>
      <p:grpSpPr>
        <a:xfrm>
          <a:off x="0" y="0"/>
          <a:ext cx="0" cy="0"/>
          <a:chOff x="0" y="0"/>
          <a:chExt cx="0" cy="0"/>
        </a:xfrm>
      </p:grpSpPr>
      <p:pic>
        <p:nvPicPr>
          <p:cNvPr id="163" name="Google Shape;163;p25"/>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4" name="Google Shape;164;p25"/>
          <p:cNvPicPr preferRelativeResize="0"/>
          <p:nvPr/>
        </p:nvPicPr>
        <p:blipFill>
          <a:blip r:embed="rId3">
            <a:alphaModFix/>
          </a:blip>
          <a:stretch>
            <a:fillRect/>
          </a:stretch>
        </p:blipFill>
        <p:spPr>
          <a:xfrm>
            <a:off x="339234" y="268151"/>
            <a:ext cx="11513532" cy="6321700"/>
          </a:xfrm>
          <a:prstGeom prst="rect">
            <a:avLst/>
          </a:prstGeom>
          <a:noFill/>
          <a:ln>
            <a:noFill/>
          </a:ln>
        </p:spPr>
      </p:pic>
    </p:spTree>
    <p:extLst>
      <p:ext uri="{BB962C8B-B14F-4D97-AF65-F5344CB8AC3E}">
        <p14:creationId xmlns:p14="http://schemas.microsoft.com/office/powerpoint/2010/main" val="3957915764"/>
      </p:ext>
    </p:extLst>
  </p:cSld>
  <p:clrMapOvr>
    <a:masterClrMapping/>
  </p:clrMapOvr>
</p:sldLayout>
</file>

<file path=ppt/slideLayouts/slideLayout21.xml><?xml version="1.0" encoding="utf-8"?>
<p:sldLayout xmlns:a="http://schemas.openxmlformats.org/drawingml/2006/main" xmlns:r="http://schemas.openxmlformats.org/officeDocument/2006/relationships" xmlns:p="http://schemas.openxmlformats.org/presentationml/2006/main" matchingName="Background 3">
  <p:cSld name="Background 3">
    <p:spTree>
      <p:nvGrpSpPr>
        <p:cNvPr id="1" name="Shape 165"/>
        <p:cNvGrpSpPr/>
        <p:nvPr/>
      </p:nvGrpSpPr>
      <p:grpSpPr>
        <a:xfrm>
          <a:off x="0" y="0"/>
          <a:ext cx="0" cy="0"/>
          <a:chOff x="0" y="0"/>
          <a:chExt cx="0" cy="0"/>
        </a:xfrm>
      </p:grpSpPr>
      <p:pic>
        <p:nvPicPr>
          <p:cNvPr id="166" name="Google Shape;166;p26"/>
          <p:cNvPicPr preferRelativeResize="0"/>
          <p:nvPr/>
        </p:nvPicPr>
        <p:blipFill rotWithShape="1">
          <a:blip r:embed="rId2">
            <a:alphaModFix amt="28000"/>
          </a:blip>
          <a:srcRect t="3044" b="39510"/>
          <a:stretch/>
        </p:blipFill>
        <p:spPr>
          <a:xfrm>
            <a:off x="-330200" y="-249933"/>
            <a:ext cx="12981939" cy="7360173"/>
          </a:xfrm>
          <a:prstGeom prst="rect">
            <a:avLst/>
          </a:prstGeom>
          <a:noFill/>
          <a:ln>
            <a:noFill/>
          </a:ln>
        </p:spPr>
      </p:pic>
      <p:pic>
        <p:nvPicPr>
          <p:cNvPr id="167" name="Google Shape;167;p26"/>
          <p:cNvPicPr preferRelativeResize="0"/>
          <p:nvPr/>
        </p:nvPicPr>
        <p:blipFill rotWithShape="1">
          <a:blip r:embed="rId3">
            <a:alphaModFix/>
          </a:blip>
          <a:srcRect r="1545" b="6838"/>
          <a:stretch/>
        </p:blipFill>
        <p:spPr>
          <a:xfrm>
            <a:off x="513183" y="179867"/>
            <a:ext cx="11165635" cy="6498299"/>
          </a:xfrm>
          <a:prstGeom prst="rect">
            <a:avLst/>
          </a:prstGeom>
          <a:noFill/>
          <a:ln>
            <a:noFill/>
          </a:ln>
        </p:spPr>
      </p:pic>
    </p:spTree>
    <p:extLst>
      <p:ext uri="{BB962C8B-B14F-4D97-AF65-F5344CB8AC3E}">
        <p14:creationId xmlns:p14="http://schemas.microsoft.com/office/powerpoint/2010/main" val="2688653110"/>
      </p:ext>
    </p:extLst>
  </p:cSld>
  <p:clrMapOvr>
    <a:masterClrMapping/>
  </p:clrMapOvr>
</p:sldLayout>
</file>

<file path=ppt/slideLayouts/slideLayout22.xml><?xml version="1.0" encoding="utf-8"?>
<p:sldLayout xmlns:a="http://schemas.openxmlformats.org/drawingml/2006/main" xmlns:r="http://schemas.openxmlformats.org/officeDocument/2006/relationships" xmlns:p="http://schemas.openxmlformats.org/presentationml/2006/main" matchingName="Title slide" type="title">
  <p:cSld name="Title slide">
    <p:spTree>
      <p:nvGrpSpPr>
        <p:cNvPr id="1" name="Shape 8"/>
        <p:cNvGrpSpPr/>
        <p:nvPr/>
      </p:nvGrpSpPr>
      <p:grpSpPr>
        <a:xfrm>
          <a:off x="0" y="0"/>
          <a:ext cx="0" cy="0"/>
          <a:chOff x="0" y="0"/>
          <a:chExt cx="0" cy="0"/>
        </a:xfrm>
      </p:grpSpPr>
      <p:sp>
        <p:nvSpPr>
          <p:cNvPr id="9" name="Google Shape;9;p2"/>
          <p:cNvSpPr txBox="1">
            <a:spLocks noGrp="1"/>
          </p:cNvSpPr>
          <p:nvPr>
            <p:ph type="ctrTitle"/>
          </p:nvPr>
        </p:nvSpPr>
        <p:spPr>
          <a:xfrm>
            <a:off x="2943767" y="721617"/>
            <a:ext cx="6304400" cy="2436800"/>
          </a:xfrm>
          <a:prstGeom prst="rect">
            <a:avLst/>
          </a:prstGeom>
        </p:spPr>
        <p:txBody>
          <a:bodyPr spcFirstLastPara="1" wrap="square" lIns="91425" tIns="91425" rIns="91425" bIns="91425" anchor="b" anchorCtr="0">
            <a:noAutofit/>
          </a:bodyPr>
          <a:lstStyle>
            <a:lvl1pPr lvl="0" algn="ctr">
              <a:spcBef>
                <a:spcPts val="0"/>
              </a:spcBef>
              <a:spcAft>
                <a:spcPts val="0"/>
              </a:spcAft>
              <a:buSzPts val="5200"/>
              <a:buNone/>
              <a:defRPr sz="8000" b="1"/>
            </a:lvl1pPr>
            <a:lvl2pPr lvl="1" algn="ctr">
              <a:spcBef>
                <a:spcPts val="0"/>
              </a:spcBef>
              <a:spcAft>
                <a:spcPts val="0"/>
              </a:spcAft>
              <a:buSzPts val="5200"/>
              <a:buNone/>
              <a:defRPr sz="6933"/>
            </a:lvl2pPr>
            <a:lvl3pPr lvl="2" algn="ctr">
              <a:spcBef>
                <a:spcPts val="0"/>
              </a:spcBef>
              <a:spcAft>
                <a:spcPts val="0"/>
              </a:spcAft>
              <a:buSzPts val="5200"/>
              <a:buNone/>
              <a:defRPr sz="6933"/>
            </a:lvl3pPr>
            <a:lvl4pPr lvl="3" algn="ctr">
              <a:spcBef>
                <a:spcPts val="0"/>
              </a:spcBef>
              <a:spcAft>
                <a:spcPts val="0"/>
              </a:spcAft>
              <a:buSzPts val="5200"/>
              <a:buNone/>
              <a:defRPr sz="6933"/>
            </a:lvl4pPr>
            <a:lvl5pPr lvl="4" algn="ctr">
              <a:spcBef>
                <a:spcPts val="0"/>
              </a:spcBef>
              <a:spcAft>
                <a:spcPts val="0"/>
              </a:spcAft>
              <a:buSzPts val="5200"/>
              <a:buNone/>
              <a:defRPr sz="6933"/>
            </a:lvl5pPr>
            <a:lvl6pPr lvl="5" algn="ctr">
              <a:spcBef>
                <a:spcPts val="0"/>
              </a:spcBef>
              <a:spcAft>
                <a:spcPts val="0"/>
              </a:spcAft>
              <a:buSzPts val="5200"/>
              <a:buNone/>
              <a:defRPr sz="6933"/>
            </a:lvl6pPr>
            <a:lvl7pPr lvl="6" algn="ctr">
              <a:spcBef>
                <a:spcPts val="0"/>
              </a:spcBef>
              <a:spcAft>
                <a:spcPts val="0"/>
              </a:spcAft>
              <a:buSzPts val="5200"/>
              <a:buNone/>
              <a:defRPr sz="6933"/>
            </a:lvl7pPr>
            <a:lvl8pPr lvl="7" algn="ctr">
              <a:spcBef>
                <a:spcPts val="0"/>
              </a:spcBef>
              <a:spcAft>
                <a:spcPts val="0"/>
              </a:spcAft>
              <a:buSzPts val="5200"/>
              <a:buNone/>
              <a:defRPr sz="6933"/>
            </a:lvl8pPr>
            <a:lvl9pPr lvl="8" algn="ctr">
              <a:spcBef>
                <a:spcPts val="0"/>
              </a:spcBef>
              <a:spcAft>
                <a:spcPts val="0"/>
              </a:spcAft>
              <a:buSzPts val="5200"/>
              <a:buNone/>
              <a:defRPr sz="6933"/>
            </a:lvl9pPr>
          </a:lstStyle>
          <a:p>
            <a:endParaRPr/>
          </a:p>
        </p:txBody>
      </p:sp>
      <p:sp>
        <p:nvSpPr>
          <p:cNvPr id="10" name="Google Shape;10;p2"/>
          <p:cNvSpPr txBox="1">
            <a:spLocks noGrp="1"/>
          </p:cNvSpPr>
          <p:nvPr>
            <p:ph type="subTitle" idx="1"/>
          </p:nvPr>
        </p:nvSpPr>
        <p:spPr>
          <a:xfrm>
            <a:off x="3522100" y="3158317"/>
            <a:ext cx="5148000" cy="562000"/>
          </a:xfrm>
          <a:prstGeom prst="rect">
            <a:avLst/>
          </a:prstGeom>
        </p:spPr>
        <p:txBody>
          <a:bodyPr spcFirstLastPara="1" wrap="square" lIns="91425" tIns="91425" rIns="91425" bIns="91425" anchor="t" anchorCtr="0">
            <a:noAutofit/>
          </a:bodyPr>
          <a:lstStyle>
            <a:lvl1pPr lvl="0" algn="ctr">
              <a:lnSpc>
                <a:spcPct val="100000"/>
              </a:lnSpc>
              <a:spcBef>
                <a:spcPts val="0"/>
              </a:spcBef>
              <a:spcAft>
                <a:spcPts val="0"/>
              </a:spcAft>
              <a:buSzPts val="2800"/>
              <a:buNone/>
              <a:defRPr/>
            </a:lvl1pPr>
            <a:lvl2pPr lvl="1" algn="ctr">
              <a:lnSpc>
                <a:spcPct val="100000"/>
              </a:lnSpc>
              <a:spcBef>
                <a:spcPts val="0"/>
              </a:spcBef>
              <a:spcAft>
                <a:spcPts val="0"/>
              </a:spcAft>
              <a:buSzPts val="2800"/>
              <a:buNone/>
              <a:defRPr sz="3733"/>
            </a:lvl2pPr>
            <a:lvl3pPr lvl="2" algn="ctr">
              <a:lnSpc>
                <a:spcPct val="100000"/>
              </a:lnSpc>
              <a:spcBef>
                <a:spcPts val="0"/>
              </a:spcBef>
              <a:spcAft>
                <a:spcPts val="0"/>
              </a:spcAft>
              <a:buSzPts val="2800"/>
              <a:buNone/>
              <a:defRPr sz="3733"/>
            </a:lvl3pPr>
            <a:lvl4pPr lvl="3" algn="ctr">
              <a:lnSpc>
                <a:spcPct val="100000"/>
              </a:lnSpc>
              <a:spcBef>
                <a:spcPts val="0"/>
              </a:spcBef>
              <a:spcAft>
                <a:spcPts val="0"/>
              </a:spcAft>
              <a:buSzPts val="2800"/>
              <a:buNone/>
              <a:defRPr sz="3733"/>
            </a:lvl4pPr>
            <a:lvl5pPr lvl="4" algn="ctr">
              <a:lnSpc>
                <a:spcPct val="100000"/>
              </a:lnSpc>
              <a:spcBef>
                <a:spcPts val="0"/>
              </a:spcBef>
              <a:spcAft>
                <a:spcPts val="0"/>
              </a:spcAft>
              <a:buSzPts val="2800"/>
              <a:buNone/>
              <a:defRPr sz="3733"/>
            </a:lvl5pPr>
            <a:lvl6pPr lvl="5" algn="ctr">
              <a:lnSpc>
                <a:spcPct val="100000"/>
              </a:lnSpc>
              <a:spcBef>
                <a:spcPts val="0"/>
              </a:spcBef>
              <a:spcAft>
                <a:spcPts val="0"/>
              </a:spcAft>
              <a:buSzPts val="2800"/>
              <a:buNone/>
              <a:defRPr sz="3733"/>
            </a:lvl6pPr>
            <a:lvl7pPr lvl="6" algn="ctr">
              <a:lnSpc>
                <a:spcPct val="100000"/>
              </a:lnSpc>
              <a:spcBef>
                <a:spcPts val="0"/>
              </a:spcBef>
              <a:spcAft>
                <a:spcPts val="0"/>
              </a:spcAft>
              <a:buSzPts val="2800"/>
              <a:buNone/>
              <a:defRPr sz="3733"/>
            </a:lvl7pPr>
            <a:lvl8pPr lvl="7" algn="ctr">
              <a:lnSpc>
                <a:spcPct val="100000"/>
              </a:lnSpc>
              <a:spcBef>
                <a:spcPts val="0"/>
              </a:spcBef>
              <a:spcAft>
                <a:spcPts val="0"/>
              </a:spcAft>
              <a:buSzPts val="2800"/>
              <a:buNone/>
              <a:defRPr sz="3733"/>
            </a:lvl8pPr>
            <a:lvl9pPr lvl="8" algn="ctr">
              <a:lnSpc>
                <a:spcPct val="100000"/>
              </a:lnSpc>
              <a:spcBef>
                <a:spcPts val="0"/>
              </a:spcBef>
              <a:spcAft>
                <a:spcPts val="0"/>
              </a:spcAft>
              <a:buSzPts val="2800"/>
              <a:buNone/>
              <a:defRPr sz="3733"/>
            </a:lvl9pPr>
          </a:lstStyle>
          <a:p>
            <a:endParaRPr/>
          </a:p>
        </p:txBody>
      </p:sp>
    </p:spTree>
    <p:extLst>
      <p:ext uri="{BB962C8B-B14F-4D97-AF65-F5344CB8AC3E}">
        <p14:creationId xmlns:p14="http://schemas.microsoft.com/office/powerpoint/2010/main" val="15416996"/>
      </p:ext>
    </p:extLst>
  </p:cSld>
  <p:clrMapOvr>
    <a:masterClrMapping/>
  </p:clrMapOvr>
</p:sldLayout>
</file>

<file path=ppt/slideLayouts/slideLayout23.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1"/>
        <p:cNvGrpSpPr/>
        <p:nvPr/>
      </p:nvGrpSpPr>
      <p:grpSpPr>
        <a:xfrm>
          <a:off x="0" y="0"/>
          <a:ext cx="0" cy="0"/>
          <a:chOff x="0" y="0"/>
          <a:chExt cx="0" cy="0"/>
        </a:xfrm>
      </p:grpSpPr>
      <p:sp>
        <p:nvSpPr>
          <p:cNvPr id="12" name="Google Shape;12;p3"/>
          <p:cNvSpPr txBox="1">
            <a:spLocks noGrp="1"/>
          </p:cNvSpPr>
          <p:nvPr>
            <p:ph type="title"/>
          </p:nvPr>
        </p:nvSpPr>
        <p:spPr>
          <a:xfrm>
            <a:off x="2571900" y="2500025"/>
            <a:ext cx="7048000" cy="1122400"/>
          </a:xfrm>
          <a:prstGeom prst="rect">
            <a:avLst/>
          </a:prstGeom>
        </p:spPr>
        <p:txBody>
          <a:bodyPr spcFirstLastPara="1" wrap="square" lIns="91425" tIns="91425" rIns="91425" bIns="91425" anchor="ctr" anchorCtr="0">
            <a:noAutofit/>
          </a:bodyPr>
          <a:lstStyle>
            <a:lvl1pPr lvl="0" algn="ctr">
              <a:spcBef>
                <a:spcPts val="0"/>
              </a:spcBef>
              <a:spcAft>
                <a:spcPts val="0"/>
              </a:spcAft>
              <a:buSzPts val="3600"/>
              <a:buNone/>
              <a:defRPr sz="80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3" name="Google Shape;13;p3"/>
          <p:cNvSpPr txBox="1">
            <a:spLocks noGrp="1"/>
          </p:cNvSpPr>
          <p:nvPr>
            <p:ph type="title" idx="2" hasCustomPrompt="1"/>
          </p:nvPr>
        </p:nvSpPr>
        <p:spPr>
          <a:xfrm>
            <a:off x="3934600" y="725459"/>
            <a:ext cx="4322800" cy="17744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3333"/>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4" name="Google Shape;14;p3"/>
          <p:cNvSpPr txBox="1">
            <a:spLocks noGrp="1"/>
          </p:cNvSpPr>
          <p:nvPr>
            <p:ph type="subTitle" idx="1"/>
          </p:nvPr>
        </p:nvSpPr>
        <p:spPr>
          <a:xfrm>
            <a:off x="2572000" y="3622425"/>
            <a:ext cx="7048000" cy="601200"/>
          </a:xfrm>
          <a:prstGeom prst="rect">
            <a:avLst/>
          </a:prstGeom>
        </p:spPr>
        <p:txBody>
          <a:bodyPr spcFirstLastPara="1" wrap="square" lIns="91425" tIns="91425" rIns="91425" bIns="91425" anchor="b"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grpSp>
        <p:nvGrpSpPr>
          <p:cNvPr id="15" name="Google Shape;15;p3"/>
          <p:cNvGrpSpPr/>
          <p:nvPr/>
        </p:nvGrpSpPr>
        <p:grpSpPr>
          <a:xfrm>
            <a:off x="-184466" y="3531522"/>
            <a:ext cx="7748415" cy="2195639"/>
            <a:chOff x="664583" y="2178018"/>
            <a:chExt cx="7577664" cy="2147253"/>
          </a:xfrm>
        </p:grpSpPr>
        <p:sp>
          <p:nvSpPr>
            <p:cNvPr id="16" name="Google Shape;16;p3"/>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7" name="Google Shape;17;p3"/>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8" name="Google Shape;18;p3"/>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9" name="Google Shape;19;p3"/>
          <p:cNvSpPr/>
          <p:nvPr/>
        </p:nvSpPr>
        <p:spPr>
          <a:xfrm>
            <a:off x="464867" y="822601"/>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0" name="Google Shape;20;p3"/>
          <p:cNvSpPr/>
          <p:nvPr/>
        </p:nvSpPr>
        <p:spPr>
          <a:xfrm>
            <a:off x="10054534" y="2222334"/>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21" name="Google Shape;21;p3"/>
          <p:cNvGrpSpPr/>
          <p:nvPr/>
        </p:nvGrpSpPr>
        <p:grpSpPr>
          <a:xfrm>
            <a:off x="-331600" y="5576298"/>
            <a:ext cx="12854800" cy="1281716"/>
            <a:chOff x="-248700" y="4182223"/>
            <a:chExt cx="9641100" cy="961287"/>
          </a:xfrm>
        </p:grpSpPr>
        <p:grpSp>
          <p:nvGrpSpPr>
            <p:cNvPr id="22" name="Google Shape;22;p3"/>
            <p:cNvGrpSpPr/>
            <p:nvPr/>
          </p:nvGrpSpPr>
          <p:grpSpPr>
            <a:xfrm>
              <a:off x="-248629" y="4462202"/>
              <a:ext cx="9640980" cy="681308"/>
              <a:chOff x="131200" y="4480088"/>
              <a:chExt cx="8881603" cy="627644"/>
            </a:xfrm>
          </p:grpSpPr>
          <p:sp>
            <p:nvSpPr>
              <p:cNvPr id="23" name="Google Shape;23;p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 name="Google Shape;24;p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 name="Google Shape;25;p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6" name="Google Shape;26;p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604314767"/>
      </p:ext>
    </p:extLst>
  </p:cSld>
  <p:clrMapOvr>
    <a:masterClrMapping/>
  </p:clrMapOvr>
</p:sldLayout>
</file>

<file path=ppt/slideLayouts/slideLayout24.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spTree>
      <p:nvGrpSpPr>
        <p:cNvPr id="1" name="Shape 32"/>
        <p:cNvGrpSpPr/>
        <p:nvPr/>
      </p:nvGrpSpPr>
      <p:grpSpPr>
        <a:xfrm>
          <a:off x="0" y="0"/>
          <a:ext cx="0" cy="0"/>
          <a:chOff x="0" y="0"/>
          <a:chExt cx="0" cy="0"/>
        </a:xfrm>
      </p:grpSpPr>
      <p:sp>
        <p:nvSpPr>
          <p:cNvPr id="33" name="Google Shape;33;p5"/>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34" name="Google Shape;34;p5"/>
          <p:cNvSpPr txBox="1">
            <a:spLocks noGrp="1"/>
          </p:cNvSpPr>
          <p:nvPr>
            <p:ph type="body" idx="1"/>
          </p:nvPr>
        </p:nvSpPr>
        <p:spPr>
          <a:xfrm>
            <a:off x="2022084" y="2648892"/>
            <a:ext cx="3631200" cy="1382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5" name="Google Shape;35;p5"/>
          <p:cNvSpPr txBox="1">
            <a:spLocks noGrp="1"/>
          </p:cNvSpPr>
          <p:nvPr>
            <p:ph type="body" idx="2"/>
          </p:nvPr>
        </p:nvSpPr>
        <p:spPr>
          <a:xfrm>
            <a:off x="7403491" y="2648892"/>
            <a:ext cx="3631200" cy="1382800"/>
          </a:xfrm>
          <a:prstGeom prst="rect">
            <a:avLst/>
          </a:prstGeom>
        </p:spPr>
        <p:txBody>
          <a:bodyPr spcFirstLastPara="1" wrap="square" lIns="91425" tIns="91425" rIns="91425" bIns="91425" anchor="t" anchorCtr="0">
            <a:noAutofit/>
          </a:bodyPr>
          <a:lstStyle>
            <a:lvl1pPr marL="609585" lvl="0" indent="-423323">
              <a:spcBef>
                <a:spcPts val="0"/>
              </a:spcBef>
              <a:spcAft>
                <a:spcPts val="0"/>
              </a:spcAft>
              <a:buSzPts val="1400"/>
              <a:buChar char="●"/>
              <a:defRPr sz="1867"/>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sp>
        <p:nvSpPr>
          <p:cNvPr id="36" name="Google Shape;36;p5"/>
          <p:cNvSpPr txBox="1">
            <a:spLocks noGrp="1"/>
          </p:cNvSpPr>
          <p:nvPr>
            <p:ph type="title" idx="3"/>
          </p:nvPr>
        </p:nvSpPr>
        <p:spPr>
          <a:xfrm>
            <a:off x="2025441" y="2113067"/>
            <a:ext cx="3631200" cy="700400"/>
          </a:xfrm>
          <a:prstGeom prst="rect">
            <a:avLst/>
          </a:prstGeom>
        </p:spPr>
        <p:txBody>
          <a:bodyPr spcFirstLastPara="1" wrap="square" lIns="91425" tIns="91425" rIns="91425" bIns="91425" anchor="t"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37" name="Google Shape;37;p5"/>
          <p:cNvSpPr txBox="1">
            <a:spLocks noGrp="1"/>
          </p:cNvSpPr>
          <p:nvPr>
            <p:ph type="title" idx="4"/>
          </p:nvPr>
        </p:nvSpPr>
        <p:spPr>
          <a:xfrm>
            <a:off x="7403507" y="2113067"/>
            <a:ext cx="3631200" cy="700400"/>
          </a:xfrm>
          <a:prstGeom prst="rect">
            <a:avLst/>
          </a:prstGeom>
        </p:spPr>
        <p:txBody>
          <a:bodyPr spcFirstLastPara="1" wrap="square" lIns="91425" tIns="91425" rIns="91425" bIns="91425" anchor="t" anchorCtr="0">
            <a:noAutofit/>
          </a:bodyPr>
          <a:lstStyle>
            <a:lvl1pPr lvl="0" rtl="0">
              <a:spcBef>
                <a:spcPts val="0"/>
              </a:spcBef>
              <a:spcAft>
                <a:spcPts val="0"/>
              </a:spcAft>
              <a:buSzPts val="2400"/>
              <a:buNone/>
              <a:defRPr sz="3200"/>
            </a:lvl1pPr>
            <a:lvl2pPr lvl="1" rtl="0">
              <a:spcBef>
                <a:spcPts val="0"/>
              </a:spcBef>
              <a:spcAft>
                <a:spcPts val="0"/>
              </a:spcAft>
              <a:buSzPts val="2400"/>
              <a:buNone/>
              <a:defRPr sz="3200"/>
            </a:lvl2pPr>
            <a:lvl3pPr lvl="2" rtl="0">
              <a:spcBef>
                <a:spcPts val="0"/>
              </a:spcBef>
              <a:spcAft>
                <a:spcPts val="0"/>
              </a:spcAft>
              <a:buSzPts val="2400"/>
              <a:buNone/>
              <a:defRPr sz="3200"/>
            </a:lvl3pPr>
            <a:lvl4pPr lvl="3" rtl="0">
              <a:spcBef>
                <a:spcPts val="0"/>
              </a:spcBef>
              <a:spcAft>
                <a:spcPts val="0"/>
              </a:spcAft>
              <a:buSzPts val="2400"/>
              <a:buNone/>
              <a:defRPr sz="3200"/>
            </a:lvl4pPr>
            <a:lvl5pPr lvl="4" rtl="0">
              <a:spcBef>
                <a:spcPts val="0"/>
              </a:spcBef>
              <a:spcAft>
                <a:spcPts val="0"/>
              </a:spcAft>
              <a:buSzPts val="2400"/>
              <a:buNone/>
              <a:defRPr sz="3200"/>
            </a:lvl5pPr>
            <a:lvl6pPr lvl="5" rtl="0">
              <a:spcBef>
                <a:spcPts val="0"/>
              </a:spcBef>
              <a:spcAft>
                <a:spcPts val="0"/>
              </a:spcAft>
              <a:buSzPts val="2400"/>
              <a:buNone/>
              <a:defRPr sz="3200"/>
            </a:lvl6pPr>
            <a:lvl7pPr lvl="6" rtl="0">
              <a:spcBef>
                <a:spcPts val="0"/>
              </a:spcBef>
              <a:spcAft>
                <a:spcPts val="0"/>
              </a:spcAft>
              <a:buSzPts val="2400"/>
              <a:buNone/>
              <a:defRPr sz="3200"/>
            </a:lvl7pPr>
            <a:lvl8pPr lvl="7" rtl="0">
              <a:spcBef>
                <a:spcPts val="0"/>
              </a:spcBef>
              <a:spcAft>
                <a:spcPts val="0"/>
              </a:spcAft>
              <a:buSzPts val="2400"/>
              <a:buNone/>
              <a:defRPr sz="3200"/>
            </a:lvl8pPr>
            <a:lvl9pPr lvl="8" rtl="0">
              <a:spcBef>
                <a:spcPts val="0"/>
              </a:spcBef>
              <a:spcAft>
                <a:spcPts val="0"/>
              </a:spcAft>
              <a:buSzPts val="2400"/>
              <a:buNone/>
              <a:defRPr sz="3200"/>
            </a:lvl9pPr>
          </a:lstStyle>
          <a:p>
            <a:endParaRPr/>
          </a:p>
        </p:txBody>
      </p:sp>
      <p:sp>
        <p:nvSpPr>
          <p:cNvPr id="38" name="Google Shape;38;p5"/>
          <p:cNvSpPr/>
          <p:nvPr/>
        </p:nvSpPr>
        <p:spPr>
          <a:xfrm>
            <a:off x="-176977" y="4463606"/>
            <a:ext cx="2791537" cy="1417929"/>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39" name="Google Shape;39;p5"/>
          <p:cNvGrpSpPr/>
          <p:nvPr/>
        </p:nvGrpSpPr>
        <p:grpSpPr>
          <a:xfrm>
            <a:off x="-331600" y="5576298"/>
            <a:ext cx="12854800" cy="1281716"/>
            <a:chOff x="-248700" y="4182223"/>
            <a:chExt cx="9641100" cy="961287"/>
          </a:xfrm>
        </p:grpSpPr>
        <p:grpSp>
          <p:nvGrpSpPr>
            <p:cNvPr id="40" name="Google Shape;40;p5"/>
            <p:cNvGrpSpPr/>
            <p:nvPr/>
          </p:nvGrpSpPr>
          <p:grpSpPr>
            <a:xfrm>
              <a:off x="-248629" y="4462202"/>
              <a:ext cx="9640980" cy="681308"/>
              <a:chOff x="131200" y="4480088"/>
              <a:chExt cx="8881603" cy="627644"/>
            </a:xfrm>
          </p:grpSpPr>
          <p:sp>
            <p:nvSpPr>
              <p:cNvPr id="41" name="Google Shape;41;p5"/>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 name="Google Shape;42;p5"/>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 name="Google Shape;43;p5"/>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44" name="Google Shape;44;p5"/>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5" name="Google Shape;45;p5"/>
          <p:cNvGrpSpPr/>
          <p:nvPr/>
        </p:nvGrpSpPr>
        <p:grpSpPr>
          <a:xfrm>
            <a:off x="963193" y="4625732"/>
            <a:ext cx="2680079" cy="1382920"/>
            <a:chOff x="170200" y="992400"/>
            <a:chExt cx="7153234" cy="3691066"/>
          </a:xfrm>
        </p:grpSpPr>
        <p:sp>
          <p:nvSpPr>
            <p:cNvPr id="46" name="Google Shape;46;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 name="Google Shape;47;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 name="Google Shape;48;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 name="Google Shape;49;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 name="Google Shape;50;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 name="Google Shape;51;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 name="Google Shape;52;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 name="Google Shape;53;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 name="Google Shape;54;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 name="Google Shape;55;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 name="Google Shape;56;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 name="Google Shape;57;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 name="Google Shape;58;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 name="Google Shape;59;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 name="Google Shape;60;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 name="Google Shape;61;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2" name="Google Shape;62;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3" name="Google Shape;63;p5"/>
          <p:cNvGrpSpPr/>
          <p:nvPr/>
        </p:nvGrpSpPr>
        <p:grpSpPr>
          <a:xfrm>
            <a:off x="3495626" y="4625732"/>
            <a:ext cx="2680079" cy="1382920"/>
            <a:chOff x="170200" y="992400"/>
            <a:chExt cx="7153234" cy="3691066"/>
          </a:xfrm>
        </p:grpSpPr>
        <p:sp>
          <p:nvSpPr>
            <p:cNvPr id="64" name="Google Shape;64;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 name="Google Shape;65;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 name="Google Shape;66;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 name="Google Shape;67;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 name="Google Shape;68;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 name="Google Shape;69;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 name="Google Shape;70;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 name="Google Shape;71;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2" name="Google Shape;72;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3" name="Google Shape;73;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4" name="Google Shape;74;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 name="Google Shape;75;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6" name="Google Shape;76;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7" name="Google Shape;77;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8" name="Google Shape;78;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9" name="Google Shape;79;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0" name="Google Shape;80;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1" name="Google Shape;81;p5"/>
          <p:cNvGrpSpPr/>
          <p:nvPr/>
        </p:nvGrpSpPr>
        <p:grpSpPr>
          <a:xfrm>
            <a:off x="6028089" y="4625732"/>
            <a:ext cx="2680079" cy="1382920"/>
            <a:chOff x="170200" y="992400"/>
            <a:chExt cx="7153234" cy="3691066"/>
          </a:xfrm>
        </p:grpSpPr>
        <p:sp>
          <p:nvSpPr>
            <p:cNvPr id="82" name="Google Shape;82;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3" name="Google Shape;83;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4" name="Google Shape;84;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5" name="Google Shape;85;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 name="Google Shape;86;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 name="Google Shape;87;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 name="Google Shape;88;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 name="Google Shape;89;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0" name="Google Shape;90;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1" name="Google Shape;91;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2" name="Google Shape;92;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 name="Google Shape;93;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 name="Google Shape;94;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 name="Google Shape;95;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 name="Google Shape;96;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 name="Google Shape;97;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 name="Google Shape;98;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9" name="Google Shape;99;p5"/>
          <p:cNvGrpSpPr/>
          <p:nvPr/>
        </p:nvGrpSpPr>
        <p:grpSpPr>
          <a:xfrm>
            <a:off x="8560522" y="4625732"/>
            <a:ext cx="2680079" cy="1382920"/>
            <a:chOff x="170200" y="992400"/>
            <a:chExt cx="7153234" cy="3691066"/>
          </a:xfrm>
        </p:grpSpPr>
        <p:sp>
          <p:nvSpPr>
            <p:cNvPr id="100" name="Google Shape;100;p5"/>
            <p:cNvSpPr/>
            <p:nvPr/>
          </p:nvSpPr>
          <p:spPr>
            <a:xfrm>
              <a:off x="170200" y="173743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1" name="Google Shape;101;p5"/>
            <p:cNvSpPr/>
            <p:nvPr/>
          </p:nvSpPr>
          <p:spPr>
            <a:xfrm>
              <a:off x="170200" y="3329752"/>
              <a:ext cx="7153234" cy="983657"/>
            </a:xfrm>
            <a:custGeom>
              <a:avLst/>
              <a:gdLst/>
              <a:ahLst/>
              <a:cxnLst/>
              <a:rect l="l" t="t" r="r" b="b"/>
              <a:pathLst>
                <a:path w="89752" h="12342" extrusionOk="0">
                  <a:moveTo>
                    <a:pt x="0" y="0"/>
                  </a:moveTo>
                  <a:lnTo>
                    <a:pt x="0" y="12342"/>
                  </a:lnTo>
                  <a:lnTo>
                    <a:pt x="89751" y="12342"/>
                  </a:lnTo>
                  <a:lnTo>
                    <a:pt x="89751" y="0"/>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2" name="Google Shape;102;p5"/>
            <p:cNvSpPr/>
            <p:nvPr/>
          </p:nvSpPr>
          <p:spPr>
            <a:xfrm>
              <a:off x="576748" y="992400"/>
              <a:ext cx="983737" cy="3691066"/>
            </a:xfrm>
            <a:custGeom>
              <a:avLst/>
              <a:gdLst/>
              <a:ahLst/>
              <a:cxnLst/>
              <a:rect l="l" t="t" r="r" b="b"/>
              <a:pathLst>
                <a:path w="12343" h="46312" extrusionOk="0">
                  <a:moveTo>
                    <a:pt x="6187" y="1"/>
                  </a:moveTo>
                  <a:cubicBezTo>
                    <a:pt x="6057" y="1"/>
                    <a:pt x="5927" y="62"/>
                    <a:pt x="5835" y="184"/>
                  </a:cubicBezTo>
                  <a:lnTo>
                    <a:pt x="153" y="6966"/>
                  </a:lnTo>
                  <a:cubicBezTo>
                    <a:pt x="62" y="7057"/>
                    <a:pt x="1" y="7210"/>
                    <a:pt x="31" y="7363"/>
                  </a:cubicBezTo>
                  <a:lnTo>
                    <a:pt x="31" y="46312"/>
                  </a:lnTo>
                  <a:lnTo>
                    <a:pt x="12342" y="46312"/>
                  </a:lnTo>
                  <a:lnTo>
                    <a:pt x="12342" y="7363"/>
                  </a:lnTo>
                  <a:cubicBezTo>
                    <a:pt x="12342" y="7210"/>
                    <a:pt x="12281" y="7057"/>
                    <a:pt x="12190"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3" name="Google Shape;103;p5"/>
            <p:cNvSpPr/>
            <p:nvPr/>
          </p:nvSpPr>
          <p:spPr>
            <a:xfrm>
              <a:off x="978514"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1" y="1772"/>
                    <a:pt x="2291" y="1130"/>
                  </a:cubicBezTo>
                  <a:cubicBezTo>
                    <a:pt x="2291"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4" name="Google Shape;104;p5"/>
            <p:cNvSpPr/>
            <p:nvPr/>
          </p:nvSpPr>
          <p:spPr>
            <a:xfrm>
              <a:off x="978514"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1" y="1772"/>
                    <a:pt x="2291" y="1161"/>
                  </a:cubicBezTo>
                  <a:cubicBezTo>
                    <a:pt x="2291"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5" name="Google Shape;105;p5"/>
            <p:cNvSpPr/>
            <p:nvPr/>
          </p:nvSpPr>
          <p:spPr>
            <a:xfrm>
              <a:off x="1915861" y="992400"/>
              <a:ext cx="986128" cy="3691066"/>
            </a:xfrm>
            <a:custGeom>
              <a:avLst/>
              <a:gdLst/>
              <a:ahLst/>
              <a:cxnLst/>
              <a:rect l="l" t="t" r="r" b="b"/>
              <a:pathLst>
                <a:path w="12373" h="46312" extrusionOk="0">
                  <a:moveTo>
                    <a:pt x="6186" y="1"/>
                  </a:moveTo>
                  <a:cubicBezTo>
                    <a:pt x="6057"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6" name="Google Shape;106;p5"/>
            <p:cNvSpPr/>
            <p:nvPr/>
          </p:nvSpPr>
          <p:spPr>
            <a:xfrm>
              <a:off x="2317547"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7" name="Google Shape;107;p5"/>
            <p:cNvSpPr/>
            <p:nvPr/>
          </p:nvSpPr>
          <p:spPr>
            <a:xfrm>
              <a:off x="2317547"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8" name="Google Shape;108;p5"/>
            <p:cNvSpPr/>
            <p:nvPr/>
          </p:nvSpPr>
          <p:spPr>
            <a:xfrm>
              <a:off x="3254894" y="992400"/>
              <a:ext cx="986208" cy="3691066"/>
            </a:xfrm>
            <a:custGeom>
              <a:avLst/>
              <a:gdLst/>
              <a:ahLst/>
              <a:cxnLst/>
              <a:rect l="l" t="t" r="r" b="b"/>
              <a:pathLst>
                <a:path w="12374" h="46312" extrusionOk="0">
                  <a:moveTo>
                    <a:pt x="6187" y="1"/>
                  </a:moveTo>
                  <a:cubicBezTo>
                    <a:pt x="6057" y="1"/>
                    <a:pt x="5927" y="62"/>
                    <a:pt x="5836" y="184"/>
                  </a:cubicBezTo>
                  <a:lnTo>
                    <a:pt x="154" y="6966"/>
                  </a:lnTo>
                  <a:cubicBezTo>
                    <a:pt x="62" y="7057"/>
                    <a:pt x="1" y="7210"/>
                    <a:pt x="32" y="7363"/>
                  </a:cubicBezTo>
                  <a:lnTo>
                    <a:pt x="32" y="46312"/>
                  </a:lnTo>
                  <a:lnTo>
                    <a:pt x="12373" y="46312"/>
                  </a:lnTo>
                  <a:lnTo>
                    <a:pt x="12373" y="7363"/>
                  </a:lnTo>
                  <a:lnTo>
                    <a:pt x="12343" y="7363"/>
                  </a:lnTo>
                  <a:cubicBezTo>
                    <a:pt x="12343" y="7210"/>
                    <a:pt x="12281" y="7057"/>
                    <a:pt x="12190" y="6966"/>
                  </a:cubicBezTo>
                  <a:lnTo>
                    <a:pt x="6538" y="184"/>
                  </a:lnTo>
                  <a:cubicBezTo>
                    <a:pt x="6447"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09" name="Google Shape;109;p5"/>
            <p:cNvSpPr/>
            <p:nvPr/>
          </p:nvSpPr>
          <p:spPr>
            <a:xfrm>
              <a:off x="3656660" y="3680350"/>
              <a:ext cx="182672" cy="182672"/>
            </a:xfrm>
            <a:custGeom>
              <a:avLst/>
              <a:gdLst/>
              <a:ahLst/>
              <a:cxnLst/>
              <a:rect l="l" t="t" r="r" b="b"/>
              <a:pathLst>
                <a:path w="2292" h="2292" extrusionOk="0">
                  <a:moveTo>
                    <a:pt x="1131" y="0"/>
                  </a:moveTo>
                  <a:cubicBezTo>
                    <a:pt x="520" y="0"/>
                    <a:pt x="0" y="519"/>
                    <a:pt x="0" y="1130"/>
                  </a:cubicBezTo>
                  <a:cubicBezTo>
                    <a:pt x="0" y="1772"/>
                    <a:pt x="520" y="2291"/>
                    <a:pt x="1131" y="2291"/>
                  </a:cubicBezTo>
                  <a:cubicBezTo>
                    <a:pt x="1772" y="2291"/>
                    <a:pt x="2292" y="1772"/>
                    <a:pt x="2292" y="1130"/>
                  </a:cubicBezTo>
                  <a:cubicBezTo>
                    <a:pt x="2292" y="519"/>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0" name="Google Shape;110;p5"/>
            <p:cNvSpPr/>
            <p:nvPr/>
          </p:nvSpPr>
          <p:spPr>
            <a:xfrm>
              <a:off x="3656660" y="2136728"/>
              <a:ext cx="182672" cy="182672"/>
            </a:xfrm>
            <a:custGeom>
              <a:avLst/>
              <a:gdLst/>
              <a:ahLst/>
              <a:cxnLst/>
              <a:rect l="l" t="t" r="r" b="b"/>
              <a:pathLst>
                <a:path w="2292" h="2292" extrusionOk="0">
                  <a:moveTo>
                    <a:pt x="1131" y="0"/>
                  </a:moveTo>
                  <a:cubicBezTo>
                    <a:pt x="520" y="0"/>
                    <a:pt x="0" y="520"/>
                    <a:pt x="0" y="1161"/>
                  </a:cubicBezTo>
                  <a:cubicBezTo>
                    <a:pt x="0" y="1772"/>
                    <a:pt x="520" y="2291"/>
                    <a:pt x="1131" y="2291"/>
                  </a:cubicBezTo>
                  <a:cubicBezTo>
                    <a:pt x="1772" y="2291"/>
                    <a:pt x="2292" y="1772"/>
                    <a:pt x="2292" y="1161"/>
                  </a:cubicBezTo>
                  <a:cubicBezTo>
                    <a:pt x="2292" y="520"/>
                    <a:pt x="1772"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1" name="Google Shape;111;p5"/>
            <p:cNvSpPr/>
            <p:nvPr/>
          </p:nvSpPr>
          <p:spPr>
            <a:xfrm>
              <a:off x="4594007" y="992400"/>
              <a:ext cx="986128" cy="3691066"/>
            </a:xfrm>
            <a:custGeom>
              <a:avLst/>
              <a:gdLst/>
              <a:ahLst/>
              <a:cxnLst/>
              <a:rect l="l" t="t" r="r" b="b"/>
              <a:pathLst>
                <a:path w="12373" h="46312" extrusionOk="0">
                  <a:moveTo>
                    <a:pt x="6187" y="1"/>
                  </a:moveTo>
                  <a:cubicBezTo>
                    <a:pt x="6057" y="1"/>
                    <a:pt x="5927" y="62"/>
                    <a:pt x="5835" y="184"/>
                  </a:cubicBezTo>
                  <a:lnTo>
                    <a:pt x="153" y="6966"/>
                  </a:lnTo>
                  <a:cubicBezTo>
                    <a:pt x="62" y="7057"/>
                    <a:pt x="1" y="7210"/>
                    <a:pt x="1" y="7363"/>
                  </a:cubicBezTo>
                  <a:lnTo>
                    <a:pt x="1" y="46312"/>
                  </a:lnTo>
                  <a:lnTo>
                    <a:pt x="12373" y="46312"/>
                  </a:lnTo>
                  <a:lnTo>
                    <a:pt x="12373" y="7363"/>
                  </a:lnTo>
                  <a:lnTo>
                    <a:pt x="12342" y="7363"/>
                  </a:lnTo>
                  <a:cubicBezTo>
                    <a:pt x="12342" y="7210"/>
                    <a:pt x="12281" y="7057"/>
                    <a:pt x="12189" y="6966"/>
                  </a:cubicBezTo>
                  <a:lnTo>
                    <a:pt x="6538" y="184"/>
                  </a:lnTo>
                  <a:cubicBezTo>
                    <a:pt x="6446" y="62"/>
                    <a:pt x="6317" y="1"/>
                    <a:pt x="6187"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2" name="Google Shape;112;p5"/>
            <p:cNvSpPr/>
            <p:nvPr/>
          </p:nvSpPr>
          <p:spPr>
            <a:xfrm>
              <a:off x="4995773" y="3680350"/>
              <a:ext cx="182672" cy="182672"/>
            </a:xfrm>
            <a:custGeom>
              <a:avLst/>
              <a:gdLst/>
              <a:ahLst/>
              <a:cxnLst/>
              <a:rect l="l" t="t" r="r" b="b"/>
              <a:pathLst>
                <a:path w="2292" h="2292" extrusionOk="0">
                  <a:moveTo>
                    <a:pt x="1130" y="0"/>
                  </a:moveTo>
                  <a:cubicBezTo>
                    <a:pt x="519" y="0"/>
                    <a:pt x="0" y="519"/>
                    <a:pt x="0" y="1130"/>
                  </a:cubicBezTo>
                  <a:cubicBezTo>
                    <a:pt x="0" y="1772"/>
                    <a:pt x="519" y="2291"/>
                    <a:pt x="1130" y="2291"/>
                  </a:cubicBezTo>
                  <a:cubicBezTo>
                    <a:pt x="1772" y="2291"/>
                    <a:pt x="2291" y="1772"/>
                    <a:pt x="2291" y="1130"/>
                  </a:cubicBezTo>
                  <a:cubicBezTo>
                    <a:pt x="2291" y="519"/>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3" name="Google Shape;113;p5"/>
            <p:cNvSpPr/>
            <p:nvPr/>
          </p:nvSpPr>
          <p:spPr>
            <a:xfrm>
              <a:off x="4995773" y="2136728"/>
              <a:ext cx="182672" cy="182672"/>
            </a:xfrm>
            <a:custGeom>
              <a:avLst/>
              <a:gdLst/>
              <a:ahLst/>
              <a:cxnLst/>
              <a:rect l="l" t="t" r="r" b="b"/>
              <a:pathLst>
                <a:path w="2292" h="2292" extrusionOk="0">
                  <a:moveTo>
                    <a:pt x="1130" y="0"/>
                  </a:moveTo>
                  <a:cubicBezTo>
                    <a:pt x="519" y="0"/>
                    <a:pt x="0" y="520"/>
                    <a:pt x="0" y="1161"/>
                  </a:cubicBezTo>
                  <a:cubicBezTo>
                    <a:pt x="0" y="1772"/>
                    <a:pt x="519" y="2291"/>
                    <a:pt x="1130" y="2291"/>
                  </a:cubicBezTo>
                  <a:cubicBezTo>
                    <a:pt x="1772" y="2291"/>
                    <a:pt x="2291" y="1772"/>
                    <a:pt x="2291" y="1161"/>
                  </a:cubicBezTo>
                  <a:cubicBezTo>
                    <a:pt x="2291" y="520"/>
                    <a:pt x="1772" y="0"/>
                    <a:pt x="1130"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4" name="Google Shape;114;p5"/>
            <p:cNvSpPr/>
            <p:nvPr/>
          </p:nvSpPr>
          <p:spPr>
            <a:xfrm>
              <a:off x="5933120" y="992400"/>
              <a:ext cx="986128" cy="3691066"/>
            </a:xfrm>
            <a:custGeom>
              <a:avLst/>
              <a:gdLst/>
              <a:ahLst/>
              <a:cxnLst/>
              <a:rect l="l" t="t" r="r" b="b"/>
              <a:pathLst>
                <a:path w="12373" h="46312" extrusionOk="0">
                  <a:moveTo>
                    <a:pt x="6186" y="1"/>
                  </a:moveTo>
                  <a:cubicBezTo>
                    <a:pt x="6056" y="1"/>
                    <a:pt x="5927" y="62"/>
                    <a:pt x="5835" y="184"/>
                  </a:cubicBezTo>
                  <a:lnTo>
                    <a:pt x="153" y="6966"/>
                  </a:lnTo>
                  <a:cubicBezTo>
                    <a:pt x="61" y="7057"/>
                    <a:pt x="0" y="7210"/>
                    <a:pt x="31" y="7363"/>
                  </a:cubicBezTo>
                  <a:lnTo>
                    <a:pt x="31" y="46312"/>
                  </a:lnTo>
                  <a:lnTo>
                    <a:pt x="12372" y="46312"/>
                  </a:lnTo>
                  <a:lnTo>
                    <a:pt x="12372" y="7363"/>
                  </a:lnTo>
                  <a:lnTo>
                    <a:pt x="12342" y="7363"/>
                  </a:lnTo>
                  <a:cubicBezTo>
                    <a:pt x="12342" y="7210"/>
                    <a:pt x="12281" y="7057"/>
                    <a:pt x="12189" y="6966"/>
                  </a:cubicBezTo>
                  <a:lnTo>
                    <a:pt x="6538" y="184"/>
                  </a:lnTo>
                  <a:cubicBezTo>
                    <a:pt x="6446" y="62"/>
                    <a:pt x="6316" y="1"/>
                    <a:pt x="6186" y="1"/>
                  </a:cubicBez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5"/>
            <p:cNvSpPr/>
            <p:nvPr/>
          </p:nvSpPr>
          <p:spPr>
            <a:xfrm>
              <a:off x="6334806" y="3680350"/>
              <a:ext cx="182672" cy="182672"/>
            </a:xfrm>
            <a:custGeom>
              <a:avLst/>
              <a:gdLst/>
              <a:ahLst/>
              <a:cxnLst/>
              <a:rect l="l" t="t" r="r" b="b"/>
              <a:pathLst>
                <a:path w="2292" h="2292" extrusionOk="0">
                  <a:moveTo>
                    <a:pt x="1131" y="0"/>
                  </a:moveTo>
                  <a:cubicBezTo>
                    <a:pt x="520" y="0"/>
                    <a:pt x="1" y="519"/>
                    <a:pt x="1" y="1130"/>
                  </a:cubicBezTo>
                  <a:cubicBezTo>
                    <a:pt x="1" y="1772"/>
                    <a:pt x="520" y="2291"/>
                    <a:pt x="1131" y="2291"/>
                  </a:cubicBezTo>
                  <a:cubicBezTo>
                    <a:pt x="1773" y="2291"/>
                    <a:pt x="2292" y="1772"/>
                    <a:pt x="2292" y="1130"/>
                  </a:cubicBezTo>
                  <a:cubicBezTo>
                    <a:pt x="2292" y="519"/>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6" name="Google Shape;116;p5"/>
            <p:cNvSpPr/>
            <p:nvPr/>
          </p:nvSpPr>
          <p:spPr>
            <a:xfrm>
              <a:off x="6334806" y="2136728"/>
              <a:ext cx="182672" cy="182672"/>
            </a:xfrm>
            <a:custGeom>
              <a:avLst/>
              <a:gdLst/>
              <a:ahLst/>
              <a:cxnLst/>
              <a:rect l="l" t="t" r="r" b="b"/>
              <a:pathLst>
                <a:path w="2292" h="2292" extrusionOk="0">
                  <a:moveTo>
                    <a:pt x="1131" y="0"/>
                  </a:moveTo>
                  <a:cubicBezTo>
                    <a:pt x="520" y="0"/>
                    <a:pt x="1" y="520"/>
                    <a:pt x="1" y="1161"/>
                  </a:cubicBezTo>
                  <a:cubicBezTo>
                    <a:pt x="1" y="1772"/>
                    <a:pt x="520" y="2291"/>
                    <a:pt x="1131" y="2291"/>
                  </a:cubicBezTo>
                  <a:cubicBezTo>
                    <a:pt x="1773" y="2291"/>
                    <a:pt x="2292" y="1772"/>
                    <a:pt x="2292" y="1161"/>
                  </a:cubicBezTo>
                  <a:cubicBezTo>
                    <a:pt x="2292" y="520"/>
                    <a:pt x="1773" y="0"/>
                    <a:pt x="1131" y="0"/>
                  </a:cubicBezTo>
                  <a:close/>
                </a:path>
              </a:pathLst>
            </a:custGeom>
            <a:solidFill>
              <a:schemeClr val="accent6"/>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17" name="Google Shape;117;p5"/>
          <p:cNvGrpSpPr/>
          <p:nvPr/>
        </p:nvGrpSpPr>
        <p:grpSpPr>
          <a:xfrm flipH="1">
            <a:off x="10057757" y="5333553"/>
            <a:ext cx="1386057" cy="700303"/>
            <a:chOff x="1866724" y="1193292"/>
            <a:chExt cx="6154785" cy="3109690"/>
          </a:xfrm>
        </p:grpSpPr>
        <p:sp>
          <p:nvSpPr>
            <p:cNvPr id="118" name="Google Shape;118;p5"/>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5"/>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20" name="Google Shape;120;p5"/>
          <p:cNvSpPr/>
          <p:nvPr/>
        </p:nvSpPr>
        <p:spPr>
          <a:xfrm>
            <a:off x="9863734" y="347967"/>
            <a:ext cx="2067897" cy="570679"/>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594782700"/>
      </p:ext>
    </p:extLst>
  </p:cSld>
  <p:clrMapOvr>
    <a:masterClrMapping/>
  </p:clrMapOvr>
</p:sldLayout>
</file>

<file path=ppt/slideLayouts/slideLayout25.xml><?xml version="1.0" encoding="utf-8"?>
<p:sldLayout xmlns:a="http://schemas.openxmlformats.org/drawingml/2006/main" xmlns:r="http://schemas.openxmlformats.org/officeDocument/2006/relationships" xmlns:p="http://schemas.openxmlformats.org/presentationml/2006/main" matchingName="One column text">
  <p:cSld name="One column text">
    <p:spTree>
      <p:nvGrpSpPr>
        <p:cNvPr id="1" name="Shape 133"/>
        <p:cNvGrpSpPr/>
        <p:nvPr/>
      </p:nvGrpSpPr>
      <p:grpSpPr>
        <a:xfrm>
          <a:off x="0" y="0"/>
          <a:ext cx="0" cy="0"/>
          <a:chOff x="0" y="0"/>
          <a:chExt cx="0" cy="0"/>
        </a:xfrm>
      </p:grpSpPr>
      <p:sp>
        <p:nvSpPr>
          <p:cNvPr id="134" name="Google Shape;134;p7"/>
          <p:cNvSpPr txBox="1">
            <a:spLocks noGrp="1"/>
          </p:cNvSpPr>
          <p:nvPr>
            <p:ph type="title"/>
          </p:nvPr>
        </p:nvSpPr>
        <p:spPr>
          <a:xfrm>
            <a:off x="6213033" y="719333"/>
            <a:ext cx="5028000" cy="1129600"/>
          </a:xfrm>
          <a:prstGeom prst="rect">
            <a:avLst/>
          </a:prstGeom>
        </p:spPr>
        <p:txBody>
          <a:bodyPr spcFirstLastPara="1" wrap="square" lIns="91425" tIns="91425" rIns="91425" bIns="91425" anchor="b" anchorCtr="0">
            <a:noAutofit/>
          </a:bodyPr>
          <a:lstStyle>
            <a:lvl1pPr lvl="0">
              <a:spcBef>
                <a:spcPts val="0"/>
              </a:spcBef>
              <a:spcAft>
                <a:spcPts val="0"/>
              </a:spcAft>
              <a:buSzPts val="2400"/>
              <a:buNone/>
              <a:defRPr sz="3200"/>
            </a:lvl1pPr>
            <a:lvl2pPr lvl="1">
              <a:spcBef>
                <a:spcPts val="0"/>
              </a:spcBef>
              <a:spcAft>
                <a:spcPts val="0"/>
              </a:spcAft>
              <a:buSzPts val="2400"/>
              <a:buNone/>
              <a:defRPr sz="3200"/>
            </a:lvl2pPr>
            <a:lvl3pPr lvl="2">
              <a:spcBef>
                <a:spcPts val="0"/>
              </a:spcBef>
              <a:spcAft>
                <a:spcPts val="0"/>
              </a:spcAft>
              <a:buSzPts val="2400"/>
              <a:buNone/>
              <a:defRPr sz="3200"/>
            </a:lvl3pPr>
            <a:lvl4pPr lvl="3">
              <a:spcBef>
                <a:spcPts val="0"/>
              </a:spcBef>
              <a:spcAft>
                <a:spcPts val="0"/>
              </a:spcAft>
              <a:buSzPts val="2400"/>
              <a:buNone/>
              <a:defRPr sz="3200"/>
            </a:lvl4pPr>
            <a:lvl5pPr lvl="4">
              <a:spcBef>
                <a:spcPts val="0"/>
              </a:spcBef>
              <a:spcAft>
                <a:spcPts val="0"/>
              </a:spcAft>
              <a:buSzPts val="2400"/>
              <a:buNone/>
              <a:defRPr sz="3200"/>
            </a:lvl5pPr>
            <a:lvl6pPr lvl="5">
              <a:spcBef>
                <a:spcPts val="0"/>
              </a:spcBef>
              <a:spcAft>
                <a:spcPts val="0"/>
              </a:spcAft>
              <a:buSzPts val="2400"/>
              <a:buNone/>
              <a:defRPr sz="3200"/>
            </a:lvl6pPr>
            <a:lvl7pPr lvl="6">
              <a:spcBef>
                <a:spcPts val="0"/>
              </a:spcBef>
              <a:spcAft>
                <a:spcPts val="0"/>
              </a:spcAft>
              <a:buSzPts val="2400"/>
              <a:buNone/>
              <a:defRPr sz="3200"/>
            </a:lvl7pPr>
            <a:lvl8pPr lvl="7">
              <a:spcBef>
                <a:spcPts val="0"/>
              </a:spcBef>
              <a:spcAft>
                <a:spcPts val="0"/>
              </a:spcAft>
              <a:buSzPts val="2400"/>
              <a:buNone/>
              <a:defRPr sz="3200"/>
            </a:lvl8pPr>
            <a:lvl9pPr lvl="8">
              <a:spcBef>
                <a:spcPts val="0"/>
              </a:spcBef>
              <a:spcAft>
                <a:spcPts val="0"/>
              </a:spcAft>
              <a:buSzPts val="2400"/>
              <a:buNone/>
              <a:defRPr sz="3200"/>
            </a:lvl9pPr>
          </a:lstStyle>
          <a:p>
            <a:endParaRPr/>
          </a:p>
        </p:txBody>
      </p:sp>
      <p:sp>
        <p:nvSpPr>
          <p:cNvPr id="135" name="Google Shape;135;p7"/>
          <p:cNvSpPr txBox="1">
            <a:spLocks noGrp="1"/>
          </p:cNvSpPr>
          <p:nvPr>
            <p:ph type="body" idx="1"/>
          </p:nvPr>
        </p:nvSpPr>
        <p:spPr>
          <a:xfrm>
            <a:off x="6213033" y="1848933"/>
            <a:ext cx="5028000" cy="3727200"/>
          </a:xfrm>
          <a:prstGeom prst="rect">
            <a:avLst/>
          </a:prstGeom>
        </p:spPr>
        <p:txBody>
          <a:bodyPr spcFirstLastPara="1" wrap="square" lIns="91425" tIns="91425" rIns="91425" bIns="91425" anchor="t" anchorCtr="0">
            <a:noAutofit/>
          </a:bodyPr>
          <a:lstStyle>
            <a:lvl1pPr marL="609585" lvl="0" indent="-406390">
              <a:spcBef>
                <a:spcPts val="0"/>
              </a:spcBef>
              <a:spcAft>
                <a:spcPts val="0"/>
              </a:spcAft>
              <a:buSzPts val="1200"/>
              <a:buChar char="●"/>
              <a:defRPr/>
            </a:lvl1pPr>
            <a:lvl2pPr marL="1219170" lvl="1" indent="-406390">
              <a:spcBef>
                <a:spcPts val="0"/>
              </a:spcBef>
              <a:spcAft>
                <a:spcPts val="0"/>
              </a:spcAft>
              <a:buSzPts val="1200"/>
              <a:buChar char="○"/>
              <a:defRPr sz="1600"/>
            </a:lvl2pPr>
            <a:lvl3pPr marL="1828754" lvl="2" indent="-406390">
              <a:spcBef>
                <a:spcPts val="0"/>
              </a:spcBef>
              <a:spcAft>
                <a:spcPts val="0"/>
              </a:spcAft>
              <a:buSzPts val="1200"/>
              <a:buChar char="■"/>
              <a:defRPr sz="1600"/>
            </a:lvl3pPr>
            <a:lvl4pPr marL="2438339" lvl="3" indent="-406390">
              <a:spcBef>
                <a:spcPts val="0"/>
              </a:spcBef>
              <a:spcAft>
                <a:spcPts val="0"/>
              </a:spcAft>
              <a:buSzPts val="1200"/>
              <a:buChar char="●"/>
              <a:defRPr sz="1600"/>
            </a:lvl4pPr>
            <a:lvl5pPr marL="3047924" lvl="4" indent="-406390">
              <a:spcBef>
                <a:spcPts val="0"/>
              </a:spcBef>
              <a:spcAft>
                <a:spcPts val="0"/>
              </a:spcAft>
              <a:buSzPts val="1200"/>
              <a:buChar char="○"/>
              <a:defRPr sz="1600"/>
            </a:lvl5pPr>
            <a:lvl6pPr marL="3657509" lvl="5" indent="-406390">
              <a:spcBef>
                <a:spcPts val="0"/>
              </a:spcBef>
              <a:spcAft>
                <a:spcPts val="0"/>
              </a:spcAft>
              <a:buSzPts val="1200"/>
              <a:buChar char="■"/>
              <a:defRPr sz="1600"/>
            </a:lvl6pPr>
            <a:lvl7pPr marL="4267093" lvl="6" indent="-406390">
              <a:spcBef>
                <a:spcPts val="0"/>
              </a:spcBef>
              <a:spcAft>
                <a:spcPts val="0"/>
              </a:spcAft>
              <a:buSzPts val="1200"/>
              <a:buChar char="●"/>
              <a:defRPr sz="1600"/>
            </a:lvl7pPr>
            <a:lvl8pPr marL="4876678" lvl="7" indent="-406390">
              <a:spcBef>
                <a:spcPts val="0"/>
              </a:spcBef>
              <a:spcAft>
                <a:spcPts val="0"/>
              </a:spcAft>
              <a:buSzPts val="1200"/>
              <a:buChar char="○"/>
              <a:defRPr sz="1600"/>
            </a:lvl8pPr>
            <a:lvl9pPr marL="5486263" lvl="8" indent="-406390">
              <a:spcBef>
                <a:spcPts val="0"/>
              </a:spcBef>
              <a:spcAft>
                <a:spcPts val="0"/>
              </a:spcAft>
              <a:buSzPts val="1200"/>
              <a:buChar char="■"/>
              <a:defRPr sz="1600"/>
            </a:lvl9pPr>
          </a:lstStyle>
          <a:p>
            <a:endParaRPr/>
          </a:p>
        </p:txBody>
      </p:sp>
      <p:grpSp>
        <p:nvGrpSpPr>
          <p:cNvPr id="136" name="Google Shape;136;p7"/>
          <p:cNvGrpSpPr/>
          <p:nvPr/>
        </p:nvGrpSpPr>
        <p:grpSpPr>
          <a:xfrm>
            <a:off x="130638" y="4320200"/>
            <a:ext cx="13770639" cy="1474641"/>
            <a:chOff x="803936" y="3001174"/>
            <a:chExt cx="12365875" cy="1324211"/>
          </a:xfrm>
        </p:grpSpPr>
        <p:sp>
          <p:nvSpPr>
            <p:cNvPr id="137" name="Google Shape;137;p7"/>
            <p:cNvSpPr/>
            <p:nvPr/>
          </p:nvSpPr>
          <p:spPr>
            <a:xfrm>
              <a:off x="10566743" y="3001174"/>
              <a:ext cx="2603068" cy="1317595"/>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7"/>
            <p:cNvSpPr/>
            <p:nvPr/>
          </p:nvSpPr>
          <p:spPr>
            <a:xfrm>
              <a:off x="803936" y="3174411"/>
              <a:ext cx="2265971" cy="115097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7"/>
            <p:cNvSpPr/>
            <p:nvPr/>
          </p:nvSpPr>
          <p:spPr>
            <a:xfrm>
              <a:off x="9689141" y="3367462"/>
              <a:ext cx="1881516" cy="951294"/>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40" name="Google Shape;140;p7"/>
          <p:cNvGrpSpPr/>
          <p:nvPr/>
        </p:nvGrpSpPr>
        <p:grpSpPr>
          <a:xfrm>
            <a:off x="-331600" y="5576298"/>
            <a:ext cx="12854800" cy="1281716"/>
            <a:chOff x="-248700" y="4182223"/>
            <a:chExt cx="9641100" cy="961287"/>
          </a:xfrm>
        </p:grpSpPr>
        <p:grpSp>
          <p:nvGrpSpPr>
            <p:cNvPr id="141" name="Google Shape;141;p7"/>
            <p:cNvGrpSpPr/>
            <p:nvPr/>
          </p:nvGrpSpPr>
          <p:grpSpPr>
            <a:xfrm>
              <a:off x="-248629" y="4462202"/>
              <a:ext cx="9640980" cy="681308"/>
              <a:chOff x="131200" y="4480088"/>
              <a:chExt cx="8881603" cy="627644"/>
            </a:xfrm>
          </p:grpSpPr>
          <p:sp>
            <p:nvSpPr>
              <p:cNvPr id="142" name="Google Shape;142;p7"/>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3" name="Google Shape;143;p7"/>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4" name="Google Shape;144;p7"/>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145" name="Google Shape;145;p7"/>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154832040"/>
      </p:ext>
    </p:extLst>
  </p:cSld>
  <p:clrMapOvr>
    <a:masterClrMapping/>
  </p:clrMapOvr>
</p:sldLayout>
</file>

<file path=ppt/slideLayouts/slideLayout26.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spTree>
      <p:nvGrpSpPr>
        <p:cNvPr id="1" name="Shape 160"/>
        <p:cNvGrpSpPr/>
        <p:nvPr/>
      </p:nvGrpSpPr>
      <p:grpSpPr>
        <a:xfrm>
          <a:off x="0" y="0"/>
          <a:ext cx="0" cy="0"/>
          <a:chOff x="0" y="0"/>
          <a:chExt cx="0" cy="0"/>
        </a:xfrm>
      </p:grpSpPr>
      <p:sp>
        <p:nvSpPr>
          <p:cNvPr id="161" name="Google Shape;161;p9"/>
          <p:cNvSpPr txBox="1">
            <a:spLocks noGrp="1"/>
          </p:cNvSpPr>
          <p:nvPr>
            <p:ph type="title"/>
          </p:nvPr>
        </p:nvSpPr>
        <p:spPr>
          <a:xfrm>
            <a:off x="950967" y="2127800"/>
            <a:ext cx="4796800" cy="1356800"/>
          </a:xfrm>
          <a:prstGeom prst="rect">
            <a:avLst/>
          </a:prstGeom>
        </p:spPr>
        <p:txBody>
          <a:bodyPr spcFirstLastPara="1" wrap="square" lIns="91425" tIns="91425" rIns="91425" bIns="91425" anchor="b" anchorCtr="0">
            <a:noAutofit/>
          </a:bodyPr>
          <a:lstStyle>
            <a:lvl1pPr lvl="0" algn="r">
              <a:spcBef>
                <a:spcPts val="0"/>
              </a:spcBef>
              <a:spcAft>
                <a:spcPts val="0"/>
              </a:spcAft>
              <a:buSzPts val="4200"/>
              <a:buNone/>
              <a:defRPr/>
            </a:lvl1pPr>
            <a:lvl2pPr lvl="1" algn="ctr">
              <a:spcBef>
                <a:spcPts val="0"/>
              </a:spcBef>
              <a:spcAft>
                <a:spcPts val="0"/>
              </a:spcAft>
              <a:buSzPts val="4200"/>
              <a:buNone/>
              <a:defRPr sz="5600"/>
            </a:lvl2pPr>
            <a:lvl3pPr lvl="2" algn="ctr">
              <a:spcBef>
                <a:spcPts val="0"/>
              </a:spcBef>
              <a:spcAft>
                <a:spcPts val="0"/>
              </a:spcAft>
              <a:buSzPts val="4200"/>
              <a:buNone/>
              <a:defRPr sz="5600"/>
            </a:lvl3pPr>
            <a:lvl4pPr lvl="3" algn="ctr">
              <a:spcBef>
                <a:spcPts val="0"/>
              </a:spcBef>
              <a:spcAft>
                <a:spcPts val="0"/>
              </a:spcAft>
              <a:buSzPts val="4200"/>
              <a:buNone/>
              <a:defRPr sz="5600"/>
            </a:lvl4pPr>
            <a:lvl5pPr lvl="4" algn="ctr">
              <a:spcBef>
                <a:spcPts val="0"/>
              </a:spcBef>
              <a:spcAft>
                <a:spcPts val="0"/>
              </a:spcAft>
              <a:buSzPts val="4200"/>
              <a:buNone/>
              <a:defRPr sz="5600"/>
            </a:lvl5pPr>
            <a:lvl6pPr lvl="5" algn="ctr">
              <a:spcBef>
                <a:spcPts val="0"/>
              </a:spcBef>
              <a:spcAft>
                <a:spcPts val="0"/>
              </a:spcAft>
              <a:buSzPts val="4200"/>
              <a:buNone/>
              <a:defRPr sz="5600"/>
            </a:lvl6pPr>
            <a:lvl7pPr lvl="6" algn="ctr">
              <a:spcBef>
                <a:spcPts val="0"/>
              </a:spcBef>
              <a:spcAft>
                <a:spcPts val="0"/>
              </a:spcAft>
              <a:buSzPts val="4200"/>
              <a:buNone/>
              <a:defRPr sz="5600"/>
            </a:lvl7pPr>
            <a:lvl8pPr lvl="7" algn="ctr">
              <a:spcBef>
                <a:spcPts val="0"/>
              </a:spcBef>
              <a:spcAft>
                <a:spcPts val="0"/>
              </a:spcAft>
              <a:buSzPts val="4200"/>
              <a:buNone/>
              <a:defRPr sz="5600"/>
            </a:lvl8pPr>
            <a:lvl9pPr lvl="8" algn="ctr">
              <a:spcBef>
                <a:spcPts val="0"/>
              </a:spcBef>
              <a:spcAft>
                <a:spcPts val="0"/>
              </a:spcAft>
              <a:buSzPts val="4200"/>
              <a:buNone/>
              <a:defRPr sz="5600"/>
            </a:lvl9pPr>
          </a:lstStyle>
          <a:p>
            <a:endParaRPr/>
          </a:p>
        </p:txBody>
      </p:sp>
      <p:sp>
        <p:nvSpPr>
          <p:cNvPr id="162" name="Google Shape;162;p9"/>
          <p:cNvSpPr txBox="1">
            <a:spLocks noGrp="1"/>
          </p:cNvSpPr>
          <p:nvPr>
            <p:ph type="subTitle" idx="1"/>
          </p:nvPr>
        </p:nvSpPr>
        <p:spPr>
          <a:xfrm>
            <a:off x="1624467" y="3484600"/>
            <a:ext cx="4123200" cy="1245600"/>
          </a:xfrm>
          <a:prstGeom prst="rect">
            <a:avLst/>
          </a:prstGeom>
        </p:spPr>
        <p:txBody>
          <a:bodyPr spcFirstLastPara="1" wrap="square" lIns="91425" tIns="91425" rIns="91425" bIns="91425" anchor="t" anchorCtr="0">
            <a:noAutofit/>
          </a:bodyPr>
          <a:lstStyle>
            <a:lvl1pPr lvl="0" algn="r">
              <a:lnSpc>
                <a:spcPct val="100000"/>
              </a:lnSpc>
              <a:spcBef>
                <a:spcPts val="0"/>
              </a:spcBef>
              <a:spcAft>
                <a:spcPts val="0"/>
              </a:spcAft>
              <a:buSzPts val="2100"/>
              <a:buNone/>
              <a:defRPr/>
            </a:lvl1pPr>
            <a:lvl2pPr lvl="1" algn="ctr">
              <a:lnSpc>
                <a:spcPct val="100000"/>
              </a:lnSpc>
              <a:spcBef>
                <a:spcPts val="0"/>
              </a:spcBef>
              <a:spcAft>
                <a:spcPts val="0"/>
              </a:spcAft>
              <a:buSzPts val="2100"/>
              <a:buNone/>
              <a:defRPr sz="2800"/>
            </a:lvl2pPr>
            <a:lvl3pPr lvl="2" algn="ctr">
              <a:lnSpc>
                <a:spcPct val="100000"/>
              </a:lnSpc>
              <a:spcBef>
                <a:spcPts val="0"/>
              </a:spcBef>
              <a:spcAft>
                <a:spcPts val="0"/>
              </a:spcAft>
              <a:buSzPts val="2100"/>
              <a:buNone/>
              <a:defRPr sz="2800"/>
            </a:lvl3pPr>
            <a:lvl4pPr lvl="3" algn="ctr">
              <a:lnSpc>
                <a:spcPct val="100000"/>
              </a:lnSpc>
              <a:spcBef>
                <a:spcPts val="0"/>
              </a:spcBef>
              <a:spcAft>
                <a:spcPts val="0"/>
              </a:spcAft>
              <a:buSzPts val="2100"/>
              <a:buNone/>
              <a:defRPr sz="2800"/>
            </a:lvl4pPr>
            <a:lvl5pPr lvl="4" algn="ctr">
              <a:lnSpc>
                <a:spcPct val="100000"/>
              </a:lnSpc>
              <a:spcBef>
                <a:spcPts val="0"/>
              </a:spcBef>
              <a:spcAft>
                <a:spcPts val="0"/>
              </a:spcAft>
              <a:buSzPts val="2100"/>
              <a:buNone/>
              <a:defRPr sz="2800"/>
            </a:lvl5pPr>
            <a:lvl6pPr lvl="5" algn="ctr">
              <a:lnSpc>
                <a:spcPct val="100000"/>
              </a:lnSpc>
              <a:spcBef>
                <a:spcPts val="0"/>
              </a:spcBef>
              <a:spcAft>
                <a:spcPts val="0"/>
              </a:spcAft>
              <a:buSzPts val="2100"/>
              <a:buNone/>
              <a:defRPr sz="2800"/>
            </a:lvl6pPr>
            <a:lvl7pPr lvl="6" algn="ctr">
              <a:lnSpc>
                <a:spcPct val="100000"/>
              </a:lnSpc>
              <a:spcBef>
                <a:spcPts val="0"/>
              </a:spcBef>
              <a:spcAft>
                <a:spcPts val="0"/>
              </a:spcAft>
              <a:buSzPts val="2100"/>
              <a:buNone/>
              <a:defRPr sz="2800"/>
            </a:lvl7pPr>
            <a:lvl8pPr lvl="7" algn="ctr">
              <a:lnSpc>
                <a:spcPct val="100000"/>
              </a:lnSpc>
              <a:spcBef>
                <a:spcPts val="0"/>
              </a:spcBef>
              <a:spcAft>
                <a:spcPts val="0"/>
              </a:spcAft>
              <a:buSzPts val="2100"/>
              <a:buNone/>
              <a:defRPr sz="2800"/>
            </a:lvl8pPr>
            <a:lvl9pPr lvl="8" algn="ctr">
              <a:lnSpc>
                <a:spcPct val="100000"/>
              </a:lnSpc>
              <a:spcBef>
                <a:spcPts val="0"/>
              </a:spcBef>
              <a:spcAft>
                <a:spcPts val="0"/>
              </a:spcAft>
              <a:buSzPts val="2100"/>
              <a:buNone/>
              <a:defRPr sz="2800"/>
            </a:lvl9pPr>
          </a:lstStyle>
          <a:p>
            <a:endParaRPr/>
          </a:p>
        </p:txBody>
      </p:sp>
    </p:spTree>
    <p:extLst>
      <p:ext uri="{BB962C8B-B14F-4D97-AF65-F5344CB8AC3E}">
        <p14:creationId xmlns:p14="http://schemas.microsoft.com/office/powerpoint/2010/main" val="1381868128"/>
      </p:ext>
    </p:extLst>
  </p:cSld>
  <p:clrMapOvr>
    <a:masterClrMapping/>
  </p:clrMapOvr>
</p:sldLayout>
</file>

<file path=ppt/slideLayouts/slideLayout27.xml><?xml version="1.0" encoding="utf-8"?>
<p:sldLayout xmlns:a="http://schemas.openxmlformats.org/drawingml/2006/main" xmlns:r="http://schemas.openxmlformats.org/officeDocument/2006/relationships" xmlns:p="http://schemas.openxmlformats.org/presentationml/2006/main" matchingName="Table of contents">
  <p:cSld name="Table of contents">
    <p:spTree>
      <p:nvGrpSpPr>
        <p:cNvPr id="1" name="Shape 182"/>
        <p:cNvGrpSpPr/>
        <p:nvPr/>
      </p:nvGrpSpPr>
      <p:grpSpPr>
        <a:xfrm>
          <a:off x="0" y="0"/>
          <a:ext cx="0" cy="0"/>
          <a:chOff x="0" y="0"/>
          <a:chExt cx="0" cy="0"/>
        </a:xfrm>
      </p:grpSpPr>
      <p:sp>
        <p:nvSpPr>
          <p:cNvPr id="183" name="Google Shape;183;p13"/>
          <p:cNvSpPr txBox="1">
            <a:spLocks noGrp="1"/>
          </p:cNvSpPr>
          <p:nvPr>
            <p:ph type="title"/>
          </p:nvPr>
        </p:nvSpPr>
        <p:spPr>
          <a:xfrm>
            <a:off x="950967" y="719333"/>
            <a:ext cx="10290000" cy="763600"/>
          </a:xfrm>
          <a:prstGeom prst="rect">
            <a:avLst/>
          </a:prstGeom>
        </p:spPr>
        <p:txBody>
          <a:bodyPr spcFirstLastPara="1" wrap="square" lIns="91425" tIns="91425" rIns="91425" bIns="91425" anchor="t" anchorCtr="0">
            <a:noAutofit/>
          </a:bodyPr>
          <a:lstStyle>
            <a:lvl1pPr lvl="0" rtl="0">
              <a:spcBef>
                <a:spcPts val="0"/>
              </a:spcBef>
              <a:spcAft>
                <a:spcPts val="0"/>
              </a:spcAft>
              <a:buSzPts val="2800"/>
              <a:buNone/>
              <a:defRPr/>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184" name="Google Shape;184;p13"/>
          <p:cNvSpPr txBox="1">
            <a:spLocks noGrp="1"/>
          </p:cNvSpPr>
          <p:nvPr>
            <p:ph type="title" idx="2"/>
          </p:nvPr>
        </p:nvSpPr>
        <p:spPr>
          <a:xfrm>
            <a:off x="1311633" y="2835028"/>
            <a:ext cx="2921200" cy="763600"/>
          </a:xfrm>
          <a:prstGeom prst="rect">
            <a:avLst/>
          </a:prstGeom>
        </p:spPr>
        <p:txBody>
          <a:bodyPr spcFirstLastPara="1" wrap="square" lIns="91425" tIns="91425" rIns="91425" bIns="91425" anchor="t" anchorCtr="0">
            <a:noAutofit/>
          </a:bodyPr>
          <a:lstStyle>
            <a:lvl1pPr lvl="0" algn="ctr">
              <a:spcBef>
                <a:spcPts val="0"/>
              </a:spcBef>
              <a:spcAft>
                <a:spcPts val="0"/>
              </a:spcAft>
              <a:buSzPts val="2400"/>
              <a:buNone/>
              <a:defRPr sz="3200"/>
            </a:lvl1pPr>
            <a:lvl2pPr lvl="1">
              <a:spcBef>
                <a:spcPts val="0"/>
              </a:spcBef>
              <a:spcAft>
                <a:spcPts val="0"/>
              </a:spcAft>
              <a:buSzPts val="2800"/>
              <a:buNone/>
              <a:defRPr>
                <a:latin typeface="Antic"/>
                <a:ea typeface="Antic"/>
                <a:cs typeface="Antic"/>
                <a:sym typeface="Antic"/>
              </a:defRPr>
            </a:lvl2pPr>
            <a:lvl3pPr lvl="2">
              <a:spcBef>
                <a:spcPts val="0"/>
              </a:spcBef>
              <a:spcAft>
                <a:spcPts val="0"/>
              </a:spcAft>
              <a:buSzPts val="2800"/>
              <a:buNone/>
              <a:defRPr>
                <a:latin typeface="Antic"/>
                <a:ea typeface="Antic"/>
                <a:cs typeface="Antic"/>
                <a:sym typeface="Antic"/>
              </a:defRPr>
            </a:lvl3pPr>
            <a:lvl4pPr lvl="3">
              <a:spcBef>
                <a:spcPts val="0"/>
              </a:spcBef>
              <a:spcAft>
                <a:spcPts val="0"/>
              </a:spcAft>
              <a:buSzPts val="2800"/>
              <a:buNone/>
              <a:defRPr>
                <a:latin typeface="Antic"/>
                <a:ea typeface="Antic"/>
                <a:cs typeface="Antic"/>
                <a:sym typeface="Antic"/>
              </a:defRPr>
            </a:lvl4pPr>
            <a:lvl5pPr lvl="4">
              <a:spcBef>
                <a:spcPts val="0"/>
              </a:spcBef>
              <a:spcAft>
                <a:spcPts val="0"/>
              </a:spcAft>
              <a:buSzPts val="2800"/>
              <a:buNone/>
              <a:defRPr>
                <a:latin typeface="Antic"/>
                <a:ea typeface="Antic"/>
                <a:cs typeface="Antic"/>
                <a:sym typeface="Antic"/>
              </a:defRPr>
            </a:lvl5pPr>
            <a:lvl6pPr lvl="5">
              <a:spcBef>
                <a:spcPts val="0"/>
              </a:spcBef>
              <a:spcAft>
                <a:spcPts val="0"/>
              </a:spcAft>
              <a:buSzPts val="2800"/>
              <a:buNone/>
              <a:defRPr>
                <a:latin typeface="Antic"/>
                <a:ea typeface="Antic"/>
                <a:cs typeface="Antic"/>
                <a:sym typeface="Antic"/>
              </a:defRPr>
            </a:lvl6pPr>
            <a:lvl7pPr lvl="6">
              <a:spcBef>
                <a:spcPts val="0"/>
              </a:spcBef>
              <a:spcAft>
                <a:spcPts val="0"/>
              </a:spcAft>
              <a:buSzPts val="2800"/>
              <a:buNone/>
              <a:defRPr>
                <a:latin typeface="Antic"/>
                <a:ea typeface="Antic"/>
                <a:cs typeface="Antic"/>
                <a:sym typeface="Antic"/>
              </a:defRPr>
            </a:lvl7pPr>
            <a:lvl8pPr lvl="7">
              <a:spcBef>
                <a:spcPts val="0"/>
              </a:spcBef>
              <a:spcAft>
                <a:spcPts val="0"/>
              </a:spcAft>
              <a:buSzPts val="2800"/>
              <a:buNone/>
              <a:defRPr>
                <a:latin typeface="Antic"/>
                <a:ea typeface="Antic"/>
                <a:cs typeface="Antic"/>
                <a:sym typeface="Antic"/>
              </a:defRPr>
            </a:lvl8pPr>
            <a:lvl9pPr lvl="8">
              <a:spcBef>
                <a:spcPts val="0"/>
              </a:spcBef>
              <a:spcAft>
                <a:spcPts val="0"/>
              </a:spcAft>
              <a:buSzPts val="2800"/>
              <a:buNone/>
              <a:defRPr>
                <a:latin typeface="Antic"/>
                <a:ea typeface="Antic"/>
                <a:cs typeface="Antic"/>
                <a:sym typeface="Antic"/>
              </a:defRPr>
            </a:lvl9pPr>
          </a:lstStyle>
          <a:p>
            <a:endParaRPr/>
          </a:p>
        </p:txBody>
      </p:sp>
      <p:sp>
        <p:nvSpPr>
          <p:cNvPr id="185" name="Google Shape;185;p13"/>
          <p:cNvSpPr txBox="1">
            <a:spLocks noGrp="1"/>
          </p:cNvSpPr>
          <p:nvPr>
            <p:ph type="subTitle" idx="1"/>
          </p:nvPr>
        </p:nvSpPr>
        <p:spPr>
          <a:xfrm>
            <a:off x="1311633" y="3370231"/>
            <a:ext cx="2921200" cy="1034800"/>
          </a:xfrm>
          <a:prstGeom prst="rect">
            <a:avLst/>
          </a:prstGeom>
        </p:spPr>
        <p:txBody>
          <a:bodyPr spcFirstLastPara="1" wrap="square" lIns="91425" tIns="91425" rIns="91425" bIns="91425" anchor="t" anchorCtr="0">
            <a:noAutofit/>
          </a:bodyPr>
          <a:lstStyle>
            <a:lvl1pPr lvl="0" algn="ctr">
              <a:spcBef>
                <a:spcPts val="0"/>
              </a:spcBef>
              <a:spcAft>
                <a:spcPts val="0"/>
              </a:spcAft>
              <a:buSzPts val="1600"/>
              <a:buNone/>
              <a:defRPr/>
            </a:lvl1pPr>
            <a:lvl2pPr lvl="1">
              <a:spcBef>
                <a:spcPts val="0"/>
              </a:spcBef>
              <a:spcAft>
                <a:spcPts val="0"/>
              </a:spcAft>
              <a:buSzPts val="1600"/>
              <a:buNone/>
              <a:defRPr/>
            </a:lvl2pPr>
            <a:lvl3pPr lvl="2">
              <a:spcBef>
                <a:spcPts val="0"/>
              </a:spcBef>
              <a:spcAft>
                <a:spcPts val="0"/>
              </a:spcAft>
              <a:buSzPts val="1600"/>
              <a:buNone/>
              <a:defRPr/>
            </a:lvl3pPr>
            <a:lvl4pPr lvl="3">
              <a:spcBef>
                <a:spcPts val="0"/>
              </a:spcBef>
              <a:spcAft>
                <a:spcPts val="0"/>
              </a:spcAft>
              <a:buSzPts val="1600"/>
              <a:buNone/>
              <a:defRPr/>
            </a:lvl4pPr>
            <a:lvl5pPr lvl="4">
              <a:spcBef>
                <a:spcPts val="0"/>
              </a:spcBef>
              <a:spcAft>
                <a:spcPts val="0"/>
              </a:spcAft>
              <a:buSzPts val="1600"/>
              <a:buNone/>
              <a:defRPr/>
            </a:lvl5pPr>
            <a:lvl6pPr lvl="5">
              <a:spcBef>
                <a:spcPts val="0"/>
              </a:spcBef>
              <a:spcAft>
                <a:spcPts val="0"/>
              </a:spcAft>
              <a:buSzPts val="1600"/>
              <a:buNone/>
              <a:defRPr/>
            </a:lvl6pPr>
            <a:lvl7pPr lvl="6">
              <a:spcBef>
                <a:spcPts val="0"/>
              </a:spcBef>
              <a:spcAft>
                <a:spcPts val="0"/>
              </a:spcAft>
              <a:buSzPts val="1600"/>
              <a:buNone/>
              <a:defRPr/>
            </a:lvl7pPr>
            <a:lvl8pPr lvl="7">
              <a:spcBef>
                <a:spcPts val="0"/>
              </a:spcBef>
              <a:spcAft>
                <a:spcPts val="0"/>
              </a:spcAft>
              <a:buSzPts val="1600"/>
              <a:buNone/>
              <a:defRPr/>
            </a:lvl8pPr>
            <a:lvl9pPr lvl="8">
              <a:spcBef>
                <a:spcPts val="0"/>
              </a:spcBef>
              <a:spcAft>
                <a:spcPts val="0"/>
              </a:spcAft>
              <a:buSzPts val="1600"/>
              <a:buNone/>
              <a:defRPr/>
            </a:lvl9pPr>
          </a:lstStyle>
          <a:p>
            <a:endParaRPr/>
          </a:p>
        </p:txBody>
      </p:sp>
      <p:sp>
        <p:nvSpPr>
          <p:cNvPr id="186" name="Google Shape;186;p13"/>
          <p:cNvSpPr txBox="1">
            <a:spLocks noGrp="1"/>
          </p:cNvSpPr>
          <p:nvPr>
            <p:ph type="title" idx="3" hasCustomPrompt="1"/>
          </p:nvPr>
        </p:nvSpPr>
        <p:spPr>
          <a:xfrm>
            <a:off x="1311633" y="1889233"/>
            <a:ext cx="2921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87" name="Google Shape;187;p13"/>
          <p:cNvSpPr txBox="1">
            <a:spLocks noGrp="1"/>
          </p:cNvSpPr>
          <p:nvPr>
            <p:ph type="title" idx="4"/>
          </p:nvPr>
        </p:nvSpPr>
        <p:spPr>
          <a:xfrm>
            <a:off x="4635367" y="2835028"/>
            <a:ext cx="292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188" name="Google Shape;188;p13"/>
          <p:cNvSpPr txBox="1">
            <a:spLocks noGrp="1"/>
          </p:cNvSpPr>
          <p:nvPr>
            <p:ph type="subTitle" idx="5"/>
          </p:nvPr>
        </p:nvSpPr>
        <p:spPr>
          <a:xfrm>
            <a:off x="4635367" y="3370231"/>
            <a:ext cx="2921200" cy="103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89" name="Google Shape;189;p13"/>
          <p:cNvSpPr txBox="1">
            <a:spLocks noGrp="1"/>
          </p:cNvSpPr>
          <p:nvPr>
            <p:ph type="title" idx="6" hasCustomPrompt="1"/>
          </p:nvPr>
        </p:nvSpPr>
        <p:spPr>
          <a:xfrm>
            <a:off x="4635367" y="1889233"/>
            <a:ext cx="2921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190" name="Google Shape;190;p13"/>
          <p:cNvSpPr txBox="1">
            <a:spLocks noGrp="1"/>
          </p:cNvSpPr>
          <p:nvPr>
            <p:ph type="title" idx="7"/>
          </p:nvPr>
        </p:nvSpPr>
        <p:spPr>
          <a:xfrm>
            <a:off x="7959100" y="2835028"/>
            <a:ext cx="292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400"/>
              <a:buNone/>
              <a:defRPr sz="3200"/>
            </a:lvl1pPr>
            <a:lvl2pPr lvl="1" rtl="0">
              <a:spcBef>
                <a:spcPts val="0"/>
              </a:spcBef>
              <a:spcAft>
                <a:spcPts val="0"/>
              </a:spcAft>
              <a:buSzPts val="2800"/>
              <a:buNone/>
              <a:defRPr>
                <a:latin typeface="Antic"/>
                <a:ea typeface="Antic"/>
                <a:cs typeface="Antic"/>
                <a:sym typeface="Antic"/>
              </a:defRPr>
            </a:lvl2pPr>
            <a:lvl3pPr lvl="2" rtl="0">
              <a:spcBef>
                <a:spcPts val="0"/>
              </a:spcBef>
              <a:spcAft>
                <a:spcPts val="0"/>
              </a:spcAft>
              <a:buSzPts val="2800"/>
              <a:buNone/>
              <a:defRPr>
                <a:latin typeface="Antic"/>
                <a:ea typeface="Antic"/>
                <a:cs typeface="Antic"/>
                <a:sym typeface="Antic"/>
              </a:defRPr>
            </a:lvl3pPr>
            <a:lvl4pPr lvl="3" rtl="0">
              <a:spcBef>
                <a:spcPts val="0"/>
              </a:spcBef>
              <a:spcAft>
                <a:spcPts val="0"/>
              </a:spcAft>
              <a:buSzPts val="2800"/>
              <a:buNone/>
              <a:defRPr>
                <a:latin typeface="Antic"/>
                <a:ea typeface="Antic"/>
                <a:cs typeface="Antic"/>
                <a:sym typeface="Antic"/>
              </a:defRPr>
            </a:lvl4pPr>
            <a:lvl5pPr lvl="4" rtl="0">
              <a:spcBef>
                <a:spcPts val="0"/>
              </a:spcBef>
              <a:spcAft>
                <a:spcPts val="0"/>
              </a:spcAft>
              <a:buSzPts val="2800"/>
              <a:buNone/>
              <a:defRPr>
                <a:latin typeface="Antic"/>
                <a:ea typeface="Antic"/>
                <a:cs typeface="Antic"/>
                <a:sym typeface="Antic"/>
              </a:defRPr>
            </a:lvl5pPr>
            <a:lvl6pPr lvl="5" rtl="0">
              <a:spcBef>
                <a:spcPts val="0"/>
              </a:spcBef>
              <a:spcAft>
                <a:spcPts val="0"/>
              </a:spcAft>
              <a:buSzPts val="2800"/>
              <a:buNone/>
              <a:defRPr>
                <a:latin typeface="Antic"/>
                <a:ea typeface="Antic"/>
                <a:cs typeface="Antic"/>
                <a:sym typeface="Antic"/>
              </a:defRPr>
            </a:lvl6pPr>
            <a:lvl7pPr lvl="6" rtl="0">
              <a:spcBef>
                <a:spcPts val="0"/>
              </a:spcBef>
              <a:spcAft>
                <a:spcPts val="0"/>
              </a:spcAft>
              <a:buSzPts val="2800"/>
              <a:buNone/>
              <a:defRPr>
                <a:latin typeface="Antic"/>
                <a:ea typeface="Antic"/>
                <a:cs typeface="Antic"/>
                <a:sym typeface="Antic"/>
              </a:defRPr>
            </a:lvl7pPr>
            <a:lvl8pPr lvl="7" rtl="0">
              <a:spcBef>
                <a:spcPts val="0"/>
              </a:spcBef>
              <a:spcAft>
                <a:spcPts val="0"/>
              </a:spcAft>
              <a:buSzPts val="2800"/>
              <a:buNone/>
              <a:defRPr>
                <a:latin typeface="Antic"/>
                <a:ea typeface="Antic"/>
                <a:cs typeface="Antic"/>
                <a:sym typeface="Antic"/>
              </a:defRPr>
            </a:lvl8pPr>
            <a:lvl9pPr lvl="8" rtl="0">
              <a:spcBef>
                <a:spcPts val="0"/>
              </a:spcBef>
              <a:spcAft>
                <a:spcPts val="0"/>
              </a:spcAft>
              <a:buSzPts val="2800"/>
              <a:buNone/>
              <a:defRPr>
                <a:latin typeface="Antic"/>
                <a:ea typeface="Antic"/>
                <a:cs typeface="Antic"/>
                <a:sym typeface="Antic"/>
              </a:defRPr>
            </a:lvl9pPr>
          </a:lstStyle>
          <a:p>
            <a:endParaRPr/>
          </a:p>
        </p:txBody>
      </p:sp>
      <p:sp>
        <p:nvSpPr>
          <p:cNvPr id="191" name="Google Shape;191;p13"/>
          <p:cNvSpPr txBox="1">
            <a:spLocks noGrp="1"/>
          </p:cNvSpPr>
          <p:nvPr>
            <p:ph type="subTitle" idx="8"/>
          </p:nvPr>
        </p:nvSpPr>
        <p:spPr>
          <a:xfrm>
            <a:off x="7959100" y="3370231"/>
            <a:ext cx="2921200" cy="1034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sp>
        <p:nvSpPr>
          <p:cNvPr id="192" name="Google Shape;192;p13"/>
          <p:cNvSpPr txBox="1">
            <a:spLocks noGrp="1"/>
          </p:cNvSpPr>
          <p:nvPr>
            <p:ph type="title" idx="9" hasCustomPrompt="1"/>
          </p:nvPr>
        </p:nvSpPr>
        <p:spPr>
          <a:xfrm>
            <a:off x="7959100" y="1889233"/>
            <a:ext cx="2921200" cy="1034800"/>
          </a:xfrm>
          <a:prstGeom prst="rect">
            <a:avLst/>
          </a:prstGeom>
        </p:spPr>
        <p:txBody>
          <a:bodyPr spcFirstLastPara="1" wrap="square" lIns="91425" tIns="91425" rIns="91425" bIns="91425" anchor="b" anchorCtr="0">
            <a:noAutofit/>
          </a:bodyPr>
          <a:lstStyle>
            <a:lvl1pPr lvl="0" algn="ctr" rtl="0">
              <a:spcBef>
                <a:spcPts val="0"/>
              </a:spcBef>
              <a:spcAft>
                <a:spcPts val="0"/>
              </a:spcAft>
              <a:buSzPts val="3000"/>
              <a:buNone/>
              <a:defRPr sz="6400"/>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grpSp>
        <p:nvGrpSpPr>
          <p:cNvPr id="193" name="Google Shape;193;p13"/>
          <p:cNvGrpSpPr/>
          <p:nvPr/>
        </p:nvGrpSpPr>
        <p:grpSpPr>
          <a:xfrm>
            <a:off x="7326735" y="4308596"/>
            <a:ext cx="3577477" cy="1411097"/>
            <a:chOff x="4432311" y="2548350"/>
            <a:chExt cx="4488305" cy="1770363"/>
          </a:xfrm>
        </p:grpSpPr>
        <p:sp>
          <p:nvSpPr>
            <p:cNvPr id="194" name="Google Shape;194;p13"/>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5" name="Google Shape;195;p13"/>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96" name="Google Shape;196;p13"/>
          <p:cNvGrpSpPr/>
          <p:nvPr/>
        </p:nvGrpSpPr>
        <p:grpSpPr>
          <a:xfrm>
            <a:off x="-331600" y="5576298"/>
            <a:ext cx="12854800" cy="1281716"/>
            <a:chOff x="-248700" y="4182223"/>
            <a:chExt cx="9641100" cy="961287"/>
          </a:xfrm>
        </p:grpSpPr>
        <p:grpSp>
          <p:nvGrpSpPr>
            <p:cNvPr id="197" name="Google Shape;197;p13"/>
            <p:cNvGrpSpPr/>
            <p:nvPr/>
          </p:nvGrpSpPr>
          <p:grpSpPr>
            <a:xfrm>
              <a:off x="-248629" y="4462202"/>
              <a:ext cx="9640980" cy="681308"/>
              <a:chOff x="131200" y="4480088"/>
              <a:chExt cx="8881603" cy="627644"/>
            </a:xfrm>
          </p:grpSpPr>
          <p:sp>
            <p:nvSpPr>
              <p:cNvPr id="198" name="Google Shape;198;p1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99" name="Google Shape;199;p1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00" name="Google Shape;200;p1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1" name="Google Shape;201;p1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202" name="Google Shape;202;p13"/>
          <p:cNvSpPr/>
          <p:nvPr/>
        </p:nvSpPr>
        <p:spPr>
          <a:xfrm>
            <a:off x="8432067" y="202367"/>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30669933"/>
      </p:ext>
    </p:extLst>
  </p:cSld>
  <p:clrMapOvr>
    <a:masterClrMapping/>
  </p:clrMapOvr>
</p:sldLayout>
</file>

<file path=ppt/slideLayouts/slideLayout28.xml><?xml version="1.0" encoding="utf-8"?>
<p:sldLayout xmlns:a="http://schemas.openxmlformats.org/drawingml/2006/main" xmlns:r="http://schemas.openxmlformats.org/officeDocument/2006/relationships" xmlns:p="http://schemas.openxmlformats.org/presentationml/2006/main" matchingName="Title and text 3">
  <p:cSld name="Title and text 3">
    <p:spTree>
      <p:nvGrpSpPr>
        <p:cNvPr id="1" name="Shape 375"/>
        <p:cNvGrpSpPr/>
        <p:nvPr/>
      </p:nvGrpSpPr>
      <p:grpSpPr>
        <a:xfrm>
          <a:off x="0" y="0"/>
          <a:ext cx="0" cy="0"/>
          <a:chOff x="0" y="0"/>
          <a:chExt cx="0" cy="0"/>
        </a:xfrm>
      </p:grpSpPr>
      <p:grpSp>
        <p:nvGrpSpPr>
          <p:cNvPr id="376" name="Google Shape;376;p24"/>
          <p:cNvGrpSpPr/>
          <p:nvPr/>
        </p:nvGrpSpPr>
        <p:grpSpPr>
          <a:xfrm>
            <a:off x="2293535" y="4356296"/>
            <a:ext cx="3577477" cy="1411097"/>
            <a:chOff x="4432311" y="2548350"/>
            <a:chExt cx="4488305" cy="1770363"/>
          </a:xfrm>
        </p:grpSpPr>
        <p:sp>
          <p:nvSpPr>
            <p:cNvPr id="377" name="Google Shape;377;p24"/>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78" name="Google Shape;378;p24"/>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79" name="Google Shape;379;p24"/>
          <p:cNvGrpSpPr/>
          <p:nvPr/>
        </p:nvGrpSpPr>
        <p:grpSpPr>
          <a:xfrm>
            <a:off x="-331600" y="5576298"/>
            <a:ext cx="12854800" cy="1281716"/>
            <a:chOff x="-248700" y="4182223"/>
            <a:chExt cx="9641100" cy="961287"/>
          </a:xfrm>
        </p:grpSpPr>
        <p:grpSp>
          <p:nvGrpSpPr>
            <p:cNvPr id="380" name="Google Shape;380;p24"/>
            <p:cNvGrpSpPr/>
            <p:nvPr/>
          </p:nvGrpSpPr>
          <p:grpSpPr>
            <a:xfrm>
              <a:off x="-248629" y="4462202"/>
              <a:ext cx="9640980" cy="681308"/>
              <a:chOff x="131200" y="4480088"/>
              <a:chExt cx="8881603" cy="627644"/>
            </a:xfrm>
          </p:grpSpPr>
          <p:sp>
            <p:nvSpPr>
              <p:cNvPr id="381" name="Google Shape;381;p24"/>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2" name="Google Shape;382;p24"/>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3" name="Google Shape;383;p24"/>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84" name="Google Shape;384;p24"/>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85" name="Google Shape;385;p24"/>
          <p:cNvSpPr txBox="1">
            <a:spLocks noGrp="1"/>
          </p:cNvSpPr>
          <p:nvPr>
            <p:ph type="title"/>
          </p:nvPr>
        </p:nvSpPr>
        <p:spPr>
          <a:xfrm>
            <a:off x="3473767" y="719333"/>
            <a:ext cx="5244400" cy="21008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800"/>
              <a:buNone/>
              <a:defRPr sz="13333"/>
            </a:lvl1pPr>
            <a:lvl2pPr lvl="1" rtl="0">
              <a:spcBef>
                <a:spcPts val="0"/>
              </a:spcBef>
              <a:spcAft>
                <a:spcPts val="0"/>
              </a:spcAft>
              <a:buSzPts val="2800"/>
              <a:buNone/>
              <a:defRPr/>
            </a:lvl2pPr>
            <a:lvl3pPr lvl="2" rtl="0">
              <a:spcBef>
                <a:spcPts val="0"/>
              </a:spcBef>
              <a:spcAft>
                <a:spcPts val="0"/>
              </a:spcAft>
              <a:buSzPts val="2800"/>
              <a:buNone/>
              <a:defRPr/>
            </a:lvl3pPr>
            <a:lvl4pPr lvl="3" rtl="0">
              <a:spcBef>
                <a:spcPts val="0"/>
              </a:spcBef>
              <a:spcAft>
                <a:spcPts val="0"/>
              </a:spcAft>
              <a:buSzPts val="2800"/>
              <a:buNone/>
              <a:defRPr/>
            </a:lvl4pPr>
            <a:lvl5pPr lvl="4" rtl="0">
              <a:spcBef>
                <a:spcPts val="0"/>
              </a:spcBef>
              <a:spcAft>
                <a:spcPts val="0"/>
              </a:spcAft>
              <a:buSzPts val="2800"/>
              <a:buNone/>
              <a:defRPr/>
            </a:lvl5pPr>
            <a:lvl6pPr lvl="5" rtl="0">
              <a:spcBef>
                <a:spcPts val="0"/>
              </a:spcBef>
              <a:spcAft>
                <a:spcPts val="0"/>
              </a:spcAft>
              <a:buSzPts val="2800"/>
              <a:buNone/>
              <a:defRPr/>
            </a:lvl6pPr>
            <a:lvl7pPr lvl="6" rtl="0">
              <a:spcBef>
                <a:spcPts val="0"/>
              </a:spcBef>
              <a:spcAft>
                <a:spcPts val="0"/>
              </a:spcAft>
              <a:buSzPts val="2800"/>
              <a:buNone/>
              <a:defRPr/>
            </a:lvl7pPr>
            <a:lvl8pPr lvl="7" rtl="0">
              <a:spcBef>
                <a:spcPts val="0"/>
              </a:spcBef>
              <a:spcAft>
                <a:spcPts val="0"/>
              </a:spcAft>
              <a:buSzPts val="2800"/>
              <a:buNone/>
              <a:defRPr/>
            </a:lvl8pPr>
            <a:lvl9pPr lvl="8" rtl="0">
              <a:spcBef>
                <a:spcPts val="0"/>
              </a:spcBef>
              <a:spcAft>
                <a:spcPts val="0"/>
              </a:spcAft>
              <a:buSzPts val="2800"/>
              <a:buNone/>
              <a:defRPr/>
            </a:lvl9pPr>
          </a:lstStyle>
          <a:p>
            <a:endParaRPr/>
          </a:p>
        </p:txBody>
      </p:sp>
      <p:sp>
        <p:nvSpPr>
          <p:cNvPr id="386" name="Google Shape;386;p24"/>
          <p:cNvSpPr txBox="1">
            <a:spLocks noGrp="1"/>
          </p:cNvSpPr>
          <p:nvPr>
            <p:ph type="subTitle" idx="1"/>
          </p:nvPr>
        </p:nvSpPr>
        <p:spPr>
          <a:xfrm>
            <a:off x="3713100" y="2819967"/>
            <a:ext cx="4766000" cy="13000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387" name="Google Shape;387;p24"/>
          <p:cNvGrpSpPr/>
          <p:nvPr/>
        </p:nvGrpSpPr>
        <p:grpSpPr>
          <a:xfrm>
            <a:off x="351289" y="4506100"/>
            <a:ext cx="2755304" cy="1446819"/>
            <a:chOff x="2224701" y="1681903"/>
            <a:chExt cx="4137092" cy="2172400"/>
          </a:xfrm>
        </p:grpSpPr>
        <p:sp>
          <p:nvSpPr>
            <p:cNvPr id="388" name="Google Shape;388;p24"/>
            <p:cNvSpPr/>
            <p:nvPr/>
          </p:nvSpPr>
          <p:spPr>
            <a:xfrm>
              <a:off x="2224701" y="1759450"/>
              <a:ext cx="4137092" cy="2092477"/>
            </a:xfrm>
            <a:custGeom>
              <a:avLst/>
              <a:gdLst/>
              <a:ahLst/>
              <a:cxnLst/>
              <a:rect l="l" t="t" r="r" b="b"/>
              <a:pathLst>
                <a:path w="52208" h="26406" extrusionOk="0">
                  <a:moveTo>
                    <a:pt x="23486" y="1"/>
                  </a:moveTo>
                  <a:cubicBezTo>
                    <a:pt x="23417" y="1"/>
                    <a:pt x="23347" y="4"/>
                    <a:pt x="23278" y="12"/>
                  </a:cubicBezTo>
                  <a:cubicBezTo>
                    <a:pt x="22453" y="73"/>
                    <a:pt x="21567" y="103"/>
                    <a:pt x="20742" y="287"/>
                  </a:cubicBezTo>
                  <a:cubicBezTo>
                    <a:pt x="20468" y="337"/>
                    <a:pt x="20176" y="348"/>
                    <a:pt x="19878" y="348"/>
                  </a:cubicBezTo>
                  <a:cubicBezTo>
                    <a:pt x="19680" y="348"/>
                    <a:pt x="19479" y="343"/>
                    <a:pt x="19279" y="343"/>
                  </a:cubicBezTo>
                  <a:cubicBezTo>
                    <a:pt x="18879" y="343"/>
                    <a:pt x="18482" y="361"/>
                    <a:pt x="18115" y="470"/>
                  </a:cubicBezTo>
                  <a:cubicBezTo>
                    <a:pt x="17321" y="714"/>
                    <a:pt x="16680" y="1570"/>
                    <a:pt x="15916" y="1906"/>
                  </a:cubicBezTo>
                  <a:cubicBezTo>
                    <a:pt x="15122" y="2242"/>
                    <a:pt x="14236" y="2394"/>
                    <a:pt x="13502" y="2792"/>
                  </a:cubicBezTo>
                  <a:cubicBezTo>
                    <a:pt x="12739" y="3189"/>
                    <a:pt x="11731" y="3280"/>
                    <a:pt x="11028" y="3739"/>
                  </a:cubicBezTo>
                  <a:cubicBezTo>
                    <a:pt x="10325" y="4197"/>
                    <a:pt x="10295" y="5602"/>
                    <a:pt x="9653" y="6152"/>
                  </a:cubicBezTo>
                  <a:cubicBezTo>
                    <a:pt x="8981" y="6702"/>
                    <a:pt x="8187" y="7038"/>
                    <a:pt x="7576" y="7649"/>
                  </a:cubicBezTo>
                  <a:cubicBezTo>
                    <a:pt x="6996" y="8229"/>
                    <a:pt x="5988" y="8504"/>
                    <a:pt x="5468" y="9176"/>
                  </a:cubicBezTo>
                  <a:cubicBezTo>
                    <a:pt x="4918" y="9818"/>
                    <a:pt x="4918" y="10917"/>
                    <a:pt x="4460" y="11620"/>
                  </a:cubicBezTo>
                  <a:cubicBezTo>
                    <a:pt x="4002" y="12323"/>
                    <a:pt x="3024" y="12750"/>
                    <a:pt x="2627" y="13483"/>
                  </a:cubicBezTo>
                  <a:cubicBezTo>
                    <a:pt x="2230" y="14247"/>
                    <a:pt x="1741" y="14980"/>
                    <a:pt x="1436" y="15775"/>
                  </a:cubicBezTo>
                  <a:cubicBezTo>
                    <a:pt x="1100" y="16569"/>
                    <a:pt x="794" y="17394"/>
                    <a:pt x="519" y="18218"/>
                  </a:cubicBezTo>
                  <a:cubicBezTo>
                    <a:pt x="275" y="19043"/>
                    <a:pt x="336" y="19960"/>
                    <a:pt x="183" y="20785"/>
                  </a:cubicBezTo>
                  <a:cubicBezTo>
                    <a:pt x="0" y="21640"/>
                    <a:pt x="764" y="22556"/>
                    <a:pt x="672" y="23412"/>
                  </a:cubicBezTo>
                  <a:cubicBezTo>
                    <a:pt x="580" y="24267"/>
                    <a:pt x="31" y="24573"/>
                    <a:pt x="31" y="25458"/>
                  </a:cubicBezTo>
                  <a:cubicBezTo>
                    <a:pt x="1191" y="25856"/>
                    <a:pt x="1130" y="26405"/>
                    <a:pt x="2352" y="26405"/>
                  </a:cubicBezTo>
                  <a:cubicBezTo>
                    <a:pt x="3605" y="26405"/>
                    <a:pt x="3605" y="25611"/>
                    <a:pt x="4827" y="25611"/>
                  </a:cubicBezTo>
                  <a:cubicBezTo>
                    <a:pt x="6049" y="25611"/>
                    <a:pt x="6049" y="25367"/>
                    <a:pt x="7301" y="25367"/>
                  </a:cubicBezTo>
                  <a:cubicBezTo>
                    <a:pt x="8554" y="25367"/>
                    <a:pt x="8523" y="25489"/>
                    <a:pt x="9776" y="25489"/>
                  </a:cubicBezTo>
                  <a:cubicBezTo>
                    <a:pt x="10998" y="25489"/>
                    <a:pt x="10998" y="26253"/>
                    <a:pt x="12250" y="26253"/>
                  </a:cubicBezTo>
                  <a:cubicBezTo>
                    <a:pt x="13472" y="26253"/>
                    <a:pt x="13472" y="25794"/>
                    <a:pt x="14724" y="25794"/>
                  </a:cubicBezTo>
                  <a:cubicBezTo>
                    <a:pt x="15946" y="25794"/>
                    <a:pt x="15946" y="26253"/>
                    <a:pt x="17168" y="26253"/>
                  </a:cubicBezTo>
                  <a:cubicBezTo>
                    <a:pt x="18421" y="26253"/>
                    <a:pt x="18421" y="26405"/>
                    <a:pt x="19643" y="26405"/>
                  </a:cubicBezTo>
                  <a:cubicBezTo>
                    <a:pt x="20895" y="26405"/>
                    <a:pt x="20895" y="25642"/>
                    <a:pt x="22117" y="25642"/>
                  </a:cubicBezTo>
                  <a:cubicBezTo>
                    <a:pt x="23339" y="25642"/>
                    <a:pt x="23370" y="26375"/>
                    <a:pt x="24592" y="26375"/>
                  </a:cubicBezTo>
                  <a:cubicBezTo>
                    <a:pt x="25813" y="26375"/>
                    <a:pt x="25813" y="26253"/>
                    <a:pt x="27066" y="26253"/>
                  </a:cubicBezTo>
                  <a:cubicBezTo>
                    <a:pt x="28288" y="26253"/>
                    <a:pt x="28288" y="26222"/>
                    <a:pt x="29540" y="26222"/>
                  </a:cubicBezTo>
                  <a:cubicBezTo>
                    <a:pt x="30762" y="26222"/>
                    <a:pt x="30762" y="25886"/>
                    <a:pt x="32015" y="25886"/>
                  </a:cubicBezTo>
                  <a:cubicBezTo>
                    <a:pt x="33237" y="25886"/>
                    <a:pt x="33237" y="26375"/>
                    <a:pt x="34489" y="26375"/>
                  </a:cubicBezTo>
                  <a:cubicBezTo>
                    <a:pt x="35711" y="26375"/>
                    <a:pt x="35711" y="25458"/>
                    <a:pt x="36933" y="25458"/>
                  </a:cubicBezTo>
                  <a:cubicBezTo>
                    <a:pt x="38186" y="25458"/>
                    <a:pt x="38186" y="26008"/>
                    <a:pt x="39408" y="26008"/>
                  </a:cubicBezTo>
                  <a:cubicBezTo>
                    <a:pt x="40660" y="26008"/>
                    <a:pt x="40660" y="26161"/>
                    <a:pt x="41882" y="26161"/>
                  </a:cubicBezTo>
                  <a:cubicBezTo>
                    <a:pt x="43134" y="26161"/>
                    <a:pt x="43134" y="25764"/>
                    <a:pt x="44356" y="25764"/>
                  </a:cubicBezTo>
                  <a:cubicBezTo>
                    <a:pt x="45609" y="25764"/>
                    <a:pt x="45609" y="26039"/>
                    <a:pt x="46831" y="26039"/>
                  </a:cubicBezTo>
                  <a:cubicBezTo>
                    <a:pt x="47785" y="26039"/>
                    <a:pt x="48012" y="25897"/>
                    <a:pt x="48607" y="25897"/>
                  </a:cubicBezTo>
                  <a:cubicBezTo>
                    <a:pt x="48793" y="25897"/>
                    <a:pt x="49014" y="25911"/>
                    <a:pt x="49305" y="25947"/>
                  </a:cubicBezTo>
                  <a:cubicBezTo>
                    <a:pt x="50065" y="26042"/>
                    <a:pt x="50400" y="26196"/>
                    <a:pt x="50831" y="26196"/>
                  </a:cubicBezTo>
                  <a:cubicBezTo>
                    <a:pt x="51093" y="26196"/>
                    <a:pt x="51390" y="26139"/>
                    <a:pt x="51841" y="25978"/>
                  </a:cubicBezTo>
                  <a:cubicBezTo>
                    <a:pt x="51841" y="25122"/>
                    <a:pt x="52207" y="24114"/>
                    <a:pt x="52146" y="23320"/>
                  </a:cubicBezTo>
                  <a:cubicBezTo>
                    <a:pt x="52055" y="22495"/>
                    <a:pt x="51749" y="21609"/>
                    <a:pt x="51566" y="20785"/>
                  </a:cubicBezTo>
                  <a:cubicBezTo>
                    <a:pt x="51413" y="19960"/>
                    <a:pt x="50558" y="19288"/>
                    <a:pt x="50313" y="18493"/>
                  </a:cubicBezTo>
                  <a:cubicBezTo>
                    <a:pt x="50100" y="17699"/>
                    <a:pt x="49825" y="16905"/>
                    <a:pt x="49489" y="16111"/>
                  </a:cubicBezTo>
                  <a:cubicBezTo>
                    <a:pt x="49183" y="15347"/>
                    <a:pt x="49550" y="14217"/>
                    <a:pt x="49153" y="13453"/>
                  </a:cubicBezTo>
                  <a:cubicBezTo>
                    <a:pt x="48755" y="12689"/>
                    <a:pt x="48389" y="11864"/>
                    <a:pt x="47900" y="11162"/>
                  </a:cubicBezTo>
                  <a:cubicBezTo>
                    <a:pt x="47442" y="10429"/>
                    <a:pt x="46586" y="9970"/>
                    <a:pt x="46037" y="9329"/>
                  </a:cubicBezTo>
                  <a:cubicBezTo>
                    <a:pt x="45517" y="8657"/>
                    <a:pt x="44418" y="8535"/>
                    <a:pt x="43807" y="7924"/>
                  </a:cubicBezTo>
                  <a:cubicBezTo>
                    <a:pt x="43226" y="7313"/>
                    <a:pt x="43348" y="5907"/>
                    <a:pt x="42676" y="5388"/>
                  </a:cubicBezTo>
                  <a:cubicBezTo>
                    <a:pt x="42004" y="4838"/>
                    <a:pt x="40752" y="5083"/>
                    <a:pt x="40049" y="4624"/>
                  </a:cubicBezTo>
                  <a:cubicBezTo>
                    <a:pt x="39346" y="4136"/>
                    <a:pt x="39102" y="2883"/>
                    <a:pt x="38338" y="2486"/>
                  </a:cubicBezTo>
                  <a:cubicBezTo>
                    <a:pt x="38086" y="2349"/>
                    <a:pt x="37783" y="2314"/>
                    <a:pt x="37461" y="2314"/>
                  </a:cubicBezTo>
                  <a:cubicBezTo>
                    <a:pt x="37118" y="2314"/>
                    <a:pt x="36754" y="2354"/>
                    <a:pt x="36408" y="2354"/>
                  </a:cubicBezTo>
                  <a:cubicBezTo>
                    <a:pt x="36138" y="2354"/>
                    <a:pt x="35879" y="2330"/>
                    <a:pt x="35650" y="2242"/>
                  </a:cubicBezTo>
                  <a:cubicBezTo>
                    <a:pt x="34825" y="1906"/>
                    <a:pt x="34123" y="1600"/>
                    <a:pt x="33267" y="1356"/>
                  </a:cubicBezTo>
                  <a:cubicBezTo>
                    <a:pt x="32443" y="1111"/>
                    <a:pt x="31648" y="1142"/>
                    <a:pt x="30793" y="989"/>
                  </a:cubicBezTo>
                  <a:cubicBezTo>
                    <a:pt x="29968" y="775"/>
                    <a:pt x="29174" y="623"/>
                    <a:pt x="28349" y="500"/>
                  </a:cubicBezTo>
                  <a:cubicBezTo>
                    <a:pt x="27836" y="445"/>
                    <a:pt x="27345" y="434"/>
                    <a:pt x="26849" y="434"/>
                  </a:cubicBezTo>
                  <a:cubicBezTo>
                    <a:pt x="26519" y="434"/>
                    <a:pt x="26186" y="439"/>
                    <a:pt x="25844" y="439"/>
                  </a:cubicBezTo>
                  <a:cubicBezTo>
                    <a:pt x="25058" y="439"/>
                    <a:pt x="24272" y="1"/>
                    <a:pt x="23486"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89" name="Google Shape;389;p24"/>
            <p:cNvSpPr/>
            <p:nvPr/>
          </p:nvSpPr>
          <p:spPr>
            <a:xfrm>
              <a:off x="2227078" y="2680166"/>
              <a:ext cx="4134715" cy="1174136"/>
            </a:xfrm>
            <a:custGeom>
              <a:avLst/>
              <a:gdLst/>
              <a:ahLst/>
              <a:cxnLst/>
              <a:rect l="l" t="t" r="r" b="b"/>
              <a:pathLst>
                <a:path w="52178" h="14817" extrusionOk="0">
                  <a:moveTo>
                    <a:pt x="48176" y="1"/>
                  </a:moveTo>
                  <a:cubicBezTo>
                    <a:pt x="47962" y="245"/>
                    <a:pt x="47778" y="490"/>
                    <a:pt x="47595" y="734"/>
                  </a:cubicBezTo>
                  <a:cubicBezTo>
                    <a:pt x="47526" y="803"/>
                    <a:pt x="47440" y="837"/>
                    <a:pt x="47363" y="837"/>
                  </a:cubicBezTo>
                  <a:cubicBezTo>
                    <a:pt x="47337" y="837"/>
                    <a:pt x="47313" y="833"/>
                    <a:pt x="47290" y="826"/>
                  </a:cubicBezTo>
                  <a:cubicBezTo>
                    <a:pt x="47167" y="1467"/>
                    <a:pt x="46984" y="2078"/>
                    <a:pt x="46709" y="2689"/>
                  </a:cubicBezTo>
                  <a:cubicBezTo>
                    <a:pt x="46656" y="2849"/>
                    <a:pt x="46509" y="2939"/>
                    <a:pt x="46351" y="2939"/>
                  </a:cubicBezTo>
                  <a:cubicBezTo>
                    <a:pt x="46328" y="2939"/>
                    <a:pt x="46305" y="2938"/>
                    <a:pt x="46282" y="2934"/>
                  </a:cubicBezTo>
                  <a:cubicBezTo>
                    <a:pt x="46129" y="2873"/>
                    <a:pt x="45976" y="2811"/>
                    <a:pt x="45823" y="2750"/>
                  </a:cubicBezTo>
                  <a:cubicBezTo>
                    <a:pt x="45029" y="3850"/>
                    <a:pt x="43929" y="4644"/>
                    <a:pt x="43074" y="5744"/>
                  </a:cubicBezTo>
                  <a:cubicBezTo>
                    <a:pt x="43015" y="5803"/>
                    <a:pt x="42917" y="5837"/>
                    <a:pt x="42815" y="5837"/>
                  </a:cubicBezTo>
                  <a:cubicBezTo>
                    <a:pt x="42758" y="5837"/>
                    <a:pt x="42700" y="5827"/>
                    <a:pt x="42646" y="5805"/>
                  </a:cubicBezTo>
                  <a:cubicBezTo>
                    <a:pt x="42463" y="5683"/>
                    <a:pt x="42341" y="5622"/>
                    <a:pt x="42219" y="5530"/>
                  </a:cubicBezTo>
                  <a:cubicBezTo>
                    <a:pt x="42188" y="6874"/>
                    <a:pt x="41913" y="8432"/>
                    <a:pt x="41119" y="9379"/>
                  </a:cubicBezTo>
                  <a:cubicBezTo>
                    <a:pt x="40832" y="9749"/>
                    <a:pt x="40548" y="9898"/>
                    <a:pt x="40278" y="9898"/>
                  </a:cubicBezTo>
                  <a:cubicBezTo>
                    <a:pt x="39744" y="9898"/>
                    <a:pt x="39264" y="9316"/>
                    <a:pt x="38919" y="8707"/>
                  </a:cubicBezTo>
                  <a:cubicBezTo>
                    <a:pt x="38644" y="9013"/>
                    <a:pt x="38369" y="9288"/>
                    <a:pt x="38095" y="9593"/>
                  </a:cubicBezTo>
                  <a:cubicBezTo>
                    <a:pt x="38018" y="9670"/>
                    <a:pt x="37927" y="9708"/>
                    <a:pt x="37839" y="9708"/>
                  </a:cubicBezTo>
                  <a:cubicBezTo>
                    <a:pt x="37751" y="9708"/>
                    <a:pt x="37667" y="9670"/>
                    <a:pt x="37606" y="9593"/>
                  </a:cubicBezTo>
                  <a:cubicBezTo>
                    <a:pt x="37270" y="9227"/>
                    <a:pt x="36842" y="8952"/>
                    <a:pt x="36506" y="8585"/>
                  </a:cubicBezTo>
                  <a:cubicBezTo>
                    <a:pt x="36109" y="8982"/>
                    <a:pt x="35528" y="9227"/>
                    <a:pt x="34948" y="9257"/>
                  </a:cubicBezTo>
                  <a:cubicBezTo>
                    <a:pt x="33909" y="9257"/>
                    <a:pt x="32901" y="9593"/>
                    <a:pt x="32046" y="10174"/>
                  </a:cubicBezTo>
                  <a:cubicBezTo>
                    <a:pt x="31779" y="10343"/>
                    <a:pt x="31520" y="10413"/>
                    <a:pt x="31268" y="10413"/>
                  </a:cubicBezTo>
                  <a:cubicBezTo>
                    <a:pt x="30657" y="10413"/>
                    <a:pt x="30091" y="9996"/>
                    <a:pt x="29572" y="9563"/>
                  </a:cubicBezTo>
                  <a:cubicBezTo>
                    <a:pt x="29388" y="9929"/>
                    <a:pt x="29083" y="10204"/>
                    <a:pt x="28686" y="10387"/>
                  </a:cubicBezTo>
                  <a:cubicBezTo>
                    <a:pt x="28610" y="10404"/>
                    <a:pt x="28529" y="10409"/>
                    <a:pt x="28443" y="10409"/>
                  </a:cubicBezTo>
                  <a:cubicBezTo>
                    <a:pt x="28232" y="10409"/>
                    <a:pt x="27997" y="10374"/>
                    <a:pt x="27782" y="10374"/>
                  </a:cubicBezTo>
                  <a:cubicBezTo>
                    <a:pt x="27589" y="10374"/>
                    <a:pt x="27411" y="10402"/>
                    <a:pt x="27280" y="10510"/>
                  </a:cubicBezTo>
                  <a:cubicBezTo>
                    <a:pt x="26953" y="10774"/>
                    <a:pt x="26669" y="10870"/>
                    <a:pt x="26395" y="10870"/>
                  </a:cubicBezTo>
                  <a:cubicBezTo>
                    <a:pt x="25877" y="10870"/>
                    <a:pt x="25394" y="10526"/>
                    <a:pt x="24714" y="10326"/>
                  </a:cubicBezTo>
                  <a:cubicBezTo>
                    <a:pt x="24409" y="10204"/>
                    <a:pt x="24134" y="10051"/>
                    <a:pt x="23889" y="9838"/>
                  </a:cubicBezTo>
                  <a:cubicBezTo>
                    <a:pt x="23651" y="9706"/>
                    <a:pt x="23457" y="9652"/>
                    <a:pt x="23292" y="9652"/>
                  </a:cubicBezTo>
                  <a:cubicBezTo>
                    <a:pt x="22843" y="9652"/>
                    <a:pt x="22605" y="10052"/>
                    <a:pt x="22270" y="10387"/>
                  </a:cubicBezTo>
                  <a:cubicBezTo>
                    <a:pt x="22064" y="10594"/>
                    <a:pt x="21789" y="10697"/>
                    <a:pt x="21510" y="10697"/>
                  </a:cubicBezTo>
                  <a:cubicBezTo>
                    <a:pt x="21417" y="10697"/>
                    <a:pt x="21323" y="10685"/>
                    <a:pt x="21232" y="10662"/>
                  </a:cubicBezTo>
                  <a:cubicBezTo>
                    <a:pt x="20781" y="10527"/>
                    <a:pt x="20567" y="10414"/>
                    <a:pt x="20374" y="10414"/>
                  </a:cubicBezTo>
                  <a:cubicBezTo>
                    <a:pt x="20176" y="10414"/>
                    <a:pt x="20001" y="10535"/>
                    <a:pt x="19613" y="10876"/>
                  </a:cubicBezTo>
                  <a:cubicBezTo>
                    <a:pt x="19460" y="11060"/>
                    <a:pt x="19246" y="11151"/>
                    <a:pt x="19002" y="11151"/>
                  </a:cubicBezTo>
                  <a:cubicBezTo>
                    <a:pt x="18330" y="11121"/>
                    <a:pt x="17688" y="10907"/>
                    <a:pt x="17169" y="10510"/>
                  </a:cubicBezTo>
                  <a:cubicBezTo>
                    <a:pt x="16766" y="10214"/>
                    <a:pt x="16198" y="9423"/>
                    <a:pt x="15817" y="9423"/>
                  </a:cubicBezTo>
                  <a:cubicBezTo>
                    <a:pt x="15765" y="9423"/>
                    <a:pt x="15716" y="9438"/>
                    <a:pt x="15672" y="9471"/>
                  </a:cubicBezTo>
                  <a:cubicBezTo>
                    <a:pt x="15153" y="9810"/>
                    <a:pt x="14609" y="10175"/>
                    <a:pt x="14055" y="10175"/>
                  </a:cubicBezTo>
                  <a:cubicBezTo>
                    <a:pt x="13761" y="10175"/>
                    <a:pt x="13464" y="10072"/>
                    <a:pt x="13167" y="9807"/>
                  </a:cubicBezTo>
                  <a:cubicBezTo>
                    <a:pt x="12806" y="9475"/>
                    <a:pt x="12505" y="9347"/>
                    <a:pt x="12236" y="9347"/>
                  </a:cubicBezTo>
                  <a:cubicBezTo>
                    <a:pt x="11344" y="9347"/>
                    <a:pt x="10818" y="10754"/>
                    <a:pt x="9715" y="10754"/>
                  </a:cubicBezTo>
                  <a:cubicBezTo>
                    <a:pt x="9287" y="10723"/>
                    <a:pt x="8890" y="10510"/>
                    <a:pt x="8615" y="10174"/>
                  </a:cubicBezTo>
                  <a:cubicBezTo>
                    <a:pt x="8606" y="10161"/>
                    <a:pt x="8593" y="10155"/>
                    <a:pt x="8576" y="10155"/>
                  </a:cubicBezTo>
                  <a:cubicBezTo>
                    <a:pt x="8298" y="10155"/>
                    <a:pt x="7016" y="11681"/>
                    <a:pt x="6843" y="11854"/>
                  </a:cubicBezTo>
                  <a:cubicBezTo>
                    <a:pt x="6777" y="11920"/>
                    <a:pt x="6690" y="11951"/>
                    <a:pt x="6604" y="11951"/>
                  </a:cubicBezTo>
                  <a:cubicBezTo>
                    <a:pt x="6453" y="11951"/>
                    <a:pt x="6302" y="11857"/>
                    <a:pt x="6263" y="11701"/>
                  </a:cubicBezTo>
                  <a:cubicBezTo>
                    <a:pt x="6202" y="11426"/>
                    <a:pt x="6110" y="11182"/>
                    <a:pt x="6049" y="10937"/>
                  </a:cubicBezTo>
                  <a:cubicBezTo>
                    <a:pt x="5853" y="10988"/>
                    <a:pt x="5662" y="11011"/>
                    <a:pt x="5476" y="11011"/>
                  </a:cubicBezTo>
                  <a:cubicBezTo>
                    <a:pt x="4650" y="11011"/>
                    <a:pt x="3929" y="10542"/>
                    <a:pt x="3330" y="9868"/>
                  </a:cubicBezTo>
                  <a:cubicBezTo>
                    <a:pt x="3066" y="9545"/>
                    <a:pt x="2239" y="8181"/>
                    <a:pt x="1768" y="8181"/>
                  </a:cubicBezTo>
                  <a:cubicBezTo>
                    <a:pt x="1749" y="8181"/>
                    <a:pt x="1730" y="8183"/>
                    <a:pt x="1711" y="8188"/>
                  </a:cubicBezTo>
                  <a:cubicBezTo>
                    <a:pt x="1253" y="8341"/>
                    <a:pt x="734" y="8493"/>
                    <a:pt x="245" y="8616"/>
                  </a:cubicBezTo>
                  <a:cubicBezTo>
                    <a:pt x="214" y="8829"/>
                    <a:pt x="184" y="9013"/>
                    <a:pt x="153" y="9166"/>
                  </a:cubicBezTo>
                  <a:cubicBezTo>
                    <a:pt x="1" y="9990"/>
                    <a:pt x="734" y="10937"/>
                    <a:pt x="642" y="11793"/>
                  </a:cubicBezTo>
                  <a:cubicBezTo>
                    <a:pt x="581" y="12648"/>
                    <a:pt x="31" y="12984"/>
                    <a:pt x="31" y="13839"/>
                  </a:cubicBezTo>
                  <a:cubicBezTo>
                    <a:pt x="1161" y="14237"/>
                    <a:pt x="1100" y="14817"/>
                    <a:pt x="2353" y="14817"/>
                  </a:cubicBezTo>
                  <a:cubicBezTo>
                    <a:pt x="3575" y="14817"/>
                    <a:pt x="3575" y="14023"/>
                    <a:pt x="4797" y="14023"/>
                  </a:cubicBezTo>
                  <a:cubicBezTo>
                    <a:pt x="6049" y="14023"/>
                    <a:pt x="6049" y="13748"/>
                    <a:pt x="7271" y="13748"/>
                  </a:cubicBezTo>
                  <a:cubicBezTo>
                    <a:pt x="8524" y="13748"/>
                    <a:pt x="8524" y="13870"/>
                    <a:pt x="9746" y="13870"/>
                  </a:cubicBezTo>
                  <a:cubicBezTo>
                    <a:pt x="10998" y="13870"/>
                    <a:pt x="10998" y="14634"/>
                    <a:pt x="12220" y="14634"/>
                  </a:cubicBezTo>
                  <a:cubicBezTo>
                    <a:pt x="13472" y="14634"/>
                    <a:pt x="13472" y="14175"/>
                    <a:pt x="14694" y="14175"/>
                  </a:cubicBezTo>
                  <a:cubicBezTo>
                    <a:pt x="15916" y="14175"/>
                    <a:pt x="15916" y="14664"/>
                    <a:pt x="17169" y="14664"/>
                  </a:cubicBezTo>
                  <a:cubicBezTo>
                    <a:pt x="18391" y="14664"/>
                    <a:pt x="18391" y="14786"/>
                    <a:pt x="19643" y="14786"/>
                  </a:cubicBezTo>
                  <a:cubicBezTo>
                    <a:pt x="20865" y="14786"/>
                    <a:pt x="20865" y="14023"/>
                    <a:pt x="22087" y="14023"/>
                  </a:cubicBezTo>
                  <a:cubicBezTo>
                    <a:pt x="23340" y="14023"/>
                    <a:pt x="23340" y="14756"/>
                    <a:pt x="24562" y="14756"/>
                  </a:cubicBezTo>
                  <a:cubicBezTo>
                    <a:pt x="25814" y="14756"/>
                    <a:pt x="25814" y="14634"/>
                    <a:pt x="27036" y="14634"/>
                  </a:cubicBezTo>
                  <a:cubicBezTo>
                    <a:pt x="28288" y="14634"/>
                    <a:pt x="28288" y="14603"/>
                    <a:pt x="29510" y="14603"/>
                  </a:cubicBezTo>
                  <a:cubicBezTo>
                    <a:pt x="30763" y="14603"/>
                    <a:pt x="30763" y="14298"/>
                    <a:pt x="31985" y="14298"/>
                  </a:cubicBezTo>
                  <a:cubicBezTo>
                    <a:pt x="33207" y="14298"/>
                    <a:pt x="33207" y="14756"/>
                    <a:pt x="34459" y="14756"/>
                  </a:cubicBezTo>
                  <a:cubicBezTo>
                    <a:pt x="35681" y="14756"/>
                    <a:pt x="35681" y="13839"/>
                    <a:pt x="36934" y="13839"/>
                  </a:cubicBezTo>
                  <a:cubicBezTo>
                    <a:pt x="38156" y="13839"/>
                    <a:pt x="38156" y="14389"/>
                    <a:pt x="39408" y="14389"/>
                  </a:cubicBezTo>
                  <a:cubicBezTo>
                    <a:pt x="40630" y="14389"/>
                    <a:pt x="40630" y="14542"/>
                    <a:pt x="41883" y="14542"/>
                  </a:cubicBezTo>
                  <a:cubicBezTo>
                    <a:pt x="43104" y="14542"/>
                    <a:pt x="43104" y="14145"/>
                    <a:pt x="44357" y="14145"/>
                  </a:cubicBezTo>
                  <a:cubicBezTo>
                    <a:pt x="45579" y="14145"/>
                    <a:pt x="45579" y="14420"/>
                    <a:pt x="46831" y="14420"/>
                  </a:cubicBezTo>
                  <a:cubicBezTo>
                    <a:pt x="47762" y="14420"/>
                    <a:pt x="47984" y="14278"/>
                    <a:pt x="48577" y="14278"/>
                  </a:cubicBezTo>
                  <a:cubicBezTo>
                    <a:pt x="48763" y="14278"/>
                    <a:pt x="48984" y="14292"/>
                    <a:pt x="49275" y="14328"/>
                  </a:cubicBezTo>
                  <a:cubicBezTo>
                    <a:pt x="50076" y="14426"/>
                    <a:pt x="50415" y="14598"/>
                    <a:pt x="50858" y="14598"/>
                  </a:cubicBezTo>
                  <a:cubicBezTo>
                    <a:pt x="51109" y="14598"/>
                    <a:pt x="51392" y="14544"/>
                    <a:pt x="51811" y="14389"/>
                  </a:cubicBezTo>
                  <a:cubicBezTo>
                    <a:pt x="51811" y="13503"/>
                    <a:pt x="52177" y="12526"/>
                    <a:pt x="52116" y="11670"/>
                  </a:cubicBezTo>
                  <a:cubicBezTo>
                    <a:pt x="52025" y="10815"/>
                    <a:pt x="51719" y="9960"/>
                    <a:pt x="51566" y="9135"/>
                  </a:cubicBezTo>
                  <a:cubicBezTo>
                    <a:pt x="51383" y="8310"/>
                    <a:pt x="50558" y="7638"/>
                    <a:pt x="50314" y="6844"/>
                  </a:cubicBezTo>
                  <a:cubicBezTo>
                    <a:pt x="50070" y="6050"/>
                    <a:pt x="49795" y="5255"/>
                    <a:pt x="49459" y="4492"/>
                  </a:cubicBezTo>
                  <a:cubicBezTo>
                    <a:pt x="49153" y="3697"/>
                    <a:pt x="49520" y="2567"/>
                    <a:pt x="49123" y="1803"/>
                  </a:cubicBezTo>
                  <a:cubicBezTo>
                    <a:pt x="48817" y="1223"/>
                    <a:pt x="48512" y="581"/>
                    <a:pt x="48176" y="1"/>
                  </a:cubicBezTo>
                  <a:close/>
                </a:path>
              </a:pathLst>
            </a:custGeom>
            <a:solidFill>
              <a:srgbClr val="24962F">
                <a:alpha val="4039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0" name="Google Shape;390;p24"/>
            <p:cNvSpPr/>
            <p:nvPr/>
          </p:nvSpPr>
          <p:spPr>
            <a:xfrm>
              <a:off x="2801636" y="2135732"/>
              <a:ext cx="77807" cy="167339"/>
            </a:xfrm>
            <a:custGeom>
              <a:avLst/>
              <a:gdLst/>
              <a:ahLst/>
              <a:cxnLst/>
              <a:rect l="l" t="t" r="r" b="b"/>
              <a:pathLst>
                <a:path w="796" h="1712" extrusionOk="0">
                  <a:moveTo>
                    <a:pt x="398" y="0"/>
                  </a:moveTo>
                  <a:cubicBezTo>
                    <a:pt x="154" y="0"/>
                    <a:pt x="1" y="398"/>
                    <a:pt x="1" y="856"/>
                  </a:cubicBezTo>
                  <a:cubicBezTo>
                    <a:pt x="1" y="1314"/>
                    <a:pt x="154" y="1711"/>
                    <a:pt x="398" y="1711"/>
                  </a:cubicBezTo>
                  <a:cubicBezTo>
                    <a:pt x="612" y="1711"/>
                    <a:pt x="795" y="1314"/>
                    <a:pt x="795" y="856"/>
                  </a:cubicBezTo>
                  <a:cubicBezTo>
                    <a:pt x="795" y="398"/>
                    <a:pt x="612"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1" name="Google Shape;391;p24"/>
            <p:cNvSpPr/>
            <p:nvPr/>
          </p:nvSpPr>
          <p:spPr>
            <a:xfrm>
              <a:off x="2801636" y="2240222"/>
              <a:ext cx="74777" cy="62850"/>
            </a:xfrm>
            <a:custGeom>
              <a:avLst/>
              <a:gdLst/>
              <a:ahLst/>
              <a:cxnLst/>
              <a:rect l="l" t="t" r="r" b="b"/>
              <a:pathLst>
                <a:path w="765" h="643" extrusionOk="0">
                  <a:moveTo>
                    <a:pt x="764" y="1"/>
                  </a:moveTo>
                  <a:lnTo>
                    <a:pt x="764" y="1"/>
                  </a:lnTo>
                  <a:cubicBezTo>
                    <a:pt x="642" y="62"/>
                    <a:pt x="490" y="92"/>
                    <a:pt x="337" y="92"/>
                  </a:cubicBezTo>
                  <a:cubicBezTo>
                    <a:pt x="215" y="92"/>
                    <a:pt x="123" y="62"/>
                    <a:pt x="1" y="31"/>
                  </a:cubicBezTo>
                  <a:lnTo>
                    <a:pt x="1" y="31"/>
                  </a:lnTo>
                  <a:cubicBezTo>
                    <a:pt x="62" y="398"/>
                    <a:pt x="215" y="642"/>
                    <a:pt x="398" y="642"/>
                  </a:cubicBezTo>
                  <a:cubicBezTo>
                    <a:pt x="581" y="642"/>
                    <a:pt x="734"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2" name="Google Shape;392;p24"/>
            <p:cNvSpPr/>
            <p:nvPr/>
          </p:nvSpPr>
          <p:spPr>
            <a:xfrm>
              <a:off x="2688152" y="2186071"/>
              <a:ext cx="149456" cy="128828"/>
            </a:xfrm>
            <a:custGeom>
              <a:avLst/>
              <a:gdLst/>
              <a:ahLst/>
              <a:cxnLst/>
              <a:rect l="l" t="t" r="r" b="b"/>
              <a:pathLst>
                <a:path w="1529" h="1318" extrusionOk="0">
                  <a:moveTo>
                    <a:pt x="338" y="1"/>
                  </a:moveTo>
                  <a:cubicBezTo>
                    <a:pt x="261" y="1"/>
                    <a:pt x="197" y="22"/>
                    <a:pt x="154" y="66"/>
                  </a:cubicBezTo>
                  <a:cubicBezTo>
                    <a:pt x="1" y="219"/>
                    <a:pt x="154" y="616"/>
                    <a:pt x="490" y="952"/>
                  </a:cubicBezTo>
                  <a:cubicBezTo>
                    <a:pt x="736" y="1175"/>
                    <a:pt x="1014" y="1317"/>
                    <a:pt x="1206" y="1317"/>
                  </a:cubicBezTo>
                  <a:cubicBezTo>
                    <a:pt x="1276" y="1317"/>
                    <a:pt x="1335" y="1298"/>
                    <a:pt x="1376" y="1257"/>
                  </a:cubicBezTo>
                  <a:cubicBezTo>
                    <a:pt x="1528" y="1105"/>
                    <a:pt x="1376" y="707"/>
                    <a:pt x="1040" y="371"/>
                  </a:cubicBezTo>
                  <a:cubicBezTo>
                    <a:pt x="800" y="132"/>
                    <a:pt x="529" y="1"/>
                    <a:pt x="3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3" name="Google Shape;393;p24"/>
            <p:cNvSpPr/>
            <p:nvPr/>
          </p:nvSpPr>
          <p:spPr>
            <a:xfrm>
              <a:off x="2738980" y="2264169"/>
              <a:ext cx="92665" cy="53662"/>
            </a:xfrm>
            <a:custGeom>
              <a:avLst/>
              <a:gdLst/>
              <a:ahLst/>
              <a:cxnLst/>
              <a:rect l="l" t="t" r="r" b="b"/>
              <a:pathLst>
                <a:path w="948" h="549" extrusionOk="0">
                  <a:moveTo>
                    <a:pt x="825" y="0"/>
                  </a:moveTo>
                  <a:cubicBezTo>
                    <a:pt x="672" y="127"/>
                    <a:pt x="498" y="191"/>
                    <a:pt x="303" y="191"/>
                  </a:cubicBezTo>
                  <a:cubicBezTo>
                    <a:pt x="264" y="191"/>
                    <a:pt x="224" y="188"/>
                    <a:pt x="184" y="183"/>
                  </a:cubicBezTo>
                  <a:lnTo>
                    <a:pt x="0" y="183"/>
                  </a:lnTo>
                  <a:cubicBezTo>
                    <a:pt x="224" y="407"/>
                    <a:pt x="497" y="549"/>
                    <a:pt x="687" y="549"/>
                  </a:cubicBezTo>
                  <a:cubicBezTo>
                    <a:pt x="756" y="549"/>
                    <a:pt x="815" y="530"/>
                    <a:pt x="856" y="489"/>
                  </a:cubicBezTo>
                  <a:cubicBezTo>
                    <a:pt x="947" y="397"/>
                    <a:pt x="917" y="214"/>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4" name="Google Shape;394;p24"/>
            <p:cNvSpPr/>
            <p:nvPr/>
          </p:nvSpPr>
          <p:spPr>
            <a:xfrm>
              <a:off x="2649347" y="2288019"/>
              <a:ext cx="164314" cy="74775"/>
            </a:xfrm>
            <a:custGeom>
              <a:avLst/>
              <a:gdLst/>
              <a:ahLst/>
              <a:cxnLst/>
              <a:rect l="l" t="t" r="r" b="b"/>
              <a:pathLst>
                <a:path w="1681" h="765" extrusionOk="0">
                  <a:moveTo>
                    <a:pt x="826" y="0"/>
                  </a:moveTo>
                  <a:cubicBezTo>
                    <a:pt x="398" y="0"/>
                    <a:pt x="1" y="184"/>
                    <a:pt x="1" y="398"/>
                  </a:cubicBezTo>
                  <a:cubicBezTo>
                    <a:pt x="1" y="581"/>
                    <a:pt x="367" y="764"/>
                    <a:pt x="826" y="764"/>
                  </a:cubicBezTo>
                  <a:cubicBezTo>
                    <a:pt x="1314" y="764"/>
                    <a:pt x="1681" y="581"/>
                    <a:pt x="1681" y="398"/>
                  </a:cubicBezTo>
                  <a:cubicBezTo>
                    <a:pt x="1681" y="184"/>
                    <a:pt x="1314" y="0"/>
                    <a:pt x="8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5" name="Google Shape;395;p24"/>
            <p:cNvSpPr/>
            <p:nvPr/>
          </p:nvSpPr>
          <p:spPr>
            <a:xfrm>
              <a:off x="2649347" y="2302974"/>
              <a:ext cx="164314" cy="62752"/>
            </a:xfrm>
            <a:custGeom>
              <a:avLst/>
              <a:gdLst/>
              <a:ahLst/>
              <a:cxnLst/>
              <a:rect l="l" t="t" r="r" b="b"/>
              <a:pathLst>
                <a:path w="1681" h="642" extrusionOk="0">
                  <a:moveTo>
                    <a:pt x="1498" y="0"/>
                  </a:moveTo>
                  <a:cubicBezTo>
                    <a:pt x="1328" y="283"/>
                    <a:pt x="1026" y="462"/>
                    <a:pt x="691" y="462"/>
                  </a:cubicBezTo>
                  <a:cubicBezTo>
                    <a:pt x="665" y="462"/>
                    <a:pt x="638" y="461"/>
                    <a:pt x="612" y="458"/>
                  </a:cubicBezTo>
                  <a:cubicBezTo>
                    <a:pt x="398" y="458"/>
                    <a:pt x="184" y="397"/>
                    <a:pt x="1" y="275"/>
                  </a:cubicBezTo>
                  <a:lnTo>
                    <a:pt x="1" y="275"/>
                  </a:lnTo>
                  <a:cubicBezTo>
                    <a:pt x="31" y="489"/>
                    <a:pt x="367" y="642"/>
                    <a:pt x="826" y="642"/>
                  </a:cubicBezTo>
                  <a:cubicBezTo>
                    <a:pt x="1314" y="642"/>
                    <a:pt x="1681" y="458"/>
                    <a:pt x="1681" y="275"/>
                  </a:cubicBezTo>
                  <a:cubicBezTo>
                    <a:pt x="1681" y="153"/>
                    <a:pt x="1620" y="61"/>
                    <a:pt x="14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6" name="Google Shape;396;p24"/>
            <p:cNvSpPr/>
            <p:nvPr/>
          </p:nvSpPr>
          <p:spPr>
            <a:xfrm>
              <a:off x="2688152" y="2338846"/>
              <a:ext cx="149456" cy="128828"/>
            </a:xfrm>
            <a:custGeom>
              <a:avLst/>
              <a:gdLst/>
              <a:ahLst/>
              <a:cxnLst/>
              <a:rect l="l" t="t" r="r" b="b"/>
              <a:pathLst>
                <a:path w="1529" h="1318" extrusionOk="0">
                  <a:moveTo>
                    <a:pt x="1193" y="1"/>
                  </a:moveTo>
                  <a:cubicBezTo>
                    <a:pt x="998" y="1"/>
                    <a:pt x="736" y="143"/>
                    <a:pt x="490" y="366"/>
                  </a:cubicBezTo>
                  <a:cubicBezTo>
                    <a:pt x="154" y="702"/>
                    <a:pt x="1" y="1099"/>
                    <a:pt x="154" y="1252"/>
                  </a:cubicBezTo>
                  <a:cubicBezTo>
                    <a:pt x="197" y="1296"/>
                    <a:pt x="264" y="1317"/>
                    <a:pt x="344" y="1317"/>
                  </a:cubicBezTo>
                  <a:cubicBezTo>
                    <a:pt x="542" y="1317"/>
                    <a:pt x="822" y="1186"/>
                    <a:pt x="1040" y="947"/>
                  </a:cubicBezTo>
                  <a:cubicBezTo>
                    <a:pt x="1376" y="611"/>
                    <a:pt x="1528" y="214"/>
                    <a:pt x="1376" y="61"/>
                  </a:cubicBezTo>
                  <a:cubicBezTo>
                    <a:pt x="1326" y="20"/>
                    <a:pt x="1264" y="1"/>
                    <a:pt x="119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7" name="Google Shape;397;p24"/>
            <p:cNvSpPr/>
            <p:nvPr/>
          </p:nvSpPr>
          <p:spPr>
            <a:xfrm>
              <a:off x="2703107" y="2338455"/>
              <a:ext cx="134501" cy="128730"/>
            </a:xfrm>
            <a:custGeom>
              <a:avLst/>
              <a:gdLst/>
              <a:ahLst/>
              <a:cxnLst/>
              <a:rect l="l" t="t" r="r" b="b"/>
              <a:pathLst>
                <a:path w="1376" h="1317" extrusionOk="0">
                  <a:moveTo>
                    <a:pt x="1003" y="1"/>
                  </a:moveTo>
                  <a:cubicBezTo>
                    <a:pt x="961" y="1"/>
                    <a:pt x="922" y="11"/>
                    <a:pt x="887" y="34"/>
                  </a:cubicBezTo>
                  <a:cubicBezTo>
                    <a:pt x="978" y="615"/>
                    <a:pt x="581" y="1165"/>
                    <a:pt x="1" y="1256"/>
                  </a:cubicBezTo>
                  <a:cubicBezTo>
                    <a:pt x="42" y="1297"/>
                    <a:pt x="100" y="1316"/>
                    <a:pt x="170" y="1316"/>
                  </a:cubicBezTo>
                  <a:cubicBezTo>
                    <a:pt x="362" y="1316"/>
                    <a:pt x="641" y="1174"/>
                    <a:pt x="887" y="951"/>
                  </a:cubicBezTo>
                  <a:cubicBezTo>
                    <a:pt x="1192" y="615"/>
                    <a:pt x="1375" y="218"/>
                    <a:pt x="1223" y="65"/>
                  </a:cubicBezTo>
                  <a:cubicBezTo>
                    <a:pt x="1147" y="27"/>
                    <a:pt x="1072" y="1"/>
                    <a:pt x="100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8" name="Google Shape;398;p24"/>
            <p:cNvSpPr/>
            <p:nvPr/>
          </p:nvSpPr>
          <p:spPr>
            <a:xfrm>
              <a:off x="2798703" y="2350673"/>
              <a:ext cx="74679" cy="167339"/>
            </a:xfrm>
            <a:custGeom>
              <a:avLst/>
              <a:gdLst/>
              <a:ahLst/>
              <a:cxnLst/>
              <a:rect l="l" t="t" r="r" b="b"/>
              <a:pathLst>
                <a:path w="764" h="1712" extrusionOk="0">
                  <a:moveTo>
                    <a:pt x="397" y="1"/>
                  </a:moveTo>
                  <a:cubicBezTo>
                    <a:pt x="184" y="1"/>
                    <a:pt x="0" y="398"/>
                    <a:pt x="0" y="856"/>
                  </a:cubicBezTo>
                  <a:cubicBezTo>
                    <a:pt x="0" y="1345"/>
                    <a:pt x="184" y="1712"/>
                    <a:pt x="397" y="1712"/>
                  </a:cubicBezTo>
                  <a:cubicBezTo>
                    <a:pt x="581" y="1712"/>
                    <a:pt x="764" y="1345"/>
                    <a:pt x="764" y="856"/>
                  </a:cubicBezTo>
                  <a:cubicBezTo>
                    <a:pt x="764" y="398"/>
                    <a:pt x="58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99" name="Google Shape;399;p24"/>
            <p:cNvSpPr/>
            <p:nvPr/>
          </p:nvSpPr>
          <p:spPr>
            <a:xfrm>
              <a:off x="2804666" y="2365628"/>
              <a:ext cx="74777" cy="152384"/>
            </a:xfrm>
            <a:custGeom>
              <a:avLst/>
              <a:gdLst/>
              <a:ahLst/>
              <a:cxnLst/>
              <a:rect l="l" t="t" r="r" b="b"/>
              <a:pathLst>
                <a:path w="765" h="1559" extrusionOk="0">
                  <a:moveTo>
                    <a:pt x="581" y="1"/>
                  </a:moveTo>
                  <a:lnTo>
                    <a:pt x="581" y="1"/>
                  </a:lnTo>
                  <a:cubicBezTo>
                    <a:pt x="611" y="428"/>
                    <a:pt x="367" y="856"/>
                    <a:pt x="0" y="1039"/>
                  </a:cubicBezTo>
                  <a:cubicBezTo>
                    <a:pt x="61" y="1345"/>
                    <a:pt x="184" y="1559"/>
                    <a:pt x="367" y="1559"/>
                  </a:cubicBezTo>
                  <a:cubicBezTo>
                    <a:pt x="550" y="1559"/>
                    <a:pt x="764" y="1192"/>
                    <a:pt x="764" y="703"/>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0" name="Google Shape;400;p24"/>
            <p:cNvSpPr/>
            <p:nvPr/>
          </p:nvSpPr>
          <p:spPr>
            <a:xfrm>
              <a:off x="2840441" y="2338944"/>
              <a:ext cx="149456" cy="130001"/>
            </a:xfrm>
            <a:custGeom>
              <a:avLst/>
              <a:gdLst/>
              <a:ahLst/>
              <a:cxnLst/>
              <a:rect l="l" t="t" r="r" b="b"/>
              <a:pathLst>
                <a:path w="1529" h="1330" extrusionOk="0">
                  <a:moveTo>
                    <a:pt x="320" y="0"/>
                  </a:moveTo>
                  <a:cubicBezTo>
                    <a:pt x="251" y="0"/>
                    <a:pt x="194" y="20"/>
                    <a:pt x="154" y="60"/>
                  </a:cubicBezTo>
                  <a:cubicBezTo>
                    <a:pt x="1" y="213"/>
                    <a:pt x="154" y="610"/>
                    <a:pt x="490" y="946"/>
                  </a:cubicBezTo>
                  <a:cubicBezTo>
                    <a:pt x="728" y="1184"/>
                    <a:pt x="996" y="1330"/>
                    <a:pt x="1187" y="1330"/>
                  </a:cubicBezTo>
                  <a:cubicBezTo>
                    <a:pt x="1265" y="1330"/>
                    <a:pt x="1331" y="1305"/>
                    <a:pt x="1376" y="1251"/>
                  </a:cubicBezTo>
                  <a:cubicBezTo>
                    <a:pt x="1528" y="1098"/>
                    <a:pt x="1376" y="701"/>
                    <a:pt x="1040" y="396"/>
                  </a:cubicBezTo>
                  <a:cubicBezTo>
                    <a:pt x="792" y="149"/>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1" name="Google Shape;401;p24"/>
            <p:cNvSpPr/>
            <p:nvPr/>
          </p:nvSpPr>
          <p:spPr>
            <a:xfrm>
              <a:off x="2840441" y="2338944"/>
              <a:ext cx="137531" cy="113384"/>
            </a:xfrm>
            <a:custGeom>
              <a:avLst/>
              <a:gdLst/>
              <a:ahLst/>
              <a:cxnLst/>
              <a:rect l="l" t="t" r="r" b="b"/>
              <a:pathLst>
                <a:path w="1407" h="1160" extrusionOk="0">
                  <a:moveTo>
                    <a:pt x="320" y="0"/>
                  </a:moveTo>
                  <a:cubicBezTo>
                    <a:pt x="251" y="0"/>
                    <a:pt x="194" y="20"/>
                    <a:pt x="154" y="60"/>
                  </a:cubicBezTo>
                  <a:cubicBezTo>
                    <a:pt x="1" y="243"/>
                    <a:pt x="154" y="610"/>
                    <a:pt x="490" y="946"/>
                  </a:cubicBezTo>
                  <a:cubicBezTo>
                    <a:pt x="551" y="946"/>
                    <a:pt x="612" y="932"/>
                    <a:pt x="664" y="932"/>
                  </a:cubicBezTo>
                  <a:cubicBezTo>
                    <a:pt x="690" y="932"/>
                    <a:pt x="714" y="936"/>
                    <a:pt x="734" y="946"/>
                  </a:cubicBezTo>
                  <a:cubicBezTo>
                    <a:pt x="766" y="942"/>
                    <a:pt x="797" y="940"/>
                    <a:pt x="829" y="940"/>
                  </a:cubicBezTo>
                  <a:cubicBezTo>
                    <a:pt x="1041" y="940"/>
                    <a:pt x="1247" y="1027"/>
                    <a:pt x="1406" y="1160"/>
                  </a:cubicBezTo>
                  <a:cubicBezTo>
                    <a:pt x="1406" y="854"/>
                    <a:pt x="1284" y="579"/>
                    <a:pt x="1040" y="396"/>
                  </a:cubicBezTo>
                  <a:cubicBezTo>
                    <a:pt x="792" y="149"/>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24"/>
            <p:cNvSpPr/>
            <p:nvPr/>
          </p:nvSpPr>
          <p:spPr>
            <a:xfrm>
              <a:off x="2864389" y="2290951"/>
              <a:ext cx="167246" cy="74775"/>
            </a:xfrm>
            <a:custGeom>
              <a:avLst/>
              <a:gdLst/>
              <a:ahLst/>
              <a:cxnLst/>
              <a:rect l="l" t="t" r="r" b="b"/>
              <a:pathLst>
                <a:path w="1711" h="765" extrusionOk="0">
                  <a:moveTo>
                    <a:pt x="856" y="1"/>
                  </a:moveTo>
                  <a:cubicBezTo>
                    <a:pt x="397" y="1"/>
                    <a:pt x="0" y="184"/>
                    <a:pt x="0" y="398"/>
                  </a:cubicBezTo>
                  <a:cubicBezTo>
                    <a:pt x="0" y="581"/>
                    <a:pt x="397" y="765"/>
                    <a:pt x="856" y="765"/>
                  </a:cubicBezTo>
                  <a:cubicBezTo>
                    <a:pt x="1314" y="765"/>
                    <a:pt x="1711" y="581"/>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3" name="Google Shape;403;p24"/>
            <p:cNvSpPr/>
            <p:nvPr/>
          </p:nvSpPr>
          <p:spPr>
            <a:xfrm>
              <a:off x="2864389" y="2290951"/>
              <a:ext cx="146426" cy="74775"/>
            </a:xfrm>
            <a:custGeom>
              <a:avLst/>
              <a:gdLst/>
              <a:ahLst/>
              <a:cxnLst/>
              <a:rect l="l" t="t" r="r" b="b"/>
              <a:pathLst>
                <a:path w="1498" h="765" extrusionOk="0">
                  <a:moveTo>
                    <a:pt x="489" y="1"/>
                  </a:moveTo>
                  <a:cubicBezTo>
                    <a:pt x="214" y="62"/>
                    <a:pt x="0" y="215"/>
                    <a:pt x="0" y="368"/>
                  </a:cubicBezTo>
                  <a:cubicBezTo>
                    <a:pt x="0" y="581"/>
                    <a:pt x="367" y="765"/>
                    <a:pt x="856" y="765"/>
                  </a:cubicBezTo>
                  <a:cubicBezTo>
                    <a:pt x="1069" y="765"/>
                    <a:pt x="1314" y="704"/>
                    <a:pt x="1497" y="612"/>
                  </a:cubicBezTo>
                  <a:lnTo>
                    <a:pt x="1436" y="612"/>
                  </a:lnTo>
                  <a:cubicBezTo>
                    <a:pt x="1414" y="614"/>
                    <a:pt x="1391" y="615"/>
                    <a:pt x="1369" y="615"/>
                  </a:cubicBezTo>
                  <a:cubicBezTo>
                    <a:pt x="995" y="615"/>
                    <a:pt x="633" y="376"/>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4" name="Google Shape;404;p24"/>
            <p:cNvSpPr/>
            <p:nvPr/>
          </p:nvSpPr>
          <p:spPr>
            <a:xfrm>
              <a:off x="2840441" y="2186071"/>
              <a:ext cx="149456" cy="129317"/>
            </a:xfrm>
            <a:custGeom>
              <a:avLst/>
              <a:gdLst/>
              <a:ahLst/>
              <a:cxnLst/>
              <a:rect l="l" t="t" r="r" b="b"/>
              <a:pathLst>
                <a:path w="1529" h="1323" extrusionOk="0">
                  <a:moveTo>
                    <a:pt x="1186" y="1"/>
                  </a:moveTo>
                  <a:cubicBezTo>
                    <a:pt x="987" y="1"/>
                    <a:pt x="708" y="132"/>
                    <a:pt x="490" y="371"/>
                  </a:cubicBezTo>
                  <a:cubicBezTo>
                    <a:pt x="154" y="707"/>
                    <a:pt x="1" y="1105"/>
                    <a:pt x="154" y="1257"/>
                  </a:cubicBezTo>
                  <a:cubicBezTo>
                    <a:pt x="206" y="1301"/>
                    <a:pt x="274" y="1322"/>
                    <a:pt x="352" y="1322"/>
                  </a:cubicBezTo>
                  <a:cubicBezTo>
                    <a:pt x="545" y="1322"/>
                    <a:pt x="800" y="1191"/>
                    <a:pt x="1040" y="952"/>
                  </a:cubicBezTo>
                  <a:cubicBezTo>
                    <a:pt x="1376" y="616"/>
                    <a:pt x="1528" y="219"/>
                    <a:pt x="1376" y="66"/>
                  </a:cubicBezTo>
                  <a:cubicBezTo>
                    <a:pt x="1332" y="22"/>
                    <a:pt x="1265" y="1"/>
                    <a:pt x="11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24"/>
            <p:cNvSpPr/>
            <p:nvPr/>
          </p:nvSpPr>
          <p:spPr>
            <a:xfrm>
              <a:off x="2846403" y="2246184"/>
              <a:ext cx="122575" cy="68715"/>
            </a:xfrm>
            <a:custGeom>
              <a:avLst/>
              <a:gdLst/>
              <a:ahLst/>
              <a:cxnLst/>
              <a:rect l="l" t="t" r="r" b="b"/>
              <a:pathLst>
                <a:path w="1254" h="703" extrusionOk="0">
                  <a:moveTo>
                    <a:pt x="1253" y="1"/>
                  </a:moveTo>
                  <a:cubicBezTo>
                    <a:pt x="1101" y="184"/>
                    <a:pt x="856" y="276"/>
                    <a:pt x="643" y="276"/>
                  </a:cubicBezTo>
                  <a:cubicBezTo>
                    <a:pt x="459" y="276"/>
                    <a:pt x="276" y="245"/>
                    <a:pt x="154" y="123"/>
                  </a:cubicBezTo>
                  <a:cubicBezTo>
                    <a:pt x="32" y="337"/>
                    <a:pt x="1" y="551"/>
                    <a:pt x="93" y="642"/>
                  </a:cubicBezTo>
                  <a:cubicBezTo>
                    <a:pt x="134" y="683"/>
                    <a:pt x="192" y="702"/>
                    <a:pt x="262" y="702"/>
                  </a:cubicBezTo>
                  <a:cubicBezTo>
                    <a:pt x="454" y="702"/>
                    <a:pt x="733" y="560"/>
                    <a:pt x="979" y="337"/>
                  </a:cubicBezTo>
                  <a:cubicBezTo>
                    <a:pt x="1101" y="215"/>
                    <a:pt x="1162" y="123"/>
                    <a:pt x="1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24"/>
            <p:cNvSpPr/>
            <p:nvPr/>
          </p:nvSpPr>
          <p:spPr>
            <a:xfrm>
              <a:off x="2789711" y="2290951"/>
              <a:ext cx="89732" cy="73797"/>
            </a:xfrm>
            <a:custGeom>
              <a:avLst/>
              <a:gdLst/>
              <a:ahLst/>
              <a:cxnLst/>
              <a:rect l="l" t="t" r="r" b="b"/>
              <a:pathLst>
                <a:path w="918" h="755" extrusionOk="0">
                  <a:moveTo>
                    <a:pt x="520" y="1"/>
                  </a:moveTo>
                  <a:cubicBezTo>
                    <a:pt x="184" y="1"/>
                    <a:pt x="1" y="398"/>
                    <a:pt x="245" y="642"/>
                  </a:cubicBezTo>
                  <a:cubicBezTo>
                    <a:pt x="323" y="720"/>
                    <a:pt x="419" y="755"/>
                    <a:pt x="514" y="755"/>
                  </a:cubicBezTo>
                  <a:cubicBezTo>
                    <a:pt x="718" y="755"/>
                    <a:pt x="917" y="597"/>
                    <a:pt x="917" y="368"/>
                  </a:cubicBezTo>
                  <a:cubicBezTo>
                    <a:pt x="917" y="154"/>
                    <a:pt x="734"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24"/>
            <p:cNvSpPr/>
            <p:nvPr/>
          </p:nvSpPr>
          <p:spPr>
            <a:xfrm>
              <a:off x="3551152" y="2885240"/>
              <a:ext cx="74777" cy="167242"/>
            </a:xfrm>
            <a:custGeom>
              <a:avLst/>
              <a:gdLst/>
              <a:ahLst/>
              <a:cxnLst/>
              <a:rect l="l" t="t" r="r" b="b"/>
              <a:pathLst>
                <a:path w="765" h="1711" extrusionOk="0">
                  <a:moveTo>
                    <a:pt x="398" y="0"/>
                  </a:moveTo>
                  <a:cubicBezTo>
                    <a:pt x="184" y="0"/>
                    <a:pt x="0" y="397"/>
                    <a:pt x="0" y="855"/>
                  </a:cubicBezTo>
                  <a:cubicBezTo>
                    <a:pt x="0" y="1314"/>
                    <a:pt x="184" y="1711"/>
                    <a:pt x="398" y="1711"/>
                  </a:cubicBezTo>
                  <a:cubicBezTo>
                    <a:pt x="581" y="1711"/>
                    <a:pt x="764" y="1344"/>
                    <a:pt x="764" y="855"/>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24"/>
            <p:cNvSpPr/>
            <p:nvPr/>
          </p:nvSpPr>
          <p:spPr>
            <a:xfrm>
              <a:off x="3551152" y="2989730"/>
              <a:ext cx="74777" cy="62752"/>
            </a:xfrm>
            <a:custGeom>
              <a:avLst/>
              <a:gdLst/>
              <a:ahLst/>
              <a:cxnLst/>
              <a:rect l="l" t="t" r="r" b="b"/>
              <a:pathLst>
                <a:path w="765" h="642" extrusionOk="0">
                  <a:moveTo>
                    <a:pt x="764" y="0"/>
                  </a:moveTo>
                  <a:lnTo>
                    <a:pt x="764" y="0"/>
                  </a:lnTo>
                  <a:cubicBezTo>
                    <a:pt x="611" y="61"/>
                    <a:pt x="459" y="92"/>
                    <a:pt x="336" y="92"/>
                  </a:cubicBezTo>
                  <a:cubicBezTo>
                    <a:pt x="214" y="92"/>
                    <a:pt x="92" y="92"/>
                    <a:pt x="0" y="61"/>
                  </a:cubicBezTo>
                  <a:lnTo>
                    <a:pt x="0" y="61"/>
                  </a:lnTo>
                  <a:cubicBezTo>
                    <a:pt x="62" y="397"/>
                    <a:pt x="184" y="642"/>
                    <a:pt x="367" y="642"/>
                  </a:cubicBezTo>
                  <a:cubicBezTo>
                    <a:pt x="550" y="642"/>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24"/>
            <p:cNvSpPr/>
            <p:nvPr/>
          </p:nvSpPr>
          <p:spPr>
            <a:xfrm>
              <a:off x="3437669" y="2936166"/>
              <a:ext cx="146426" cy="129512"/>
            </a:xfrm>
            <a:custGeom>
              <a:avLst/>
              <a:gdLst/>
              <a:ahLst/>
              <a:cxnLst/>
              <a:rect l="l" t="t" r="r" b="b"/>
              <a:pathLst>
                <a:path w="1498" h="1325" extrusionOk="0">
                  <a:moveTo>
                    <a:pt x="320" y="0"/>
                  </a:moveTo>
                  <a:cubicBezTo>
                    <a:pt x="251" y="0"/>
                    <a:pt x="194" y="19"/>
                    <a:pt x="153" y="60"/>
                  </a:cubicBezTo>
                  <a:cubicBezTo>
                    <a:pt x="1" y="212"/>
                    <a:pt x="123" y="609"/>
                    <a:pt x="459" y="945"/>
                  </a:cubicBezTo>
                  <a:cubicBezTo>
                    <a:pt x="702" y="1167"/>
                    <a:pt x="978" y="1324"/>
                    <a:pt x="1169" y="1324"/>
                  </a:cubicBezTo>
                  <a:cubicBezTo>
                    <a:pt x="1242" y="1324"/>
                    <a:pt x="1303" y="1301"/>
                    <a:pt x="1345" y="1251"/>
                  </a:cubicBezTo>
                  <a:cubicBezTo>
                    <a:pt x="1497" y="1098"/>
                    <a:pt x="1345" y="701"/>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24"/>
            <p:cNvSpPr/>
            <p:nvPr/>
          </p:nvSpPr>
          <p:spPr>
            <a:xfrm>
              <a:off x="3485467" y="3013580"/>
              <a:ext cx="92665" cy="51316"/>
            </a:xfrm>
            <a:custGeom>
              <a:avLst/>
              <a:gdLst/>
              <a:ahLst/>
              <a:cxnLst/>
              <a:rect l="l" t="t" r="r" b="b"/>
              <a:pathLst>
                <a:path w="948" h="525" extrusionOk="0">
                  <a:moveTo>
                    <a:pt x="856" y="1"/>
                  </a:moveTo>
                  <a:cubicBezTo>
                    <a:pt x="697" y="107"/>
                    <a:pt x="491" y="190"/>
                    <a:pt x="300" y="190"/>
                  </a:cubicBezTo>
                  <a:cubicBezTo>
                    <a:pt x="271" y="190"/>
                    <a:pt x="242" y="188"/>
                    <a:pt x="214" y="184"/>
                  </a:cubicBezTo>
                  <a:lnTo>
                    <a:pt x="0" y="184"/>
                  </a:lnTo>
                  <a:cubicBezTo>
                    <a:pt x="238" y="400"/>
                    <a:pt x="492" y="525"/>
                    <a:pt x="673" y="525"/>
                  </a:cubicBezTo>
                  <a:cubicBezTo>
                    <a:pt x="748" y="525"/>
                    <a:pt x="811" y="504"/>
                    <a:pt x="856" y="459"/>
                  </a:cubicBezTo>
                  <a:cubicBezTo>
                    <a:pt x="947" y="367"/>
                    <a:pt x="947" y="215"/>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24"/>
            <p:cNvSpPr/>
            <p:nvPr/>
          </p:nvSpPr>
          <p:spPr>
            <a:xfrm>
              <a:off x="3395834" y="3037527"/>
              <a:ext cx="167344" cy="74677"/>
            </a:xfrm>
            <a:custGeom>
              <a:avLst/>
              <a:gdLst/>
              <a:ahLst/>
              <a:cxnLst/>
              <a:rect l="l" t="t" r="r" b="b"/>
              <a:pathLst>
                <a:path w="1712" h="764" extrusionOk="0">
                  <a:moveTo>
                    <a:pt x="856" y="0"/>
                  </a:moveTo>
                  <a:cubicBezTo>
                    <a:pt x="398" y="0"/>
                    <a:pt x="1" y="183"/>
                    <a:pt x="1" y="397"/>
                  </a:cubicBezTo>
                  <a:cubicBezTo>
                    <a:pt x="1" y="580"/>
                    <a:pt x="367" y="764"/>
                    <a:pt x="856" y="764"/>
                  </a:cubicBezTo>
                  <a:cubicBezTo>
                    <a:pt x="1314" y="764"/>
                    <a:pt x="1712" y="611"/>
                    <a:pt x="1712" y="397"/>
                  </a:cubicBezTo>
                  <a:cubicBezTo>
                    <a:pt x="1712"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2" name="Google Shape;412;p24"/>
            <p:cNvSpPr/>
            <p:nvPr/>
          </p:nvSpPr>
          <p:spPr>
            <a:xfrm>
              <a:off x="3395834" y="3052384"/>
              <a:ext cx="167344" cy="65782"/>
            </a:xfrm>
            <a:custGeom>
              <a:avLst/>
              <a:gdLst/>
              <a:ahLst/>
              <a:cxnLst/>
              <a:rect l="l" t="t" r="r" b="b"/>
              <a:pathLst>
                <a:path w="1712" h="673" extrusionOk="0">
                  <a:moveTo>
                    <a:pt x="1528" y="1"/>
                  </a:moveTo>
                  <a:cubicBezTo>
                    <a:pt x="1358" y="284"/>
                    <a:pt x="1057" y="462"/>
                    <a:pt x="722" y="462"/>
                  </a:cubicBezTo>
                  <a:cubicBezTo>
                    <a:pt x="695" y="462"/>
                    <a:pt x="669" y="461"/>
                    <a:pt x="642" y="459"/>
                  </a:cubicBezTo>
                  <a:cubicBezTo>
                    <a:pt x="614" y="463"/>
                    <a:pt x="586" y="465"/>
                    <a:pt x="557" y="465"/>
                  </a:cubicBezTo>
                  <a:cubicBezTo>
                    <a:pt x="365" y="465"/>
                    <a:pt x="160" y="382"/>
                    <a:pt x="1" y="276"/>
                  </a:cubicBezTo>
                  <a:lnTo>
                    <a:pt x="1" y="276"/>
                  </a:lnTo>
                  <a:cubicBezTo>
                    <a:pt x="31" y="490"/>
                    <a:pt x="398" y="673"/>
                    <a:pt x="856" y="673"/>
                  </a:cubicBezTo>
                  <a:cubicBezTo>
                    <a:pt x="1314" y="673"/>
                    <a:pt x="1712" y="490"/>
                    <a:pt x="1712" y="276"/>
                  </a:cubicBezTo>
                  <a:cubicBezTo>
                    <a:pt x="1712" y="154"/>
                    <a:pt x="1620" y="62"/>
                    <a:pt x="15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3" name="Google Shape;413;p24"/>
            <p:cNvSpPr/>
            <p:nvPr/>
          </p:nvSpPr>
          <p:spPr>
            <a:xfrm>
              <a:off x="3437669" y="3088452"/>
              <a:ext cx="146426" cy="131076"/>
            </a:xfrm>
            <a:custGeom>
              <a:avLst/>
              <a:gdLst/>
              <a:ahLst/>
              <a:cxnLst/>
              <a:rect l="l" t="t" r="r" b="b"/>
              <a:pathLst>
                <a:path w="1498" h="1341" extrusionOk="0">
                  <a:moveTo>
                    <a:pt x="1178" y="0"/>
                  </a:moveTo>
                  <a:cubicBezTo>
                    <a:pt x="987" y="0"/>
                    <a:pt x="706" y="148"/>
                    <a:pt x="459" y="396"/>
                  </a:cubicBezTo>
                  <a:cubicBezTo>
                    <a:pt x="123" y="732"/>
                    <a:pt x="1" y="1098"/>
                    <a:pt x="153" y="1281"/>
                  </a:cubicBezTo>
                  <a:cubicBezTo>
                    <a:pt x="194" y="1322"/>
                    <a:pt x="251" y="1341"/>
                    <a:pt x="319" y="1341"/>
                  </a:cubicBezTo>
                  <a:cubicBezTo>
                    <a:pt x="509" y="1341"/>
                    <a:pt x="784" y="1193"/>
                    <a:pt x="1009" y="945"/>
                  </a:cubicBezTo>
                  <a:cubicBezTo>
                    <a:pt x="1345" y="609"/>
                    <a:pt x="1497" y="212"/>
                    <a:pt x="1345" y="59"/>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24"/>
            <p:cNvSpPr/>
            <p:nvPr/>
          </p:nvSpPr>
          <p:spPr>
            <a:xfrm>
              <a:off x="3449594" y="3087963"/>
              <a:ext cx="134501" cy="131565"/>
            </a:xfrm>
            <a:custGeom>
              <a:avLst/>
              <a:gdLst/>
              <a:ahLst/>
              <a:cxnLst/>
              <a:rect l="l" t="t" r="r" b="b"/>
              <a:pathLst>
                <a:path w="1376" h="1346" extrusionOk="0">
                  <a:moveTo>
                    <a:pt x="1025" y="1"/>
                  </a:moveTo>
                  <a:cubicBezTo>
                    <a:pt x="980" y="1"/>
                    <a:pt x="933" y="11"/>
                    <a:pt x="887" y="34"/>
                  </a:cubicBezTo>
                  <a:cubicBezTo>
                    <a:pt x="978" y="614"/>
                    <a:pt x="581" y="1164"/>
                    <a:pt x="1" y="1256"/>
                  </a:cubicBezTo>
                  <a:lnTo>
                    <a:pt x="1" y="1286"/>
                  </a:lnTo>
                  <a:cubicBezTo>
                    <a:pt x="41" y="1327"/>
                    <a:pt x="98" y="1346"/>
                    <a:pt x="167" y="1346"/>
                  </a:cubicBezTo>
                  <a:cubicBezTo>
                    <a:pt x="359" y="1346"/>
                    <a:pt x="639" y="1198"/>
                    <a:pt x="887" y="950"/>
                  </a:cubicBezTo>
                  <a:cubicBezTo>
                    <a:pt x="1223" y="645"/>
                    <a:pt x="1375" y="217"/>
                    <a:pt x="1223" y="64"/>
                  </a:cubicBezTo>
                  <a:cubicBezTo>
                    <a:pt x="1166" y="27"/>
                    <a:pt x="1098" y="1"/>
                    <a:pt x="10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24"/>
            <p:cNvSpPr/>
            <p:nvPr/>
          </p:nvSpPr>
          <p:spPr>
            <a:xfrm>
              <a:off x="3548122" y="3103212"/>
              <a:ext cx="74777" cy="164309"/>
            </a:xfrm>
            <a:custGeom>
              <a:avLst/>
              <a:gdLst/>
              <a:ahLst/>
              <a:cxnLst/>
              <a:rect l="l" t="t" r="r" b="b"/>
              <a:pathLst>
                <a:path w="765" h="1681" extrusionOk="0">
                  <a:moveTo>
                    <a:pt x="367" y="0"/>
                  </a:moveTo>
                  <a:cubicBezTo>
                    <a:pt x="184" y="0"/>
                    <a:pt x="1" y="367"/>
                    <a:pt x="1" y="825"/>
                  </a:cubicBezTo>
                  <a:cubicBezTo>
                    <a:pt x="1" y="1314"/>
                    <a:pt x="184" y="1680"/>
                    <a:pt x="367" y="1680"/>
                  </a:cubicBezTo>
                  <a:cubicBezTo>
                    <a:pt x="581" y="1680"/>
                    <a:pt x="765" y="1314"/>
                    <a:pt x="765" y="825"/>
                  </a:cubicBezTo>
                  <a:cubicBezTo>
                    <a:pt x="765"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24"/>
            <p:cNvSpPr/>
            <p:nvPr/>
          </p:nvSpPr>
          <p:spPr>
            <a:xfrm>
              <a:off x="3551152" y="3118069"/>
              <a:ext cx="74777" cy="152384"/>
            </a:xfrm>
            <a:custGeom>
              <a:avLst/>
              <a:gdLst/>
              <a:ahLst/>
              <a:cxnLst/>
              <a:rect l="l" t="t" r="r" b="b"/>
              <a:pathLst>
                <a:path w="765" h="1559" extrusionOk="0">
                  <a:moveTo>
                    <a:pt x="581" y="1"/>
                  </a:moveTo>
                  <a:cubicBezTo>
                    <a:pt x="611" y="429"/>
                    <a:pt x="398" y="826"/>
                    <a:pt x="0" y="1040"/>
                  </a:cubicBezTo>
                  <a:cubicBezTo>
                    <a:pt x="62" y="1345"/>
                    <a:pt x="184" y="1559"/>
                    <a:pt x="367" y="1559"/>
                  </a:cubicBezTo>
                  <a:cubicBezTo>
                    <a:pt x="550" y="1559"/>
                    <a:pt x="764" y="1162"/>
                    <a:pt x="764" y="703"/>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24"/>
            <p:cNvSpPr/>
            <p:nvPr/>
          </p:nvSpPr>
          <p:spPr>
            <a:xfrm>
              <a:off x="3589958" y="3088452"/>
              <a:ext cx="146426" cy="131076"/>
            </a:xfrm>
            <a:custGeom>
              <a:avLst/>
              <a:gdLst/>
              <a:ahLst/>
              <a:cxnLst/>
              <a:rect l="l" t="t" r="r" b="b"/>
              <a:pathLst>
                <a:path w="1498" h="1341" extrusionOk="0">
                  <a:moveTo>
                    <a:pt x="320" y="0"/>
                  </a:moveTo>
                  <a:cubicBezTo>
                    <a:pt x="251" y="0"/>
                    <a:pt x="194" y="19"/>
                    <a:pt x="153" y="59"/>
                  </a:cubicBezTo>
                  <a:cubicBezTo>
                    <a:pt x="1" y="212"/>
                    <a:pt x="123" y="609"/>
                    <a:pt x="459" y="945"/>
                  </a:cubicBezTo>
                  <a:cubicBezTo>
                    <a:pt x="706" y="1193"/>
                    <a:pt x="987" y="1341"/>
                    <a:pt x="1178" y="1341"/>
                  </a:cubicBezTo>
                  <a:cubicBezTo>
                    <a:pt x="1247" y="1341"/>
                    <a:pt x="1304" y="1322"/>
                    <a:pt x="1345" y="1281"/>
                  </a:cubicBezTo>
                  <a:cubicBezTo>
                    <a:pt x="1497" y="1098"/>
                    <a:pt x="1375" y="701"/>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24"/>
            <p:cNvSpPr/>
            <p:nvPr/>
          </p:nvSpPr>
          <p:spPr>
            <a:xfrm>
              <a:off x="3587025" y="3090896"/>
              <a:ext cx="140365" cy="110941"/>
            </a:xfrm>
            <a:custGeom>
              <a:avLst/>
              <a:gdLst/>
              <a:ahLst/>
              <a:cxnLst/>
              <a:rect l="l" t="t" r="r" b="b"/>
              <a:pathLst>
                <a:path w="1436" h="1135" extrusionOk="0">
                  <a:moveTo>
                    <a:pt x="351" y="0"/>
                  </a:moveTo>
                  <a:cubicBezTo>
                    <a:pt x="273" y="0"/>
                    <a:pt x="205" y="21"/>
                    <a:pt x="153" y="65"/>
                  </a:cubicBezTo>
                  <a:cubicBezTo>
                    <a:pt x="0" y="218"/>
                    <a:pt x="153" y="615"/>
                    <a:pt x="489" y="951"/>
                  </a:cubicBezTo>
                  <a:cubicBezTo>
                    <a:pt x="489" y="936"/>
                    <a:pt x="496" y="928"/>
                    <a:pt x="504" y="928"/>
                  </a:cubicBezTo>
                  <a:cubicBezTo>
                    <a:pt x="512" y="928"/>
                    <a:pt x="519" y="936"/>
                    <a:pt x="519" y="951"/>
                  </a:cubicBezTo>
                  <a:cubicBezTo>
                    <a:pt x="580" y="920"/>
                    <a:pt x="672" y="920"/>
                    <a:pt x="764" y="920"/>
                  </a:cubicBezTo>
                  <a:cubicBezTo>
                    <a:pt x="795" y="916"/>
                    <a:pt x="827" y="915"/>
                    <a:pt x="858" y="915"/>
                  </a:cubicBezTo>
                  <a:cubicBezTo>
                    <a:pt x="1070" y="915"/>
                    <a:pt x="1276" y="1001"/>
                    <a:pt x="1436" y="1134"/>
                  </a:cubicBezTo>
                  <a:cubicBezTo>
                    <a:pt x="1436" y="829"/>
                    <a:pt x="1283" y="554"/>
                    <a:pt x="1039" y="371"/>
                  </a:cubicBezTo>
                  <a:cubicBezTo>
                    <a:pt x="799" y="131"/>
                    <a:pt x="544" y="0"/>
                    <a:pt x="3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24"/>
            <p:cNvSpPr/>
            <p:nvPr/>
          </p:nvSpPr>
          <p:spPr>
            <a:xfrm>
              <a:off x="3610875" y="3043489"/>
              <a:ext cx="167344" cy="74677"/>
            </a:xfrm>
            <a:custGeom>
              <a:avLst/>
              <a:gdLst/>
              <a:ahLst/>
              <a:cxnLst/>
              <a:rect l="l" t="t" r="r" b="b"/>
              <a:pathLst>
                <a:path w="1712" h="764" extrusionOk="0">
                  <a:moveTo>
                    <a:pt x="856" y="0"/>
                  </a:moveTo>
                  <a:cubicBezTo>
                    <a:pt x="398" y="0"/>
                    <a:pt x="0" y="153"/>
                    <a:pt x="0" y="367"/>
                  </a:cubicBezTo>
                  <a:cubicBezTo>
                    <a:pt x="0" y="581"/>
                    <a:pt x="398" y="764"/>
                    <a:pt x="856" y="764"/>
                  </a:cubicBezTo>
                  <a:cubicBezTo>
                    <a:pt x="1345" y="764"/>
                    <a:pt x="1711" y="581"/>
                    <a:pt x="1711" y="367"/>
                  </a:cubicBezTo>
                  <a:cubicBezTo>
                    <a:pt x="1711" y="15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24"/>
            <p:cNvSpPr/>
            <p:nvPr/>
          </p:nvSpPr>
          <p:spPr>
            <a:xfrm>
              <a:off x="3610875" y="3040459"/>
              <a:ext cx="149358" cy="74775"/>
            </a:xfrm>
            <a:custGeom>
              <a:avLst/>
              <a:gdLst/>
              <a:ahLst/>
              <a:cxnLst/>
              <a:rect l="l" t="t" r="r" b="b"/>
              <a:pathLst>
                <a:path w="1528" h="765" extrusionOk="0">
                  <a:moveTo>
                    <a:pt x="489" y="1"/>
                  </a:moveTo>
                  <a:cubicBezTo>
                    <a:pt x="214" y="62"/>
                    <a:pt x="0" y="214"/>
                    <a:pt x="0" y="367"/>
                  </a:cubicBezTo>
                  <a:cubicBezTo>
                    <a:pt x="0" y="581"/>
                    <a:pt x="398" y="764"/>
                    <a:pt x="856" y="764"/>
                  </a:cubicBezTo>
                  <a:cubicBezTo>
                    <a:pt x="1072" y="764"/>
                    <a:pt x="1264" y="717"/>
                    <a:pt x="1454" y="642"/>
                  </a:cubicBezTo>
                  <a:lnTo>
                    <a:pt x="1454" y="642"/>
                  </a:lnTo>
                  <a:cubicBezTo>
                    <a:pt x="1458" y="642"/>
                    <a:pt x="1462" y="642"/>
                    <a:pt x="1467" y="642"/>
                  </a:cubicBezTo>
                  <a:lnTo>
                    <a:pt x="1528" y="612"/>
                  </a:lnTo>
                  <a:lnTo>
                    <a:pt x="1528" y="612"/>
                  </a:lnTo>
                  <a:cubicBezTo>
                    <a:pt x="1503" y="622"/>
                    <a:pt x="1478" y="632"/>
                    <a:pt x="1454" y="642"/>
                  </a:cubicBezTo>
                  <a:lnTo>
                    <a:pt x="1454" y="642"/>
                  </a:lnTo>
                  <a:cubicBezTo>
                    <a:pt x="1032" y="637"/>
                    <a:pt x="671" y="394"/>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1" name="Google Shape;421;p24"/>
            <p:cNvSpPr/>
            <p:nvPr/>
          </p:nvSpPr>
          <p:spPr>
            <a:xfrm>
              <a:off x="3589958" y="2936166"/>
              <a:ext cx="146426" cy="130001"/>
            </a:xfrm>
            <a:custGeom>
              <a:avLst/>
              <a:gdLst/>
              <a:ahLst/>
              <a:cxnLst/>
              <a:rect l="l" t="t" r="r" b="b"/>
              <a:pathLst>
                <a:path w="1498" h="1330" extrusionOk="0">
                  <a:moveTo>
                    <a:pt x="1178" y="0"/>
                  </a:moveTo>
                  <a:cubicBezTo>
                    <a:pt x="987" y="0"/>
                    <a:pt x="706" y="148"/>
                    <a:pt x="459" y="396"/>
                  </a:cubicBezTo>
                  <a:cubicBezTo>
                    <a:pt x="153" y="701"/>
                    <a:pt x="1" y="1098"/>
                    <a:pt x="153" y="1251"/>
                  </a:cubicBezTo>
                  <a:cubicBezTo>
                    <a:pt x="198" y="1304"/>
                    <a:pt x="263" y="1329"/>
                    <a:pt x="342" y="1329"/>
                  </a:cubicBezTo>
                  <a:cubicBezTo>
                    <a:pt x="533" y="1329"/>
                    <a:pt x="801" y="1183"/>
                    <a:pt x="1039" y="945"/>
                  </a:cubicBezTo>
                  <a:cubicBezTo>
                    <a:pt x="1375" y="609"/>
                    <a:pt x="1497" y="212"/>
                    <a:pt x="1345" y="60"/>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2" name="Google Shape;422;p24"/>
            <p:cNvSpPr/>
            <p:nvPr/>
          </p:nvSpPr>
          <p:spPr>
            <a:xfrm>
              <a:off x="3595920" y="2995692"/>
              <a:ext cx="122575" cy="69985"/>
            </a:xfrm>
            <a:custGeom>
              <a:avLst/>
              <a:gdLst/>
              <a:ahLst/>
              <a:cxnLst/>
              <a:rect l="l" t="t" r="r" b="b"/>
              <a:pathLst>
                <a:path w="1254" h="716" extrusionOk="0">
                  <a:moveTo>
                    <a:pt x="1253" y="0"/>
                  </a:moveTo>
                  <a:cubicBezTo>
                    <a:pt x="1100" y="184"/>
                    <a:pt x="856" y="306"/>
                    <a:pt x="642" y="306"/>
                  </a:cubicBezTo>
                  <a:cubicBezTo>
                    <a:pt x="459" y="306"/>
                    <a:pt x="276" y="245"/>
                    <a:pt x="153" y="123"/>
                  </a:cubicBezTo>
                  <a:cubicBezTo>
                    <a:pt x="31" y="367"/>
                    <a:pt x="1" y="550"/>
                    <a:pt x="92" y="642"/>
                  </a:cubicBezTo>
                  <a:cubicBezTo>
                    <a:pt x="134" y="692"/>
                    <a:pt x="195" y="715"/>
                    <a:pt x="268" y="715"/>
                  </a:cubicBezTo>
                  <a:cubicBezTo>
                    <a:pt x="459" y="715"/>
                    <a:pt x="735" y="558"/>
                    <a:pt x="978" y="336"/>
                  </a:cubicBezTo>
                  <a:cubicBezTo>
                    <a:pt x="1070" y="245"/>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24"/>
            <p:cNvSpPr/>
            <p:nvPr/>
          </p:nvSpPr>
          <p:spPr>
            <a:xfrm>
              <a:off x="3539227" y="3040459"/>
              <a:ext cx="86702" cy="73797"/>
            </a:xfrm>
            <a:custGeom>
              <a:avLst/>
              <a:gdLst/>
              <a:ahLst/>
              <a:cxnLst/>
              <a:rect l="l" t="t" r="r" b="b"/>
              <a:pathLst>
                <a:path w="887" h="755" extrusionOk="0">
                  <a:moveTo>
                    <a:pt x="520" y="1"/>
                  </a:moveTo>
                  <a:cubicBezTo>
                    <a:pt x="153" y="1"/>
                    <a:pt x="0" y="398"/>
                    <a:pt x="245" y="642"/>
                  </a:cubicBezTo>
                  <a:cubicBezTo>
                    <a:pt x="322" y="720"/>
                    <a:pt x="416" y="754"/>
                    <a:pt x="507" y="754"/>
                  </a:cubicBezTo>
                  <a:cubicBezTo>
                    <a:pt x="702" y="754"/>
                    <a:pt x="886" y="596"/>
                    <a:pt x="886" y="367"/>
                  </a:cubicBezTo>
                  <a:cubicBezTo>
                    <a:pt x="886" y="153"/>
                    <a:pt x="703"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24"/>
            <p:cNvSpPr/>
            <p:nvPr/>
          </p:nvSpPr>
          <p:spPr>
            <a:xfrm>
              <a:off x="3476474" y="2243252"/>
              <a:ext cx="74777" cy="167242"/>
            </a:xfrm>
            <a:custGeom>
              <a:avLst/>
              <a:gdLst/>
              <a:ahLst/>
              <a:cxnLst/>
              <a:rect l="l" t="t" r="r" b="b"/>
              <a:pathLst>
                <a:path w="765" h="1711" extrusionOk="0">
                  <a:moveTo>
                    <a:pt x="398" y="0"/>
                  </a:moveTo>
                  <a:cubicBezTo>
                    <a:pt x="184" y="0"/>
                    <a:pt x="1" y="397"/>
                    <a:pt x="1" y="856"/>
                  </a:cubicBezTo>
                  <a:cubicBezTo>
                    <a:pt x="1" y="1314"/>
                    <a:pt x="184" y="1711"/>
                    <a:pt x="398" y="1711"/>
                  </a:cubicBezTo>
                  <a:cubicBezTo>
                    <a:pt x="581" y="1711"/>
                    <a:pt x="764" y="1314"/>
                    <a:pt x="764" y="856"/>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24"/>
            <p:cNvSpPr/>
            <p:nvPr/>
          </p:nvSpPr>
          <p:spPr>
            <a:xfrm>
              <a:off x="3476474" y="2347741"/>
              <a:ext cx="74777" cy="62752"/>
            </a:xfrm>
            <a:custGeom>
              <a:avLst/>
              <a:gdLst/>
              <a:ahLst/>
              <a:cxnLst/>
              <a:rect l="l" t="t" r="r" b="b"/>
              <a:pathLst>
                <a:path w="765" h="642" extrusionOk="0">
                  <a:moveTo>
                    <a:pt x="764" y="0"/>
                  </a:moveTo>
                  <a:lnTo>
                    <a:pt x="764" y="0"/>
                  </a:lnTo>
                  <a:cubicBezTo>
                    <a:pt x="612" y="61"/>
                    <a:pt x="459" y="92"/>
                    <a:pt x="337" y="92"/>
                  </a:cubicBezTo>
                  <a:cubicBezTo>
                    <a:pt x="215" y="92"/>
                    <a:pt x="92" y="92"/>
                    <a:pt x="1" y="61"/>
                  </a:cubicBezTo>
                  <a:lnTo>
                    <a:pt x="1" y="61"/>
                  </a:lnTo>
                  <a:cubicBezTo>
                    <a:pt x="62" y="398"/>
                    <a:pt x="184" y="642"/>
                    <a:pt x="367" y="642"/>
                  </a:cubicBezTo>
                  <a:cubicBezTo>
                    <a:pt x="551" y="642"/>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24"/>
            <p:cNvSpPr/>
            <p:nvPr/>
          </p:nvSpPr>
          <p:spPr>
            <a:xfrm>
              <a:off x="3362991" y="2295252"/>
              <a:ext cx="146426" cy="130001"/>
            </a:xfrm>
            <a:custGeom>
              <a:avLst/>
              <a:gdLst/>
              <a:ahLst/>
              <a:cxnLst/>
              <a:rect l="l" t="t" r="r" b="b"/>
              <a:pathLst>
                <a:path w="1498" h="1330" extrusionOk="0">
                  <a:moveTo>
                    <a:pt x="348" y="1"/>
                  </a:moveTo>
                  <a:cubicBezTo>
                    <a:pt x="266" y="1"/>
                    <a:pt x="198" y="26"/>
                    <a:pt x="154" y="79"/>
                  </a:cubicBezTo>
                  <a:cubicBezTo>
                    <a:pt x="1" y="232"/>
                    <a:pt x="154" y="629"/>
                    <a:pt x="459" y="935"/>
                  </a:cubicBezTo>
                  <a:cubicBezTo>
                    <a:pt x="706" y="1182"/>
                    <a:pt x="987" y="1330"/>
                    <a:pt x="1179" y="1330"/>
                  </a:cubicBezTo>
                  <a:cubicBezTo>
                    <a:pt x="1247" y="1330"/>
                    <a:pt x="1305" y="1311"/>
                    <a:pt x="1345" y="1271"/>
                  </a:cubicBezTo>
                  <a:cubicBezTo>
                    <a:pt x="1498" y="1118"/>
                    <a:pt x="1376" y="721"/>
                    <a:pt x="1040" y="385"/>
                  </a:cubicBezTo>
                  <a:cubicBezTo>
                    <a:pt x="823" y="147"/>
                    <a:pt x="546" y="1"/>
                    <a:pt x="34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24"/>
            <p:cNvSpPr/>
            <p:nvPr/>
          </p:nvSpPr>
          <p:spPr>
            <a:xfrm>
              <a:off x="3413819" y="2371591"/>
              <a:ext cx="92665" cy="51316"/>
            </a:xfrm>
            <a:custGeom>
              <a:avLst/>
              <a:gdLst/>
              <a:ahLst/>
              <a:cxnLst/>
              <a:rect l="l" t="t" r="r" b="b"/>
              <a:pathLst>
                <a:path w="948" h="525" extrusionOk="0">
                  <a:moveTo>
                    <a:pt x="856" y="1"/>
                  </a:moveTo>
                  <a:cubicBezTo>
                    <a:pt x="696" y="107"/>
                    <a:pt x="491" y="190"/>
                    <a:pt x="300" y="190"/>
                  </a:cubicBezTo>
                  <a:cubicBezTo>
                    <a:pt x="271" y="190"/>
                    <a:pt x="242" y="188"/>
                    <a:pt x="214" y="184"/>
                  </a:cubicBezTo>
                  <a:lnTo>
                    <a:pt x="0" y="184"/>
                  </a:lnTo>
                  <a:cubicBezTo>
                    <a:pt x="238" y="400"/>
                    <a:pt x="491" y="525"/>
                    <a:pt x="673" y="525"/>
                  </a:cubicBezTo>
                  <a:cubicBezTo>
                    <a:pt x="748" y="525"/>
                    <a:pt x="811" y="504"/>
                    <a:pt x="856" y="459"/>
                  </a:cubicBezTo>
                  <a:cubicBezTo>
                    <a:pt x="947" y="367"/>
                    <a:pt x="917" y="215"/>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24"/>
            <p:cNvSpPr/>
            <p:nvPr/>
          </p:nvSpPr>
          <p:spPr>
            <a:xfrm>
              <a:off x="3321254" y="2395538"/>
              <a:ext cx="167246" cy="74677"/>
            </a:xfrm>
            <a:custGeom>
              <a:avLst/>
              <a:gdLst/>
              <a:ahLst/>
              <a:cxnLst/>
              <a:rect l="l" t="t" r="r" b="b"/>
              <a:pathLst>
                <a:path w="1711" h="764" extrusionOk="0">
                  <a:moveTo>
                    <a:pt x="856" y="0"/>
                  </a:moveTo>
                  <a:cubicBezTo>
                    <a:pt x="397" y="0"/>
                    <a:pt x="0" y="183"/>
                    <a:pt x="0" y="397"/>
                  </a:cubicBezTo>
                  <a:cubicBezTo>
                    <a:pt x="0" y="581"/>
                    <a:pt x="397" y="764"/>
                    <a:pt x="856" y="764"/>
                  </a:cubicBezTo>
                  <a:cubicBezTo>
                    <a:pt x="1314" y="764"/>
                    <a:pt x="1711" y="581"/>
                    <a:pt x="1711" y="397"/>
                  </a:cubicBezTo>
                  <a:cubicBezTo>
                    <a:pt x="1711"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24"/>
            <p:cNvSpPr/>
            <p:nvPr/>
          </p:nvSpPr>
          <p:spPr>
            <a:xfrm>
              <a:off x="3324186" y="2410396"/>
              <a:ext cx="164314" cy="62850"/>
            </a:xfrm>
            <a:custGeom>
              <a:avLst/>
              <a:gdLst/>
              <a:ahLst/>
              <a:cxnLst/>
              <a:rect l="l" t="t" r="r" b="b"/>
              <a:pathLst>
                <a:path w="1681" h="643" extrusionOk="0">
                  <a:moveTo>
                    <a:pt x="1498" y="1"/>
                  </a:moveTo>
                  <a:cubicBezTo>
                    <a:pt x="1328" y="284"/>
                    <a:pt x="1026" y="462"/>
                    <a:pt x="691" y="462"/>
                  </a:cubicBezTo>
                  <a:cubicBezTo>
                    <a:pt x="665" y="462"/>
                    <a:pt x="638" y="461"/>
                    <a:pt x="612" y="459"/>
                  </a:cubicBezTo>
                  <a:cubicBezTo>
                    <a:pt x="398" y="459"/>
                    <a:pt x="184" y="398"/>
                    <a:pt x="1" y="276"/>
                  </a:cubicBezTo>
                  <a:lnTo>
                    <a:pt x="1" y="276"/>
                  </a:lnTo>
                  <a:cubicBezTo>
                    <a:pt x="31" y="490"/>
                    <a:pt x="367" y="642"/>
                    <a:pt x="826" y="642"/>
                  </a:cubicBezTo>
                  <a:cubicBezTo>
                    <a:pt x="1314" y="642"/>
                    <a:pt x="1681" y="490"/>
                    <a:pt x="1681" y="276"/>
                  </a:cubicBezTo>
                  <a:cubicBezTo>
                    <a:pt x="1681" y="154"/>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0" name="Google Shape;430;p24"/>
            <p:cNvSpPr/>
            <p:nvPr/>
          </p:nvSpPr>
          <p:spPr>
            <a:xfrm>
              <a:off x="3362991" y="2446463"/>
              <a:ext cx="146426" cy="131076"/>
            </a:xfrm>
            <a:custGeom>
              <a:avLst/>
              <a:gdLst/>
              <a:ahLst/>
              <a:cxnLst/>
              <a:rect l="l" t="t" r="r" b="b"/>
              <a:pathLst>
                <a:path w="1498" h="1341" extrusionOk="0">
                  <a:moveTo>
                    <a:pt x="1179" y="0"/>
                  </a:moveTo>
                  <a:cubicBezTo>
                    <a:pt x="987" y="0"/>
                    <a:pt x="706" y="148"/>
                    <a:pt x="459" y="396"/>
                  </a:cubicBezTo>
                  <a:cubicBezTo>
                    <a:pt x="154" y="701"/>
                    <a:pt x="1" y="1098"/>
                    <a:pt x="154" y="1282"/>
                  </a:cubicBezTo>
                  <a:cubicBezTo>
                    <a:pt x="194" y="1322"/>
                    <a:pt x="251" y="1341"/>
                    <a:pt x="320" y="1341"/>
                  </a:cubicBezTo>
                  <a:cubicBezTo>
                    <a:pt x="512" y="1341"/>
                    <a:pt x="792" y="1193"/>
                    <a:pt x="1040" y="945"/>
                  </a:cubicBezTo>
                  <a:cubicBezTo>
                    <a:pt x="1345" y="609"/>
                    <a:pt x="1498" y="212"/>
                    <a:pt x="1345" y="60"/>
                  </a:cubicBezTo>
                  <a:cubicBezTo>
                    <a:pt x="1305"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1" name="Google Shape;431;p24"/>
            <p:cNvSpPr/>
            <p:nvPr/>
          </p:nvSpPr>
          <p:spPr>
            <a:xfrm>
              <a:off x="3377946" y="2445975"/>
              <a:ext cx="131470" cy="131565"/>
            </a:xfrm>
            <a:custGeom>
              <a:avLst/>
              <a:gdLst/>
              <a:ahLst/>
              <a:cxnLst/>
              <a:rect l="l" t="t" r="r" b="b"/>
              <a:pathLst>
                <a:path w="1345" h="1346" extrusionOk="0">
                  <a:moveTo>
                    <a:pt x="994" y="1"/>
                  </a:moveTo>
                  <a:cubicBezTo>
                    <a:pt x="949" y="1"/>
                    <a:pt x="903" y="11"/>
                    <a:pt x="856" y="34"/>
                  </a:cubicBezTo>
                  <a:cubicBezTo>
                    <a:pt x="978" y="614"/>
                    <a:pt x="581" y="1164"/>
                    <a:pt x="1" y="1256"/>
                  </a:cubicBezTo>
                  <a:lnTo>
                    <a:pt x="1" y="1287"/>
                  </a:lnTo>
                  <a:cubicBezTo>
                    <a:pt x="41" y="1327"/>
                    <a:pt x="98" y="1346"/>
                    <a:pt x="166" y="1346"/>
                  </a:cubicBezTo>
                  <a:cubicBezTo>
                    <a:pt x="357" y="1346"/>
                    <a:pt x="631" y="1198"/>
                    <a:pt x="856" y="950"/>
                  </a:cubicBezTo>
                  <a:cubicBezTo>
                    <a:pt x="1192" y="645"/>
                    <a:pt x="1345" y="217"/>
                    <a:pt x="1192" y="65"/>
                  </a:cubicBezTo>
                  <a:cubicBezTo>
                    <a:pt x="1135" y="27"/>
                    <a:pt x="1067" y="1"/>
                    <a:pt x="9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2" name="Google Shape;432;p24"/>
            <p:cNvSpPr/>
            <p:nvPr/>
          </p:nvSpPr>
          <p:spPr>
            <a:xfrm>
              <a:off x="3473542" y="2461223"/>
              <a:ext cx="74679" cy="164309"/>
            </a:xfrm>
            <a:custGeom>
              <a:avLst/>
              <a:gdLst/>
              <a:ahLst/>
              <a:cxnLst/>
              <a:rect l="l" t="t" r="r" b="b"/>
              <a:pathLst>
                <a:path w="764" h="1681" extrusionOk="0">
                  <a:moveTo>
                    <a:pt x="397" y="0"/>
                  </a:moveTo>
                  <a:cubicBezTo>
                    <a:pt x="183" y="0"/>
                    <a:pt x="0" y="367"/>
                    <a:pt x="0" y="825"/>
                  </a:cubicBezTo>
                  <a:cubicBezTo>
                    <a:pt x="0" y="1314"/>
                    <a:pt x="183" y="1680"/>
                    <a:pt x="397" y="1680"/>
                  </a:cubicBezTo>
                  <a:cubicBezTo>
                    <a:pt x="581" y="1680"/>
                    <a:pt x="764" y="1314"/>
                    <a:pt x="764" y="825"/>
                  </a:cubicBezTo>
                  <a:cubicBezTo>
                    <a:pt x="764" y="367"/>
                    <a:pt x="581" y="0"/>
                    <a:pt x="3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3" name="Google Shape;433;p24"/>
            <p:cNvSpPr/>
            <p:nvPr/>
          </p:nvSpPr>
          <p:spPr>
            <a:xfrm>
              <a:off x="3476474" y="2473148"/>
              <a:ext cx="77709" cy="152384"/>
            </a:xfrm>
            <a:custGeom>
              <a:avLst/>
              <a:gdLst/>
              <a:ahLst/>
              <a:cxnLst/>
              <a:rect l="l" t="t" r="r" b="b"/>
              <a:pathLst>
                <a:path w="795" h="1559" extrusionOk="0">
                  <a:moveTo>
                    <a:pt x="581" y="0"/>
                  </a:moveTo>
                  <a:cubicBezTo>
                    <a:pt x="612" y="428"/>
                    <a:pt x="398" y="856"/>
                    <a:pt x="1" y="1039"/>
                  </a:cubicBezTo>
                  <a:cubicBezTo>
                    <a:pt x="62" y="1345"/>
                    <a:pt x="215" y="1558"/>
                    <a:pt x="398" y="1558"/>
                  </a:cubicBezTo>
                  <a:cubicBezTo>
                    <a:pt x="612" y="1558"/>
                    <a:pt x="764" y="1192"/>
                    <a:pt x="764" y="703"/>
                  </a:cubicBezTo>
                  <a:cubicBezTo>
                    <a:pt x="795" y="459"/>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4" name="Google Shape;434;p24"/>
            <p:cNvSpPr/>
            <p:nvPr/>
          </p:nvSpPr>
          <p:spPr>
            <a:xfrm>
              <a:off x="3515280" y="2446463"/>
              <a:ext cx="149456" cy="131076"/>
            </a:xfrm>
            <a:custGeom>
              <a:avLst/>
              <a:gdLst/>
              <a:ahLst/>
              <a:cxnLst/>
              <a:rect l="l" t="t" r="r" b="b"/>
              <a:pathLst>
                <a:path w="1529" h="1341" extrusionOk="0">
                  <a:moveTo>
                    <a:pt x="320" y="0"/>
                  </a:moveTo>
                  <a:cubicBezTo>
                    <a:pt x="251" y="0"/>
                    <a:pt x="194" y="19"/>
                    <a:pt x="154" y="60"/>
                  </a:cubicBezTo>
                  <a:cubicBezTo>
                    <a:pt x="1" y="212"/>
                    <a:pt x="154" y="609"/>
                    <a:pt x="490" y="945"/>
                  </a:cubicBezTo>
                  <a:cubicBezTo>
                    <a:pt x="714" y="1193"/>
                    <a:pt x="989" y="1341"/>
                    <a:pt x="1179" y="1341"/>
                  </a:cubicBezTo>
                  <a:cubicBezTo>
                    <a:pt x="1247" y="1341"/>
                    <a:pt x="1305" y="1322"/>
                    <a:pt x="1345" y="1282"/>
                  </a:cubicBezTo>
                  <a:cubicBezTo>
                    <a:pt x="1528" y="1098"/>
                    <a:pt x="1376" y="701"/>
                    <a:pt x="1039"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5" name="Google Shape;435;p24"/>
            <p:cNvSpPr/>
            <p:nvPr/>
          </p:nvSpPr>
          <p:spPr>
            <a:xfrm>
              <a:off x="3515280" y="2448907"/>
              <a:ext cx="137531" cy="110941"/>
            </a:xfrm>
            <a:custGeom>
              <a:avLst/>
              <a:gdLst/>
              <a:ahLst/>
              <a:cxnLst/>
              <a:rect l="l" t="t" r="r" b="b"/>
              <a:pathLst>
                <a:path w="1407" h="1135" extrusionOk="0">
                  <a:moveTo>
                    <a:pt x="338" y="0"/>
                  </a:moveTo>
                  <a:cubicBezTo>
                    <a:pt x="261" y="0"/>
                    <a:pt x="197" y="21"/>
                    <a:pt x="154" y="65"/>
                  </a:cubicBezTo>
                  <a:cubicBezTo>
                    <a:pt x="1" y="218"/>
                    <a:pt x="154" y="615"/>
                    <a:pt x="459" y="951"/>
                  </a:cubicBezTo>
                  <a:lnTo>
                    <a:pt x="490" y="951"/>
                  </a:lnTo>
                  <a:cubicBezTo>
                    <a:pt x="581" y="920"/>
                    <a:pt x="642" y="920"/>
                    <a:pt x="734" y="920"/>
                  </a:cubicBezTo>
                  <a:cubicBezTo>
                    <a:pt x="766" y="917"/>
                    <a:pt x="797" y="915"/>
                    <a:pt x="829" y="915"/>
                  </a:cubicBezTo>
                  <a:cubicBezTo>
                    <a:pt x="1041" y="915"/>
                    <a:pt x="1246" y="1001"/>
                    <a:pt x="1406" y="1134"/>
                  </a:cubicBezTo>
                  <a:cubicBezTo>
                    <a:pt x="1406" y="829"/>
                    <a:pt x="1253" y="554"/>
                    <a:pt x="1039" y="371"/>
                  </a:cubicBezTo>
                  <a:cubicBezTo>
                    <a:pt x="800" y="131"/>
                    <a:pt x="529" y="0"/>
                    <a:pt x="3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6" name="Google Shape;436;p24"/>
            <p:cNvSpPr/>
            <p:nvPr/>
          </p:nvSpPr>
          <p:spPr>
            <a:xfrm>
              <a:off x="3536197" y="2398471"/>
              <a:ext cx="167344" cy="74775"/>
            </a:xfrm>
            <a:custGeom>
              <a:avLst/>
              <a:gdLst/>
              <a:ahLst/>
              <a:cxnLst/>
              <a:rect l="l" t="t" r="r" b="b"/>
              <a:pathLst>
                <a:path w="1712" h="765" extrusionOk="0">
                  <a:moveTo>
                    <a:pt x="856" y="1"/>
                  </a:moveTo>
                  <a:cubicBezTo>
                    <a:pt x="398" y="1"/>
                    <a:pt x="1" y="184"/>
                    <a:pt x="1" y="398"/>
                  </a:cubicBezTo>
                  <a:cubicBezTo>
                    <a:pt x="1" y="612"/>
                    <a:pt x="398" y="764"/>
                    <a:pt x="856" y="764"/>
                  </a:cubicBezTo>
                  <a:cubicBezTo>
                    <a:pt x="1345" y="764"/>
                    <a:pt x="1711" y="612"/>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7" name="Google Shape;437;p24"/>
            <p:cNvSpPr/>
            <p:nvPr/>
          </p:nvSpPr>
          <p:spPr>
            <a:xfrm>
              <a:off x="3539227" y="2401501"/>
              <a:ext cx="146426" cy="71745"/>
            </a:xfrm>
            <a:custGeom>
              <a:avLst/>
              <a:gdLst/>
              <a:ahLst/>
              <a:cxnLst/>
              <a:rect l="l" t="t" r="r" b="b"/>
              <a:pathLst>
                <a:path w="1498" h="734" extrusionOk="0">
                  <a:moveTo>
                    <a:pt x="489" y="0"/>
                  </a:moveTo>
                  <a:cubicBezTo>
                    <a:pt x="184" y="61"/>
                    <a:pt x="0" y="184"/>
                    <a:pt x="0" y="336"/>
                  </a:cubicBezTo>
                  <a:cubicBezTo>
                    <a:pt x="0" y="581"/>
                    <a:pt x="367" y="733"/>
                    <a:pt x="825" y="733"/>
                  </a:cubicBezTo>
                  <a:cubicBezTo>
                    <a:pt x="1041" y="733"/>
                    <a:pt x="1233" y="686"/>
                    <a:pt x="1423" y="611"/>
                  </a:cubicBezTo>
                  <a:lnTo>
                    <a:pt x="1423" y="611"/>
                  </a:lnTo>
                  <a:cubicBezTo>
                    <a:pt x="1427" y="611"/>
                    <a:pt x="1432" y="611"/>
                    <a:pt x="1436" y="611"/>
                  </a:cubicBezTo>
                  <a:lnTo>
                    <a:pt x="1497" y="581"/>
                  </a:lnTo>
                  <a:lnTo>
                    <a:pt x="1497" y="581"/>
                  </a:lnTo>
                  <a:cubicBezTo>
                    <a:pt x="1472" y="591"/>
                    <a:pt x="1448" y="601"/>
                    <a:pt x="1423" y="611"/>
                  </a:cubicBezTo>
                  <a:lnTo>
                    <a:pt x="1423" y="611"/>
                  </a:lnTo>
                  <a:cubicBezTo>
                    <a:pt x="1001" y="606"/>
                    <a:pt x="640" y="363"/>
                    <a:pt x="4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8" name="Google Shape;438;p24"/>
            <p:cNvSpPr/>
            <p:nvPr/>
          </p:nvSpPr>
          <p:spPr>
            <a:xfrm>
              <a:off x="3515280" y="2294177"/>
              <a:ext cx="146426" cy="130001"/>
            </a:xfrm>
            <a:custGeom>
              <a:avLst/>
              <a:gdLst/>
              <a:ahLst/>
              <a:cxnLst/>
              <a:rect l="l" t="t" r="r" b="b"/>
              <a:pathLst>
                <a:path w="1498" h="1330" extrusionOk="0">
                  <a:moveTo>
                    <a:pt x="1179" y="0"/>
                  </a:moveTo>
                  <a:cubicBezTo>
                    <a:pt x="989" y="0"/>
                    <a:pt x="714" y="148"/>
                    <a:pt x="490" y="396"/>
                  </a:cubicBezTo>
                  <a:cubicBezTo>
                    <a:pt x="154" y="701"/>
                    <a:pt x="1" y="1098"/>
                    <a:pt x="154" y="1251"/>
                  </a:cubicBezTo>
                  <a:cubicBezTo>
                    <a:pt x="198" y="1305"/>
                    <a:pt x="264" y="1329"/>
                    <a:pt x="342" y="1329"/>
                  </a:cubicBezTo>
                  <a:cubicBezTo>
                    <a:pt x="533" y="1329"/>
                    <a:pt x="802" y="1183"/>
                    <a:pt x="1039" y="946"/>
                  </a:cubicBezTo>
                  <a:cubicBezTo>
                    <a:pt x="1376" y="609"/>
                    <a:pt x="1498" y="212"/>
                    <a:pt x="1345" y="60"/>
                  </a:cubicBezTo>
                  <a:cubicBezTo>
                    <a:pt x="1305"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39" name="Google Shape;439;p24"/>
            <p:cNvSpPr/>
            <p:nvPr/>
          </p:nvSpPr>
          <p:spPr>
            <a:xfrm>
              <a:off x="3521242" y="2353704"/>
              <a:ext cx="122575" cy="67346"/>
            </a:xfrm>
            <a:custGeom>
              <a:avLst/>
              <a:gdLst/>
              <a:ahLst/>
              <a:cxnLst/>
              <a:rect l="l" t="t" r="r" b="b"/>
              <a:pathLst>
                <a:path w="1254" h="689" extrusionOk="0">
                  <a:moveTo>
                    <a:pt x="1253" y="0"/>
                  </a:moveTo>
                  <a:lnTo>
                    <a:pt x="1253" y="0"/>
                  </a:lnTo>
                  <a:cubicBezTo>
                    <a:pt x="1101" y="184"/>
                    <a:pt x="856" y="306"/>
                    <a:pt x="642" y="306"/>
                  </a:cubicBezTo>
                  <a:cubicBezTo>
                    <a:pt x="459" y="306"/>
                    <a:pt x="276" y="245"/>
                    <a:pt x="154" y="123"/>
                  </a:cubicBezTo>
                  <a:cubicBezTo>
                    <a:pt x="31" y="337"/>
                    <a:pt x="1" y="550"/>
                    <a:pt x="93" y="642"/>
                  </a:cubicBezTo>
                  <a:cubicBezTo>
                    <a:pt x="124" y="674"/>
                    <a:pt x="176" y="689"/>
                    <a:pt x="242" y="689"/>
                  </a:cubicBezTo>
                  <a:cubicBezTo>
                    <a:pt x="430" y="689"/>
                    <a:pt x="729" y="563"/>
                    <a:pt x="978" y="337"/>
                  </a:cubicBezTo>
                  <a:cubicBezTo>
                    <a:pt x="1070" y="245"/>
                    <a:pt x="1162"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0" name="Google Shape;440;p24"/>
            <p:cNvSpPr/>
            <p:nvPr/>
          </p:nvSpPr>
          <p:spPr>
            <a:xfrm>
              <a:off x="3464549" y="2398471"/>
              <a:ext cx="86702" cy="73797"/>
            </a:xfrm>
            <a:custGeom>
              <a:avLst/>
              <a:gdLst/>
              <a:ahLst/>
              <a:cxnLst/>
              <a:rect l="l" t="t" r="r" b="b"/>
              <a:pathLst>
                <a:path w="887" h="755" extrusionOk="0">
                  <a:moveTo>
                    <a:pt x="520" y="1"/>
                  </a:moveTo>
                  <a:cubicBezTo>
                    <a:pt x="153" y="1"/>
                    <a:pt x="1" y="398"/>
                    <a:pt x="245" y="642"/>
                  </a:cubicBezTo>
                  <a:cubicBezTo>
                    <a:pt x="323" y="720"/>
                    <a:pt x="416" y="754"/>
                    <a:pt x="507" y="754"/>
                  </a:cubicBezTo>
                  <a:cubicBezTo>
                    <a:pt x="702" y="754"/>
                    <a:pt x="886" y="596"/>
                    <a:pt x="886" y="367"/>
                  </a:cubicBezTo>
                  <a:cubicBezTo>
                    <a:pt x="886" y="153"/>
                    <a:pt x="734"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1" name="Google Shape;441;p24"/>
            <p:cNvSpPr/>
            <p:nvPr/>
          </p:nvSpPr>
          <p:spPr>
            <a:xfrm>
              <a:off x="2885306" y="2723961"/>
              <a:ext cx="74679" cy="164309"/>
            </a:xfrm>
            <a:custGeom>
              <a:avLst/>
              <a:gdLst/>
              <a:ahLst/>
              <a:cxnLst/>
              <a:rect l="l" t="t" r="r" b="b"/>
              <a:pathLst>
                <a:path w="764" h="1681" extrusionOk="0">
                  <a:moveTo>
                    <a:pt x="367" y="0"/>
                  </a:moveTo>
                  <a:cubicBezTo>
                    <a:pt x="183" y="0"/>
                    <a:pt x="0" y="367"/>
                    <a:pt x="0" y="856"/>
                  </a:cubicBezTo>
                  <a:cubicBezTo>
                    <a:pt x="0" y="1314"/>
                    <a:pt x="153" y="1681"/>
                    <a:pt x="367" y="1681"/>
                  </a:cubicBezTo>
                  <a:cubicBezTo>
                    <a:pt x="581" y="1681"/>
                    <a:pt x="764" y="1314"/>
                    <a:pt x="764" y="856"/>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2" name="Google Shape;442;p24"/>
            <p:cNvSpPr/>
            <p:nvPr/>
          </p:nvSpPr>
          <p:spPr>
            <a:xfrm>
              <a:off x="2882276" y="2828451"/>
              <a:ext cx="74777" cy="59820"/>
            </a:xfrm>
            <a:custGeom>
              <a:avLst/>
              <a:gdLst/>
              <a:ahLst/>
              <a:cxnLst/>
              <a:rect l="l" t="t" r="r" b="b"/>
              <a:pathLst>
                <a:path w="765" h="612" extrusionOk="0">
                  <a:moveTo>
                    <a:pt x="764" y="1"/>
                  </a:moveTo>
                  <a:cubicBezTo>
                    <a:pt x="642" y="62"/>
                    <a:pt x="489" y="92"/>
                    <a:pt x="337" y="92"/>
                  </a:cubicBezTo>
                  <a:cubicBezTo>
                    <a:pt x="214" y="92"/>
                    <a:pt x="123" y="62"/>
                    <a:pt x="1" y="31"/>
                  </a:cubicBezTo>
                  <a:lnTo>
                    <a:pt x="1" y="31"/>
                  </a:lnTo>
                  <a:cubicBezTo>
                    <a:pt x="62" y="367"/>
                    <a:pt x="214" y="612"/>
                    <a:pt x="398" y="612"/>
                  </a:cubicBezTo>
                  <a:cubicBezTo>
                    <a:pt x="581" y="612"/>
                    <a:pt x="734"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3" name="Google Shape;443;p24"/>
            <p:cNvSpPr/>
            <p:nvPr/>
          </p:nvSpPr>
          <p:spPr>
            <a:xfrm>
              <a:off x="2768793" y="2773029"/>
              <a:ext cx="149456" cy="130001"/>
            </a:xfrm>
            <a:custGeom>
              <a:avLst/>
              <a:gdLst/>
              <a:ahLst/>
              <a:cxnLst/>
              <a:rect l="l" t="t" r="r" b="b"/>
              <a:pathLst>
                <a:path w="1529" h="1330" extrusionOk="0">
                  <a:moveTo>
                    <a:pt x="356" y="0"/>
                  </a:moveTo>
                  <a:cubicBezTo>
                    <a:pt x="276" y="0"/>
                    <a:pt x="207" y="25"/>
                    <a:pt x="153" y="79"/>
                  </a:cubicBezTo>
                  <a:cubicBezTo>
                    <a:pt x="1" y="232"/>
                    <a:pt x="153" y="629"/>
                    <a:pt x="490" y="934"/>
                  </a:cubicBezTo>
                  <a:cubicBezTo>
                    <a:pt x="737" y="1182"/>
                    <a:pt x="1017" y="1330"/>
                    <a:pt x="1209" y="1330"/>
                  </a:cubicBezTo>
                  <a:cubicBezTo>
                    <a:pt x="1278" y="1330"/>
                    <a:pt x="1335" y="1311"/>
                    <a:pt x="1375" y="1270"/>
                  </a:cubicBezTo>
                  <a:cubicBezTo>
                    <a:pt x="1528" y="1118"/>
                    <a:pt x="1375" y="720"/>
                    <a:pt x="1039" y="384"/>
                  </a:cubicBezTo>
                  <a:cubicBezTo>
                    <a:pt x="802" y="147"/>
                    <a:pt x="548" y="0"/>
                    <a:pt x="3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4" name="Google Shape;444;p24"/>
            <p:cNvSpPr/>
            <p:nvPr/>
          </p:nvSpPr>
          <p:spPr>
            <a:xfrm>
              <a:off x="2819621" y="2852398"/>
              <a:ext cx="98627" cy="52391"/>
            </a:xfrm>
            <a:custGeom>
              <a:avLst/>
              <a:gdLst/>
              <a:ahLst/>
              <a:cxnLst/>
              <a:rect l="l" t="t" r="r" b="b"/>
              <a:pathLst>
                <a:path w="1009" h="536" extrusionOk="0">
                  <a:moveTo>
                    <a:pt x="855" y="0"/>
                  </a:moveTo>
                  <a:cubicBezTo>
                    <a:pt x="642" y="122"/>
                    <a:pt x="428" y="183"/>
                    <a:pt x="183" y="183"/>
                  </a:cubicBezTo>
                  <a:lnTo>
                    <a:pt x="0" y="183"/>
                  </a:lnTo>
                  <a:cubicBezTo>
                    <a:pt x="249" y="410"/>
                    <a:pt x="515" y="536"/>
                    <a:pt x="698" y="536"/>
                  </a:cubicBezTo>
                  <a:cubicBezTo>
                    <a:pt x="762" y="536"/>
                    <a:pt x="816" y="520"/>
                    <a:pt x="855" y="489"/>
                  </a:cubicBezTo>
                  <a:cubicBezTo>
                    <a:pt x="1008" y="336"/>
                    <a:pt x="917" y="214"/>
                    <a:pt x="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5" name="Google Shape;445;p24"/>
            <p:cNvSpPr/>
            <p:nvPr/>
          </p:nvSpPr>
          <p:spPr>
            <a:xfrm>
              <a:off x="2729988" y="2876248"/>
              <a:ext cx="164314" cy="74775"/>
            </a:xfrm>
            <a:custGeom>
              <a:avLst/>
              <a:gdLst/>
              <a:ahLst/>
              <a:cxnLst/>
              <a:rect l="l" t="t" r="r" b="b"/>
              <a:pathLst>
                <a:path w="1681" h="765" extrusionOk="0">
                  <a:moveTo>
                    <a:pt x="856" y="0"/>
                  </a:moveTo>
                  <a:cubicBezTo>
                    <a:pt x="367" y="0"/>
                    <a:pt x="1" y="184"/>
                    <a:pt x="1" y="367"/>
                  </a:cubicBezTo>
                  <a:cubicBezTo>
                    <a:pt x="1" y="581"/>
                    <a:pt x="367" y="764"/>
                    <a:pt x="856" y="764"/>
                  </a:cubicBezTo>
                  <a:cubicBezTo>
                    <a:pt x="1314" y="764"/>
                    <a:pt x="1681" y="581"/>
                    <a:pt x="1681" y="367"/>
                  </a:cubicBezTo>
                  <a:cubicBezTo>
                    <a:pt x="1681" y="184"/>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6" name="Google Shape;446;p24"/>
            <p:cNvSpPr/>
            <p:nvPr/>
          </p:nvSpPr>
          <p:spPr>
            <a:xfrm>
              <a:off x="2729988" y="2891203"/>
              <a:ext cx="164314" cy="62752"/>
            </a:xfrm>
            <a:custGeom>
              <a:avLst/>
              <a:gdLst/>
              <a:ahLst/>
              <a:cxnLst/>
              <a:rect l="l" t="t" r="r" b="b"/>
              <a:pathLst>
                <a:path w="1681" h="642" extrusionOk="0">
                  <a:moveTo>
                    <a:pt x="1497" y="0"/>
                  </a:moveTo>
                  <a:cubicBezTo>
                    <a:pt x="1314" y="275"/>
                    <a:pt x="978" y="458"/>
                    <a:pt x="612" y="458"/>
                  </a:cubicBezTo>
                  <a:cubicBezTo>
                    <a:pt x="398" y="458"/>
                    <a:pt x="184" y="397"/>
                    <a:pt x="1" y="245"/>
                  </a:cubicBezTo>
                  <a:lnTo>
                    <a:pt x="1" y="245"/>
                  </a:lnTo>
                  <a:cubicBezTo>
                    <a:pt x="31" y="458"/>
                    <a:pt x="367" y="642"/>
                    <a:pt x="856" y="642"/>
                  </a:cubicBezTo>
                  <a:cubicBezTo>
                    <a:pt x="1314" y="642"/>
                    <a:pt x="1681" y="458"/>
                    <a:pt x="1681" y="245"/>
                  </a:cubicBezTo>
                  <a:cubicBezTo>
                    <a:pt x="1681" y="153"/>
                    <a:pt x="1620" y="61"/>
                    <a:pt x="14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7" name="Google Shape;447;p24"/>
            <p:cNvSpPr/>
            <p:nvPr/>
          </p:nvSpPr>
          <p:spPr>
            <a:xfrm>
              <a:off x="2768793" y="2925316"/>
              <a:ext cx="149456" cy="130001"/>
            </a:xfrm>
            <a:custGeom>
              <a:avLst/>
              <a:gdLst/>
              <a:ahLst/>
              <a:cxnLst/>
              <a:rect l="l" t="t" r="r" b="b"/>
              <a:pathLst>
                <a:path w="1529" h="1330" extrusionOk="0">
                  <a:moveTo>
                    <a:pt x="1187" y="0"/>
                  </a:moveTo>
                  <a:cubicBezTo>
                    <a:pt x="996" y="0"/>
                    <a:pt x="727" y="146"/>
                    <a:pt x="490" y="384"/>
                  </a:cubicBezTo>
                  <a:cubicBezTo>
                    <a:pt x="153" y="720"/>
                    <a:pt x="1" y="1118"/>
                    <a:pt x="153" y="1270"/>
                  </a:cubicBezTo>
                  <a:cubicBezTo>
                    <a:pt x="202" y="1311"/>
                    <a:pt x="265" y="1330"/>
                    <a:pt x="338" y="1330"/>
                  </a:cubicBezTo>
                  <a:cubicBezTo>
                    <a:pt x="540" y="1330"/>
                    <a:pt x="815" y="1182"/>
                    <a:pt x="1039" y="934"/>
                  </a:cubicBezTo>
                  <a:cubicBezTo>
                    <a:pt x="1375" y="629"/>
                    <a:pt x="1528" y="232"/>
                    <a:pt x="1375" y="79"/>
                  </a:cubicBezTo>
                  <a:cubicBezTo>
                    <a:pt x="1331" y="25"/>
                    <a:pt x="1265" y="0"/>
                    <a:pt x="118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8" name="Google Shape;448;p24"/>
            <p:cNvSpPr/>
            <p:nvPr/>
          </p:nvSpPr>
          <p:spPr>
            <a:xfrm>
              <a:off x="2783748" y="2925805"/>
              <a:ext cx="134501" cy="129610"/>
            </a:xfrm>
            <a:custGeom>
              <a:avLst/>
              <a:gdLst/>
              <a:ahLst/>
              <a:cxnLst/>
              <a:rect l="l" t="t" r="r" b="b"/>
              <a:pathLst>
                <a:path w="1376" h="1326" extrusionOk="0">
                  <a:moveTo>
                    <a:pt x="1036" y="1"/>
                  </a:moveTo>
                  <a:cubicBezTo>
                    <a:pt x="981" y="1"/>
                    <a:pt x="928" y="16"/>
                    <a:pt x="886" y="43"/>
                  </a:cubicBezTo>
                  <a:cubicBezTo>
                    <a:pt x="978" y="593"/>
                    <a:pt x="581" y="1143"/>
                    <a:pt x="0" y="1235"/>
                  </a:cubicBezTo>
                  <a:lnTo>
                    <a:pt x="0" y="1265"/>
                  </a:lnTo>
                  <a:cubicBezTo>
                    <a:pt x="41" y="1306"/>
                    <a:pt x="100" y="1325"/>
                    <a:pt x="170" y="1325"/>
                  </a:cubicBezTo>
                  <a:cubicBezTo>
                    <a:pt x="362" y="1325"/>
                    <a:pt x="640" y="1183"/>
                    <a:pt x="886" y="960"/>
                  </a:cubicBezTo>
                  <a:cubicBezTo>
                    <a:pt x="1222" y="624"/>
                    <a:pt x="1375" y="227"/>
                    <a:pt x="1222" y="74"/>
                  </a:cubicBezTo>
                  <a:cubicBezTo>
                    <a:pt x="1172" y="23"/>
                    <a:pt x="1103" y="1"/>
                    <a:pt x="10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24"/>
            <p:cNvSpPr/>
            <p:nvPr/>
          </p:nvSpPr>
          <p:spPr>
            <a:xfrm>
              <a:off x="2882276" y="2938902"/>
              <a:ext cx="74777" cy="167339"/>
            </a:xfrm>
            <a:custGeom>
              <a:avLst/>
              <a:gdLst/>
              <a:ahLst/>
              <a:cxnLst/>
              <a:rect l="l" t="t" r="r" b="b"/>
              <a:pathLst>
                <a:path w="765" h="1712" extrusionOk="0">
                  <a:moveTo>
                    <a:pt x="367" y="1"/>
                  </a:moveTo>
                  <a:cubicBezTo>
                    <a:pt x="184" y="1"/>
                    <a:pt x="1" y="398"/>
                    <a:pt x="1" y="856"/>
                  </a:cubicBezTo>
                  <a:cubicBezTo>
                    <a:pt x="1" y="1315"/>
                    <a:pt x="153" y="1712"/>
                    <a:pt x="367" y="1712"/>
                  </a:cubicBezTo>
                  <a:cubicBezTo>
                    <a:pt x="581" y="1712"/>
                    <a:pt x="764" y="1315"/>
                    <a:pt x="764" y="856"/>
                  </a:cubicBezTo>
                  <a:cubicBezTo>
                    <a:pt x="764" y="398"/>
                    <a:pt x="581" y="1"/>
                    <a:pt x="3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0" name="Google Shape;450;p24"/>
            <p:cNvSpPr/>
            <p:nvPr/>
          </p:nvSpPr>
          <p:spPr>
            <a:xfrm>
              <a:off x="2885306" y="2950925"/>
              <a:ext cx="74679" cy="155317"/>
            </a:xfrm>
            <a:custGeom>
              <a:avLst/>
              <a:gdLst/>
              <a:ahLst/>
              <a:cxnLst/>
              <a:rect l="l" t="t" r="r" b="b"/>
              <a:pathLst>
                <a:path w="764" h="1589" extrusionOk="0">
                  <a:moveTo>
                    <a:pt x="581" y="0"/>
                  </a:moveTo>
                  <a:lnTo>
                    <a:pt x="581" y="0"/>
                  </a:lnTo>
                  <a:cubicBezTo>
                    <a:pt x="611" y="458"/>
                    <a:pt x="367" y="856"/>
                    <a:pt x="0" y="1069"/>
                  </a:cubicBezTo>
                  <a:cubicBezTo>
                    <a:pt x="61" y="1375"/>
                    <a:pt x="183" y="1589"/>
                    <a:pt x="367" y="1589"/>
                  </a:cubicBezTo>
                  <a:cubicBezTo>
                    <a:pt x="581" y="1589"/>
                    <a:pt x="764" y="1192"/>
                    <a:pt x="764" y="733"/>
                  </a:cubicBezTo>
                  <a:cubicBezTo>
                    <a:pt x="764" y="489"/>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1" name="Google Shape;451;p24"/>
            <p:cNvSpPr/>
            <p:nvPr/>
          </p:nvSpPr>
          <p:spPr>
            <a:xfrm>
              <a:off x="2921081" y="2927075"/>
              <a:ext cx="149456" cy="128339"/>
            </a:xfrm>
            <a:custGeom>
              <a:avLst/>
              <a:gdLst/>
              <a:ahLst/>
              <a:cxnLst/>
              <a:rect l="l" t="t" r="r" b="b"/>
              <a:pathLst>
                <a:path w="1529" h="1313" extrusionOk="0">
                  <a:moveTo>
                    <a:pt x="341" y="1"/>
                  </a:moveTo>
                  <a:cubicBezTo>
                    <a:pt x="267" y="1"/>
                    <a:pt x="203" y="20"/>
                    <a:pt x="153" y="61"/>
                  </a:cubicBezTo>
                  <a:cubicBezTo>
                    <a:pt x="1" y="214"/>
                    <a:pt x="153" y="611"/>
                    <a:pt x="489" y="947"/>
                  </a:cubicBezTo>
                  <a:cubicBezTo>
                    <a:pt x="735" y="1170"/>
                    <a:pt x="1014" y="1312"/>
                    <a:pt x="1206" y="1312"/>
                  </a:cubicBezTo>
                  <a:cubicBezTo>
                    <a:pt x="1276" y="1312"/>
                    <a:pt x="1334" y="1293"/>
                    <a:pt x="1375" y="1252"/>
                  </a:cubicBezTo>
                  <a:cubicBezTo>
                    <a:pt x="1528" y="1100"/>
                    <a:pt x="1375" y="702"/>
                    <a:pt x="1039" y="366"/>
                  </a:cubicBezTo>
                  <a:cubicBezTo>
                    <a:pt x="816" y="143"/>
                    <a:pt x="543" y="1"/>
                    <a:pt x="34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2" name="Google Shape;452;p24"/>
            <p:cNvSpPr/>
            <p:nvPr/>
          </p:nvSpPr>
          <p:spPr>
            <a:xfrm>
              <a:off x="2921081" y="2927173"/>
              <a:ext cx="140463" cy="113384"/>
            </a:xfrm>
            <a:custGeom>
              <a:avLst/>
              <a:gdLst/>
              <a:ahLst/>
              <a:cxnLst/>
              <a:rect l="l" t="t" r="r" b="b"/>
              <a:pathLst>
                <a:path w="1437" h="1160" extrusionOk="0">
                  <a:moveTo>
                    <a:pt x="320" y="1"/>
                  </a:moveTo>
                  <a:cubicBezTo>
                    <a:pt x="251" y="1"/>
                    <a:pt x="194" y="20"/>
                    <a:pt x="153" y="60"/>
                  </a:cubicBezTo>
                  <a:cubicBezTo>
                    <a:pt x="1" y="213"/>
                    <a:pt x="153" y="610"/>
                    <a:pt x="489" y="946"/>
                  </a:cubicBezTo>
                  <a:lnTo>
                    <a:pt x="520" y="946"/>
                  </a:lnTo>
                  <a:cubicBezTo>
                    <a:pt x="581" y="915"/>
                    <a:pt x="673" y="915"/>
                    <a:pt x="764" y="915"/>
                  </a:cubicBezTo>
                  <a:cubicBezTo>
                    <a:pt x="978" y="915"/>
                    <a:pt x="1223" y="1007"/>
                    <a:pt x="1436" y="1160"/>
                  </a:cubicBezTo>
                  <a:cubicBezTo>
                    <a:pt x="1406" y="854"/>
                    <a:pt x="1284" y="579"/>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3" name="Google Shape;453;p24"/>
            <p:cNvSpPr/>
            <p:nvPr/>
          </p:nvSpPr>
          <p:spPr>
            <a:xfrm>
              <a:off x="2945029" y="2879180"/>
              <a:ext cx="167246" cy="74775"/>
            </a:xfrm>
            <a:custGeom>
              <a:avLst/>
              <a:gdLst/>
              <a:ahLst/>
              <a:cxnLst/>
              <a:rect l="l" t="t" r="r" b="b"/>
              <a:pathLst>
                <a:path w="1711" h="765" extrusionOk="0">
                  <a:moveTo>
                    <a:pt x="855" y="1"/>
                  </a:moveTo>
                  <a:cubicBezTo>
                    <a:pt x="367" y="1"/>
                    <a:pt x="0" y="184"/>
                    <a:pt x="0" y="368"/>
                  </a:cubicBezTo>
                  <a:cubicBezTo>
                    <a:pt x="0" y="581"/>
                    <a:pt x="367" y="765"/>
                    <a:pt x="855" y="765"/>
                  </a:cubicBezTo>
                  <a:cubicBezTo>
                    <a:pt x="1314" y="765"/>
                    <a:pt x="1711" y="581"/>
                    <a:pt x="1711" y="368"/>
                  </a:cubicBezTo>
                  <a:cubicBezTo>
                    <a:pt x="1711" y="184"/>
                    <a:pt x="1314" y="1"/>
                    <a:pt x="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4" name="Google Shape;454;p24"/>
            <p:cNvSpPr/>
            <p:nvPr/>
          </p:nvSpPr>
          <p:spPr>
            <a:xfrm>
              <a:off x="2945029" y="2879180"/>
              <a:ext cx="146328" cy="74775"/>
            </a:xfrm>
            <a:custGeom>
              <a:avLst/>
              <a:gdLst/>
              <a:ahLst/>
              <a:cxnLst/>
              <a:rect l="l" t="t" r="r" b="b"/>
              <a:pathLst>
                <a:path w="1497" h="765" extrusionOk="0">
                  <a:moveTo>
                    <a:pt x="489" y="1"/>
                  </a:moveTo>
                  <a:cubicBezTo>
                    <a:pt x="214" y="62"/>
                    <a:pt x="0" y="215"/>
                    <a:pt x="0" y="368"/>
                  </a:cubicBezTo>
                  <a:cubicBezTo>
                    <a:pt x="0" y="551"/>
                    <a:pt x="397" y="765"/>
                    <a:pt x="855" y="765"/>
                  </a:cubicBezTo>
                  <a:cubicBezTo>
                    <a:pt x="1069" y="765"/>
                    <a:pt x="1314" y="704"/>
                    <a:pt x="1497" y="612"/>
                  </a:cubicBezTo>
                  <a:lnTo>
                    <a:pt x="1436" y="612"/>
                  </a:lnTo>
                  <a:cubicBezTo>
                    <a:pt x="1414" y="614"/>
                    <a:pt x="1391" y="615"/>
                    <a:pt x="1369" y="615"/>
                  </a:cubicBezTo>
                  <a:cubicBezTo>
                    <a:pt x="995" y="615"/>
                    <a:pt x="633" y="376"/>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5" name="Google Shape;455;p24"/>
            <p:cNvSpPr/>
            <p:nvPr/>
          </p:nvSpPr>
          <p:spPr>
            <a:xfrm>
              <a:off x="2921081" y="2773029"/>
              <a:ext cx="149456" cy="130001"/>
            </a:xfrm>
            <a:custGeom>
              <a:avLst/>
              <a:gdLst/>
              <a:ahLst/>
              <a:cxnLst/>
              <a:rect l="l" t="t" r="r" b="b"/>
              <a:pathLst>
                <a:path w="1529" h="1330" extrusionOk="0">
                  <a:moveTo>
                    <a:pt x="1168" y="0"/>
                  </a:moveTo>
                  <a:cubicBezTo>
                    <a:pt x="968" y="0"/>
                    <a:pt x="706" y="147"/>
                    <a:pt x="489" y="384"/>
                  </a:cubicBezTo>
                  <a:cubicBezTo>
                    <a:pt x="153" y="720"/>
                    <a:pt x="1" y="1118"/>
                    <a:pt x="153" y="1270"/>
                  </a:cubicBezTo>
                  <a:cubicBezTo>
                    <a:pt x="194" y="1311"/>
                    <a:pt x="251" y="1330"/>
                    <a:pt x="320" y="1330"/>
                  </a:cubicBezTo>
                  <a:cubicBezTo>
                    <a:pt x="512" y="1330"/>
                    <a:pt x="792" y="1182"/>
                    <a:pt x="1039" y="934"/>
                  </a:cubicBezTo>
                  <a:cubicBezTo>
                    <a:pt x="1375" y="629"/>
                    <a:pt x="1528" y="232"/>
                    <a:pt x="1375" y="79"/>
                  </a:cubicBezTo>
                  <a:cubicBezTo>
                    <a:pt x="1322" y="25"/>
                    <a:pt x="1250" y="0"/>
                    <a:pt x="116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6" name="Google Shape;456;p24"/>
            <p:cNvSpPr/>
            <p:nvPr/>
          </p:nvSpPr>
          <p:spPr>
            <a:xfrm>
              <a:off x="2927044" y="2834413"/>
              <a:ext cx="122575" cy="66076"/>
            </a:xfrm>
            <a:custGeom>
              <a:avLst/>
              <a:gdLst/>
              <a:ahLst/>
              <a:cxnLst/>
              <a:rect l="l" t="t" r="r" b="b"/>
              <a:pathLst>
                <a:path w="1254" h="676" extrusionOk="0">
                  <a:moveTo>
                    <a:pt x="1253" y="1"/>
                  </a:moveTo>
                  <a:cubicBezTo>
                    <a:pt x="1101" y="184"/>
                    <a:pt x="887" y="276"/>
                    <a:pt x="642" y="276"/>
                  </a:cubicBezTo>
                  <a:cubicBezTo>
                    <a:pt x="459" y="276"/>
                    <a:pt x="276" y="215"/>
                    <a:pt x="154" y="123"/>
                  </a:cubicBezTo>
                  <a:cubicBezTo>
                    <a:pt x="31" y="337"/>
                    <a:pt x="1" y="551"/>
                    <a:pt x="123" y="642"/>
                  </a:cubicBezTo>
                  <a:cubicBezTo>
                    <a:pt x="145" y="664"/>
                    <a:pt x="188" y="676"/>
                    <a:pt x="245" y="676"/>
                  </a:cubicBezTo>
                  <a:cubicBezTo>
                    <a:pt x="426" y="676"/>
                    <a:pt x="746" y="562"/>
                    <a:pt x="978" y="306"/>
                  </a:cubicBezTo>
                  <a:cubicBezTo>
                    <a:pt x="1101" y="215"/>
                    <a:pt x="1192" y="123"/>
                    <a:pt x="125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7" name="Google Shape;457;p24"/>
            <p:cNvSpPr/>
            <p:nvPr/>
          </p:nvSpPr>
          <p:spPr>
            <a:xfrm>
              <a:off x="2870351" y="2876248"/>
              <a:ext cx="89634" cy="75459"/>
            </a:xfrm>
            <a:custGeom>
              <a:avLst/>
              <a:gdLst/>
              <a:ahLst/>
              <a:cxnLst/>
              <a:rect l="l" t="t" r="r" b="b"/>
              <a:pathLst>
                <a:path w="917" h="772" extrusionOk="0">
                  <a:moveTo>
                    <a:pt x="520" y="0"/>
                  </a:moveTo>
                  <a:cubicBezTo>
                    <a:pt x="184" y="0"/>
                    <a:pt x="0" y="428"/>
                    <a:pt x="245" y="673"/>
                  </a:cubicBezTo>
                  <a:cubicBezTo>
                    <a:pt x="322" y="740"/>
                    <a:pt x="418" y="771"/>
                    <a:pt x="513" y="771"/>
                  </a:cubicBezTo>
                  <a:cubicBezTo>
                    <a:pt x="717" y="771"/>
                    <a:pt x="917" y="627"/>
                    <a:pt x="917" y="398"/>
                  </a:cubicBezTo>
                  <a:cubicBezTo>
                    <a:pt x="917"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8" name="Google Shape;458;p24"/>
            <p:cNvSpPr/>
            <p:nvPr/>
          </p:nvSpPr>
          <p:spPr>
            <a:xfrm>
              <a:off x="3819856" y="1681903"/>
              <a:ext cx="74777" cy="167242"/>
            </a:xfrm>
            <a:custGeom>
              <a:avLst/>
              <a:gdLst/>
              <a:ahLst/>
              <a:cxnLst/>
              <a:rect l="l" t="t" r="r" b="b"/>
              <a:pathLst>
                <a:path w="765" h="1711" extrusionOk="0">
                  <a:moveTo>
                    <a:pt x="367" y="0"/>
                  </a:moveTo>
                  <a:cubicBezTo>
                    <a:pt x="154" y="0"/>
                    <a:pt x="1" y="397"/>
                    <a:pt x="1" y="855"/>
                  </a:cubicBezTo>
                  <a:cubicBezTo>
                    <a:pt x="1" y="1314"/>
                    <a:pt x="154" y="1711"/>
                    <a:pt x="367" y="1711"/>
                  </a:cubicBezTo>
                  <a:cubicBezTo>
                    <a:pt x="581" y="1711"/>
                    <a:pt x="764" y="1314"/>
                    <a:pt x="764" y="85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59" name="Google Shape;459;p24"/>
            <p:cNvSpPr/>
            <p:nvPr/>
          </p:nvSpPr>
          <p:spPr>
            <a:xfrm>
              <a:off x="3816924" y="1786392"/>
              <a:ext cx="74679" cy="62752"/>
            </a:xfrm>
            <a:custGeom>
              <a:avLst/>
              <a:gdLst/>
              <a:ahLst/>
              <a:cxnLst/>
              <a:rect l="l" t="t" r="r" b="b"/>
              <a:pathLst>
                <a:path w="764" h="642" extrusionOk="0">
                  <a:moveTo>
                    <a:pt x="764" y="0"/>
                  </a:moveTo>
                  <a:lnTo>
                    <a:pt x="764" y="0"/>
                  </a:lnTo>
                  <a:cubicBezTo>
                    <a:pt x="642" y="61"/>
                    <a:pt x="489" y="92"/>
                    <a:pt x="336" y="92"/>
                  </a:cubicBezTo>
                  <a:cubicBezTo>
                    <a:pt x="214" y="92"/>
                    <a:pt x="122" y="61"/>
                    <a:pt x="0" y="31"/>
                  </a:cubicBezTo>
                  <a:lnTo>
                    <a:pt x="0" y="31"/>
                  </a:lnTo>
                  <a:cubicBezTo>
                    <a:pt x="61" y="367"/>
                    <a:pt x="214" y="642"/>
                    <a:pt x="397" y="642"/>
                  </a:cubicBezTo>
                  <a:cubicBezTo>
                    <a:pt x="581" y="642"/>
                    <a:pt x="733"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0" name="Google Shape;460;p24"/>
            <p:cNvSpPr/>
            <p:nvPr/>
          </p:nvSpPr>
          <p:spPr>
            <a:xfrm>
              <a:off x="3706373" y="1732241"/>
              <a:ext cx="146426" cy="128730"/>
            </a:xfrm>
            <a:custGeom>
              <a:avLst/>
              <a:gdLst/>
              <a:ahLst/>
              <a:cxnLst/>
              <a:rect l="l" t="t" r="r" b="b"/>
              <a:pathLst>
                <a:path w="1498" h="1317" extrusionOk="0">
                  <a:moveTo>
                    <a:pt x="333" y="1"/>
                  </a:moveTo>
                  <a:cubicBezTo>
                    <a:pt x="259" y="1"/>
                    <a:pt x="198" y="22"/>
                    <a:pt x="154" y="66"/>
                  </a:cubicBezTo>
                  <a:cubicBezTo>
                    <a:pt x="1" y="218"/>
                    <a:pt x="123" y="615"/>
                    <a:pt x="459" y="951"/>
                  </a:cubicBezTo>
                  <a:cubicBezTo>
                    <a:pt x="705" y="1175"/>
                    <a:pt x="984" y="1317"/>
                    <a:pt x="1176" y="1317"/>
                  </a:cubicBezTo>
                  <a:cubicBezTo>
                    <a:pt x="1246" y="1317"/>
                    <a:pt x="1304" y="1298"/>
                    <a:pt x="1345" y="1257"/>
                  </a:cubicBezTo>
                  <a:cubicBezTo>
                    <a:pt x="1498" y="1104"/>
                    <a:pt x="1345" y="707"/>
                    <a:pt x="1040" y="371"/>
                  </a:cubicBezTo>
                  <a:cubicBezTo>
                    <a:pt x="778" y="131"/>
                    <a:pt x="517" y="1"/>
                    <a:pt x="33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1" name="Google Shape;461;p24"/>
            <p:cNvSpPr/>
            <p:nvPr/>
          </p:nvSpPr>
          <p:spPr>
            <a:xfrm>
              <a:off x="3754171" y="1810242"/>
              <a:ext cx="92665" cy="53760"/>
            </a:xfrm>
            <a:custGeom>
              <a:avLst/>
              <a:gdLst/>
              <a:ahLst/>
              <a:cxnLst/>
              <a:rect l="l" t="t" r="r" b="b"/>
              <a:pathLst>
                <a:path w="948" h="550" extrusionOk="0">
                  <a:moveTo>
                    <a:pt x="826" y="1"/>
                  </a:moveTo>
                  <a:cubicBezTo>
                    <a:pt x="642" y="123"/>
                    <a:pt x="428" y="184"/>
                    <a:pt x="184" y="184"/>
                  </a:cubicBezTo>
                  <a:lnTo>
                    <a:pt x="1" y="184"/>
                  </a:lnTo>
                  <a:cubicBezTo>
                    <a:pt x="224" y="408"/>
                    <a:pt x="497" y="549"/>
                    <a:pt x="687" y="549"/>
                  </a:cubicBezTo>
                  <a:cubicBezTo>
                    <a:pt x="757" y="549"/>
                    <a:pt x="815" y="530"/>
                    <a:pt x="856" y="489"/>
                  </a:cubicBezTo>
                  <a:cubicBezTo>
                    <a:pt x="948" y="398"/>
                    <a:pt x="917" y="215"/>
                    <a:pt x="82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2" name="Google Shape;462;p24"/>
            <p:cNvSpPr/>
            <p:nvPr/>
          </p:nvSpPr>
          <p:spPr>
            <a:xfrm>
              <a:off x="3664636" y="1834189"/>
              <a:ext cx="164314" cy="74677"/>
            </a:xfrm>
            <a:custGeom>
              <a:avLst/>
              <a:gdLst/>
              <a:ahLst/>
              <a:cxnLst/>
              <a:rect l="l" t="t" r="r" b="b"/>
              <a:pathLst>
                <a:path w="1681" h="764" extrusionOk="0">
                  <a:moveTo>
                    <a:pt x="825" y="0"/>
                  </a:moveTo>
                  <a:cubicBezTo>
                    <a:pt x="367" y="0"/>
                    <a:pt x="0" y="183"/>
                    <a:pt x="0" y="367"/>
                  </a:cubicBezTo>
                  <a:cubicBezTo>
                    <a:pt x="0" y="580"/>
                    <a:pt x="367" y="764"/>
                    <a:pt x="825" y="764"/>
                  </a:cubicBezTo>
                  <a:cubicBezTo>
                    <a:pt x="1314" y="764"/>
                    <a:pt x="1680" y="580"/>
                    <a:pt x="1680" y="367"/>
                  </a:cubicBezTo>
                  <a:cubicBezTo>
                    <a:pt x="1680" y="183"/>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3" name="Google Shape;463;p24"/>
            <p:cNvSpPr/>
            <p:nvPr/>
          </p:nvSpPr>
          <p:spPr>
            <a:xfrm>
              <a:off x="3664636" y="1849046"/>
              <a:ext cx="164314" cy="62850"/>
            </a:xfrm>
            <a:custGeom>
              <a:avLst/>
              <a:gdLst/>
              <a:ahLst/>
              <a:cxnLst/>
              <a:rect l="l" t="t" r="r" b="b"/>
              <a:pathLst>
                <a:path w="1681" h="643" extrusionOk="0">
                  <a:moveTo>
                    <a:pt x="1497" y="1"/>
                  </a:moveTo>
                  <a:cubicBezTo>
                    <a:pt x="1314" y="276"/>
                    <a:pt x="978" y="459"/>
                    <a:pt x="611" y="459"/>
                  </a:cubicBezTo>
                  <a:cubicBezTo>
                    <a:pt x="397" y="459"/>
                    <a:pt x="184" y="398"/>
                    <a:pt x="0" y="245"/>
                  </a:cubicBezTo>
                  <a:lnTo>
                    <a:pt x="0" y="245"/>
                  </a:lnTo>
                  <a:cubicBezTo>
                    <a:pt x="0" y="459"/>
                    <a:pt x="367" y="642"/>
                    <a:pt x="825" y="642"/>
                  </a:cubicBezTo>
                  <a:cubicBezTo>
                    <a:pt x="1283" y="642"/>
                    <a:pt x="1680" y="459"/>
                    <a:pt x="1680" y="245"/>
                  </a:cubicBezTo>
                  <a:cubicBezTo>
                    <a:pt x="1680" y="154"/>
                    <a:pt x="1619" y="62"/>
                    <a:pt x="1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4" name="Google Shape;464;p24"/>
            <p:cNvSpPr/>
            <p:nvPr/>
          </p:nvSpPr>
          <p:spPr>
            <a:xfrm>
              <a:off x="3703441" y="1885114"/>
              <a:ext cx="149358" cy="128632"/>
            </a:xfrm>
            <a:custGeom>
              <a:avLst/>
              <a:gdLst/>
              <a:ahLst/>
              <a:cxnLst/>
              <a:rect l="l" t="t" r="r" b="b"/>
              <a:pathLst>
                <a:path w="1528" h="1316" extrusionOk="0">
                  <a:moveTo>
                    <a:pt x="1209" y="0"/>
                  </a:moveTo>
                  <a:cubicBezTo>
                    <a:pt x="1017" y="0"/>
                    <a:pt x="737" y="148"/>
                    <a:pt x="489" y="396"/>
                  </a:cubicBezTo>
                  <a:cubicBezTo>
                    <a:pt x="153" y="701"/>
                    <a:pt x="0" y="1098"/>
                    <a:pt x="153" y="1251"/>
                  </a:cubicBezTo>
                  <a:cubicBezTo>
                    <a:pt x="197" y="1295"/>
                    <a:pt x="263" y="1316"/>
                    <a:pt x="343" y="1316"/>
                  </a:cubicBezTo>
                  <a:cubicBezTo>
                    <a:pt x="541" y="1316"/>
                    <a:pt x="821" y="1185"/>
                    <a:pt x="1039" y="945"/>
                  </a:cubicBezTo>
                  <a:cubicBezTo>
                    <a:pt x="1375" y="609"/>
                    <a:pt x="1528" y="212"/>
                    <a:pt x="1375" y="59"/>
                  </a:cubicBezTo>
                  <a:cubicBezTo>
                    <a:pt x="1335" y="19"/>
                    <a:pt x="1277" y="0"/>
                    <a:pt x="120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5" name="Google Shape;465;p24"/>
            <p:cNvSpPr/>
            <p:nvPr/>
          </p:nvSpPr>
          <p:spPr>
            <a:xfrm>
              <a:off x="3718396" y="1883746"/>
              <a:ext cx="134403" cy="129512"/>
            </a:xfrm>
            <a:custGeom>
              <a:avLst/>
              <a:gdLst/>
              <a:ahLst/>
              <a:cxnLst/>
              <a:rect l="l" t="t" r="r" b="b"/>
              <a:pathLst>
                <a:path w="1375" h="1325" extrusionOk="0">
                  <a:moveTo>
                    <a:pt x="1020" y="0"/>
                  </a:moveTo>
                  <a:cubicBezTo>
                    <a:pt x="965" y="0"/>
                    <a:pt x="910" y="15"/>
                    <a:pt x="855" y="43"/>
                  </a:cubicBezTo>
                  <a:cubicBezTo>
                    <a:pt x="978" y="623"/>
                    <a:pt x="581" y="1173"/>
                    <a:pt x="0" y="1234"/>
                  </a:cubicBezTo>
                  <a:cubicBezTo>
                    <a:pt x="0" y="1265"/>
                    <a:pt x="0" y="1265"/>
                    <a:pt x="0" y="1265"/>
                  </a:cubicBezTo>
                  <a:cubicBezTo>
                    <a:pt x="41" y="1306"/>
                    <a:pt x="100" y="1325"/>
                    <a:pt x="170" y="1325"/>
                  </a:cubicBezTo>
                  <a:cubicBezTo>
                    <a:pt x="361" y="1325"/>
                    <a:pt x="640" y="1183"/>
                    <a:pt x="886" y="959"/>
                  </a:cubicBezTo>
                  <a:cubicBezTo>
                    <a:pt x="1192" y="623"/>
                    <a:pt x="1375" y="226"/>
                    <a:pt x="1222" y="73"/>
                  </a:cubicBezTo>
                  <a:cubicBezTo>
                    <a:pt x="1155" y="23"/>
                    <a:pt x="1088" y="0"/>
                    <a:pt x="10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6" name="Google Shape;466;p24"/>
            <p:cNvSpPr/>
            <p:nvPr/>
          </p:nvSpPr>
          <p:spPr>
            <a:xfrm>
              <a:off x="3813894" y="1896844"/>
              <a:ext cx="74777" cy="167339"/>
            </a:xfrm>
            <a:custGeom>
              <a:avLst/>
              <a:gdLst/>
              <a:ahLst/>
              <a:cxnLst/>
              <a:rect l="l" t="t" r="r" b="b"/>
              <a:pathLst>
                <a:path w="765" h="1712" extrusionOk="0">
                  <a:moveTo>
                    <a:pt x="398" y="1"/>
                  </a:moveTo>
                  <a:cubicBezTo>
                    <a:pt x="184" y="1"/>
                    <a:pt x="1" y="398"/>
                    <a:pt x="1" y="856"/>
                  </a:cubicBezTo>
                  <a:cubicBezTo>
                    <a:pt x="1" y="1314"/>
                    <a:pt x="184" y="1711"/>
                    <a:pt x="398" y="1711"/>
                  </a:cubicBezTo>
                  <a:cubicBezTo>
                    <a:pt x="612" y="1711"/>
                    <a:pt x="764" y="1314"/>
                    <a:pt x="764" y="856"/>
                  </a:cubicBezTo>
                  <a:cubicBezTo>
                    <a:pt x="764" y="398"/>
                    <a:pt x="612" y="1"/>
                    <a:pt x="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7" name="Google Shape;467;p24"/>
            <p:cNvSpPr/>
            <p:nvPr/>
          </p:nvSpPr>
          <p:spPr>
            <a:xfrm>
              <a:off x="3819856" y="1911799"/>
              <a:ext cx="74777" cy="152384"/>
            </a:xfrm>
            <a:custGeom>
              <a:avLst/>
              <a:gdLst/>
              <a:ahLst/>
              <a:cxnLst/>
              <a:rect l="l" t="t" r="r" b="b"/>
              <a:pathLst>
                <a:path w="765" h="1559" extrusionOk="0">
                  <a:moveTo>
                    <a:pt x="551" y="0"/>
                  </a:moveTo>
                  <a:lnTo>
                    <a:pt x="551" y="0"/>
                  </a:lnTo>
                  <a:cubicBezTo>
                    <a:pt x="612" y="428"/>
                    <a:pt x="367" y="825"/>
                    <a:pt x="1" y="1039"/>
                  </a:cubicBezTo>
                  <a:cubicBezTo>
                    <a:pt x="62" y="1344"/>
                    <a:pt x="184" y="1558"/>
                    <a:pt x="367" y="1558"/>
                  </a:cubicBezTo>
                  <a:cubicBezTo>
                    <a:pt x="551" y="1558"/>
                    <a:pt x="764" y="1161"/>
                    <a:pt x="764" y="703"/>
                  </a:cubicBezTo>
                  <a:cubicBezTo>
                    <a:pt x="764" y="459"/>
                    <a:pt x="703" y="214"/>
                    <a:pt x="55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8" name="Google Shape;468;p24"/>
            <p:cNvSpPr/>
            <p:nvPr/>
          </p:nvSpPr>
          <p:spPr>
            <a:xfrm>
              <a:off x="3855729" y="1885017"/>
              <a:ext cx="149358" cy="128730"/>
            </a:xfrm>
            <a:custGeom>
              <a:avLst/>
              <a:gdLst/>
              <a:ahLst/>
              <a:cxnLst/>
              <a:rect l="l" t="t" r="r" b="b"/>
              <a:pathLst>
                <a:path w="1528" h="1317" extrusionOk="0">
                  <a:moveTo>
                    <a:pt x="336" y="1"/>
                  </a:moveTo>
                  <a:cubicBezTo>
                    <a:pt x="264" y="1"/>
                    <a:pt x="202" y="20"/>
                    <a:pt x="153" y="60"/>
                  </a:cubicBezTo>
                  <a:cubicBezTo>
                    <a:pt x="0" y="213"/>
                    <a:pt x="153" y="610"/>
                    <a:pt x="489" y="946"/>
                  </a:cubicBezTo>
                  <a:cubicBezTo>
                    <a:pt x="729" y="1186"/>
                    <a:pt x="999" y="1317"/>
                    <a:pt x="1190" y="1317"/>
                  </a:cubicBezTo>
                  <a:cubicBezTo>
                    <a:pt x="1267" y="1317"/>
                    <a:pt x="1331" y="1296"/>
                    <a:pt x="1375" y="1252"/>
                  </a:cubicBezTo>
                  <a:cubicBezTo>
                    <a:pt x="1528" y="1099"/>
                    <a:pt x="1375" y="702"/>
                    <a:pt x="1039" y="366"/>
                  </a:cubicBezTo>
                  <a:cubicBezTo>
                    <a:pt x="793" y="142"/>
                    <a:pt x="531" y="1"/>
                    <a:pt x="3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69" name="Google Shape;469;p24"/>
            <p:cNvSpPr/>
            <p:nvPr/>
          </p:nvSpPr>
          <p:spPr>
            <a:xfrm>
              <a:off x="3855729" y="1885114"/>
              <a:ext cx="137433" cy="113384"/>
            </a:xfrm>
            <a:custGeom>
              <a:avLst/>
              <a:gdLst/>
              <a:ahLst/>
              <a:cxnLst/>
              <a:rect l="l" t="t" r="r" b="b"/>
              <a:pathLst>
                <a:path w="1406" h="1160" extrusionOk="0">
                  <a:moveTo>
                    <a:pt x="320" y="0"/>
                  </a:moveTo>
                  <a:cubicBezTo>
                    <a:pt x="251" y="0"/>
                    <a:pt x="193" y="19"/>
                    <a:pt x="153" y="59"/>
                  </a:cubicBezTo>
                  <a:cubicBezTo>
                    <a:pt x="0" y="212"/>
                    <a:pt x="153" y="609"/>
                    <a:pt x="459" y="945"/>
                  </a:cubicBezTo>
                  <a:lnTo>
                    <a:pt x="489" y="945"/>
                  </a:lnTo>
                  <a:cubicBezTo>
                    <a:pt x="581" y="945"/>
                    <a:pt x="672" y="915"/>
                    <a:pt x="734" y="915"/>
                  </a:cubicBezTo>
                  <a:cubicBezTo>
                    <a:pt x="978" y="915"/>
                    <a:pt x="1222" y="1006"/>
                    <a:pt x="1406" y="1159"/>
                  </a:cubicBezTo>
                  <a:cubicBezTo>
                    <a:pt x="1406" y="854"/>
                    <a:pt x="1283" y="579"/>
                    <a:pt x="1039" y="396"/>
                  </a:cubicBezTo>
                  <a:cubicBezTo>
                    <a:pt x="792" y="148"/>
                    <a:pt x="511"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0" name="Google Shape;470;p24"/>
            <p:cNvSpPr/>
            <p:nvPr/>
          </p:nvSpPr>
          <p:spPr>
            <a:xfrm>
              <a:off x="3879579" y="1837122"/>
              <a:ext cx="167344" cy="74775"/>
            </a:xfrm>
            <a:custGeom>
              <a:avLst/>
              <a:gdLst/>
              <a:ahLst/>
              <a:cxnLst/>
              <a:rect l="l" t="t" r="r" b="b"/>
              <a:pathLst>
                <a:path w="1712" h="765" extrusionOk="0">
                  <a:moveTo>
                    <a:pt x="856" y="1"/>
                  </a:moveTo>
                  <a:cubicBezTo>
                    <a:pt x="367" y="1"/>
                    <a:pt x="1" y="184"/>
                    <a:pt x="1" y="367"/>
                  </a:cubicBezTo>
                  <a:cubicBezTo>
                    <a:pt x="1" y="581"/>
                    <a:pt x="367" y="764"/>
                    <a:pt x="856" y="764"/>
                  </a:cubicBezTo>
                  <a:cubicBezTo>
                    <a:pt x="1314" y="764"/>
                    <a:pt x="1711" y="581"/>
                    <a:pt x="1711" y="367"/>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1" name="Google Shape;471;p24"/>
            <p:cNvSpPr/>
            <p:nvPr/>
          </p:nvSpPr>
          <p:spPr>
            <a:xfrm>
              <a:off x="3879579" y="1837122"/>
              <a:ext cx="146426" cy="74775"/>
            </a:xfrm>
            <a:custGeom>
              <a:avLst/>
              <a:gdLst/>
              <a:ahLst/>
              <a:cxnLst/>
              <a:rect l="l" t="t" r="r" b="b"/>
              <a:pathLst>
                <a:path w="1498" h="765" extrusionOk="0">
                  <a:moveTo>
                    <a:pt x="490" y="1"/>
                  </a:moveTo>
                  <a:cubicBezTo>
                    <a:pt x="184" y="62"/>
                    <a:pt x="1" y="214"/>
                    <a:pt x="1" y="398"/>
                  </a:cubicBezTo>
                  <a:cubicBezTo>
                    <a:pt x="1" y="612"/>
                    <a:pt x="367" y="764"/>
                    <a:pt x="856" y="764"/>
                  </a:cubicBezTo>
                  <a:cubicBezTo>
                    <a:pt x="1070" y="764"/>
                    <a:pt x="1314" y="703"/>
                    <a:pt x="1498" y="612"/>
                  </a:cubicBezTo>
                  <a:lnTo>
                    <a:pt x="1437" y="612"/>
                  </a:lnTo>
                  <a:cubicBezTo>
                    <a:pt x="1414" y="613"/>
                    <a:pt x="1392" y="614"/>
                    <a:pt x="1370" y="614"/>
                  </a:cubicBezTo>
                  <a:cubicBezTo>
                    <a:pt x="995" y="614"/>
                    <a:pt x="634" y="375"/>
                    <a:pt x="49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2" name="Google Shape;472;p24"/>
            <p:cNvSpPr/>
            <p:nvPr/>
          </p:nvSpPr>
          <p:spPr>
            <a:xfrm>
              <a:off x="3855729" y="1732241"/>
              <a:ext cx="149358" cy="128730"/>
            </a:xfrm>
            <a:custGeom>
              <a:avLst/>
              <a:gdLst/>
              <a:ahLst/>
              <a:cxnLst/>
              <a:rect l="l" t="t" r="r" b="b"/>
              <a:pathLst>
                <a:path w="1528" h="1317" extrusionOk="0">
                  <a:moveTo>
                    <a:pt x="1185" y="1"/>
                  </a:moveTo>
                  <a:cubicBezTo>
                    <a:pt x="987" y="1"/>
                    <a:pt x="707" y="131"/>
                    <a:pt x="489" y="371"/>
                  </a:cubicBezTo>
                  <a:cubicBezTo>
                    <a:pt x="153" y="707"/>
                    <a:pt x="0" y="1104"/>
                    <a:pt x="153" y="1257"/>
                  </a:cubicBezTo>
                  <a:cubicBezTo>
                    <a:pt x="194" y="1298"/>
                    <a:pt x="253" y="1317"/>
                    <a:pt x="323" y="1317"/>
                  </a:cubicBezTo>
                  <a:cubicBezTo>
                    <a:pt x="514" y="1317"/>
                    <a:pt x="793" y="1175"/>
                    <a:pt x="1039" y="951"/>
                  </a:cubicBezTo>
                  <a:cubicBezTo>
                    <a:pt x="1375" y="615"/>
                    <a:pt x="1528" y="218"/>
                    <a:pt x="1375" y="66"/>
                  </a:cubicBezTo>
                  <a:cubicBezTo>
                    <a:pt x="1331" y="22"/>
                    <a:pt x="1265" y="1"/>
                    <a:pt x="118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3" name="Google Shape;473;p24"/>
            <p:cNvSpPr/>
            <p:nvPr/>
          </p:nvSpPr>
          <p:spPr>
            <a:xfrm>
              <a:off x="3861692" y="1792354"/>
              <a:ext cx="122478" cy="66076"/>
            </a:xfrm>
            <a:custGeom>
              <a:avLst/>
              <a:gdLst/>
              <a:ahLst/>
              <a:cxnLst/>
              <a:rect l="l" t="t" r="r" b="b"/>
              <a:pathLst>
                <a:path w="1253" h="676" extrusionOk="0">
                  <a:moveTo>
                    <a:pt x="1253" y="0"/>
                  </a:moveTo>
                  <a:lnTo>
                    <a:pt x="1253" y="0"/>
                  </a:lnTo>
                  <a:cubicBezTo>
                    <a:pt x="1100" y="184"/>
                    <a:pt x="856" y="275"/>
                    <a:pt x="642" y="275"/>
                  </a:cubicBezTo>
                  <a:cubicBezTo>
                    <a:pt x="459" y="275"/>
                    <a:pt x="275" y="214"/>
                    <a:pt x="153" y="123"/>
                  </a:cubicBezTo>
                  <a:cubicBezTo>
                    <a:pt x="31" y="336"/>
                    <a:pt x="0" y="550"/>
                    <a:pt x="92" y="642"/>
                  </a:cubicBezTo>
                  <a:cubicBezTo>
                    <a:pt x="121" y="664"/>
                    <a:pt x="169" y="675"/>
                    <a:pt x="228" y="675"/>
                  </a:cubicBezTo>
                  <a:cubicBezTo>
                    <a:pt x="415" y="675"/>
                    <a:pt x="723" y="561"/>
                    <a:pt x="978" y="306"/>
                  </a:cubicBezTo>
                  <a:cubicBezTo>
                    <a:pt x="1070" y="214"/>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4" name="Google Shape;474;p24"/>
            <p:cNvSpPr/>
            <p:nvPr/>
          </p:nvSpPr>
          <p:spPr>
            <a:xfrm>
              <a:off x="3804999" y="1834189"/>
              <a:ext cx="89634" cy="76730"/>
            </a:xfrm>
            <a:custGeom>
              <a:avLst/>
              <a:gdLst/>
              <a:ahLst/>
              <a:cxnLst/>
              <a:rect l="l" t="t" r="r" b="b"/>
              <a:pathLst>
                <a:path w="917" h="785" extrusionOk="0">
                  <a:moveTo>
                    <a:pt x="519" y="0"/>
                  </a:moveTo>
                  <a:cubicBezTo>
                    <a:pt x="183" y="0"/>
                    <a:pt x="0" y="428"/>
                    <a:pt x="244" y="672"/>
                  </a:cubicBezTo>
                  <a:cubicBezTo>
                    <a:pt x="322" y="750"/>
                    <a:pt x="419" y="784"/>
                    <a:pt x="514" y="784"/>
                  </a:cubicBezTo>
                  <a:cubicBezTo>
                    <a:pt x="718" y="784"/>
                    <a:pt x="916" y="626"/>
                    <a:pt x="916" y="397"/>
                  </a:cubicBezTo>
                  <a:cubicBezTo>
                    <a:pt x="916" y="183"/>
                    <a:pt x="733" y="0"/>
                    <a:pt x="5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5" name="Google Shape;475;p24"/>
            <p:cNvSpPr/>
            <p:nvPr/>
          </p:nvSpPr>
          <p:spPr>
            <a:xfrm>
              <a:off x="4587261" y="1872994"/>
              <a:ext cx="77709" cy="167242"/>
            </a:xfrm>
            <a:custGeom>
              <a:avLst/>
              <a:gdLst/>
              <a:ahLst/>
              <a:cxnLst/>
              <a:rect l="l" t="t" r="r" b="b"/>
              <a:pathLst>
                <a:path w="795" h="1711" extrusionOk="0">
                  <a:moveTo>
                    <a:pt x="398" y="0"/>
                  </a:moveTo>
                  <a:cubicBezTo>
                    <a:pt x="184" y="0"/>
                    <a:pt x="1" y="397"/>
                    <a:pt x="1" y="856"/>
                  </a:cubicBezTo>
                  <a:cubicBezTo>
                    <a:pt x="1" y="1314"/>
                    <a:pt x="184" y="1711"/>
                    <a:pt x="398" y="1711"/>
                  </a:cubicBezTo>
                  <a:cubicBezTo>
                    <a:pt x="612" y="1711"/>
                    <a:pt x="795" y="1314"/>
                    <a:pt x="795" y="856"/>
                  </a:cubicBezTo>
                  <a:cubicBezTo>
                    <a:pt x="795" y="367"/>
                    <a:pt x="612"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6" name="Google Shape;476;p24"/>
            <p:cNvSpPr/>
            <p:nvPr/>
          </p:nvSpPr>
          <p:spPr>
            <a:xfrm>
              <a:off x="4587261" y="1977483"/>
              <a:ext cx="74777" cy="59820"/>
            </a:xfrm>
            <a:custGeom>
              <a:avLst/>
              <a:gdLst/>
              <a:ahLst/>
              <a:cxnLst/>
              <a:rect l="l" t="t" r="r" b="b"/>
              <a:pathLst>
                <a:path w="765" h="612" extrusionOk="0">
                  <a:moveTo>
                    <a:pt x="764" y="0"/>
                  </a:moveTo>
                  <a:cubicBezTo>
                    <a:pt x="642" y="61"/>
                    <a:pt x="490" y="92"/>
                    <a:pt x="337" y="92"/>
                  </a:cubicBezTo>
                  <a:cubicBezTo>
                    <a:pt x="215" y="92"/>
                    <a:pt x="123" y="61"/>
                    <a:pt x="1" y="31"/>
                  </a:cubicBezTo>
                  <a:lnTo>
                    <a:pt x="1" y="31"/>
                  </a:lnTo>
                  <a:cubicBezTo>
                    <a:pt x="62" y="367"/>
                    <a:pt x="215" y="611"/>
                    <a:pt x="398" y="611"/>
                  </a:cubicBezTo>
                  <a:cubicBezTo>
                    <a:pt x="581" y="611"/>
                    <a:pt x="734"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7" name="Google Shape;477;p24"/>
            <p:cNvSpPr/>
            <p:nvPr/>
          </p:nvSpPr>
          <p:spPr>
            <a:xfrm>
              <a:off x="4473778" y="1923333"/>
              <a:ext cx="149456" cy="128730"/>
            </a:xfrm>
            <a:custGeom>
              <a:avLst/>
              <a:gdLst/>
              <a:ahLst/>
              <a:cxnLst/>
              <a:rect l="l" t="t" r="r" b="b"/>
              <a:pathLst>
                <a:path w="1529" h="1317" extrusionOk="0">
                  <a:moveTo>
                    <a:pt x="338" y="1"/>
                  </a:moveTo>
                  <a:cubicBezTo>
                    <a:pt x="261" y="1"/>
                    <a:pt x="197" y="22"/>
                    <a:pt x="154" y="66"/>
                  </a:cubicBezTo>
                  <a:cubicBezTo>
                    <a:pt x="1" y="218"/>
                    <a:pt x="154" y="615"/>
                    <a:pt x="490" y="921"/>
                  </a:cubicBezTo>
                  <a:cubicBezTo>
                    <a:pt x="737" y="1168"/>
                    <a:pt x="1017" y="1316"/>
                    <a:pt x="1209" y="1316"/>
                  </a:cubicBezTo>
                  <a:cubicBezTo>
                    <a:pt x="1278" y="1316"/>
                    <a:pt x="1335" y="1297"/>
                    <a:pt x="1376" y="1257"/>
                  </a:cubicBezTo>
                  <a:cubicBezTo>
                    <a:pt x="1528" y="1104"/>
                    <a:pt x="1376" y="707"/>
                    <a:pt x="1040" y="371"/>
                  </a:cubicBezTo>
                  <a:cubicBezTo>
                    <a:pt x="800" y="131"/>
                    <a:pt x="529" y="1"/>
                    <a:pt x="33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8" name="Google Shape;478;p24"/>
            <p:cNvSpPr/>
            <p:nvPr/>
          </p:nvSpPr>
          <p:spPr>
            <a:xfrm>
              <a:off x="4524606" y="2001333"/>
              <a:ext cx="92665" cy="53760"/>
            </a:xfrm>
            <a:custGeom>
              <a:avLst/>
              <a:gdLst/>
              <a:ahLst/>
              <a:cxnLst/>
              <a:rect l="l" t="t" r="r" b="b"/>
              <a:pathLst>
                <a:path w="948" h="550" extrusionOk="0">
                  <a:moveTo>
                    <a:pt x="825" y="1"/>
                  </a:moveTo>
                  <a:cubicBezTo>
                    <a:pt x="642" y="123"/>
                    <a:pt x="428" y="184"/>
                    <a:pt x="184" y="184"/>
                  </a:cubicBezTo>
                  <a:lnTo>
                    <a:pt x="0" y="184"/>
                  </a:lnTo>
                  <a:cubicBezTo>
                    <a:pt x="224" y="408"/>
                    <a:pt x="497" y="549"/>
                    <a:pt x="687" y="549"/>
                  </a:cubicBezTo>
                  <a:cubicBezTo>
                    <a:pt x="756" y="549"/>
                    <a:pt x="815" y="530"/>
                    <a:pt x="856" y="490"/>
                  </a:cubicBezTo>
                  <a:cubicBezTo>
                    <a:pt x="947" y="398"/>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79" name="Google Shape;479;p24"/>
            <p:cNvSpPr/>
            <p:nvPr/>
          </p:nvSpPr>
          <p:spPr>
            <a:xfrm>
              <a:off x="4432040" y="2025281"/>
              <a:ext cx="167246" cy="74677"/>
            </a:xfrm>
            <a:custGeom>
              <a:avLst/>
              <a:gdLst/>
              <a:ahLst/>
              <a:cxnLst/>
              <a:rect l="l" t="t" r="r" b="b"/>
              <a:pathLst>
                <a:path w="1711" h="764" extrusionOk="0">
                  <a:moveTo>
                    <a:pt x="856" y="0"/>
                  </a:moveTo>
                  <a:cubicBezTo>
                    <a:pt x="397" y="0"/>
                    <a:pt x="0" y="183"/>
                    <a:pt x="0" y="367"/>
                  </a:cubicBezTo>
                  <a:cubicBezTo>
                    <a:pt x="0" y="581"/>
                    <a:pt x="397" y="764"/>
                    <a:pt x="856" y="764"/>
                  </a:cubicBezTo>
                  <a:cubicBezTo>
                    <a:pt x="1314" y="764"/>
                    <a:pt x="1711" y="581"/>
                    <a:pt x="1711" y="367"/>
                  </a:cubicBezTo>
                  <a:cubicBezTo>
                    <a:pt x="1711" y="18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0" name="Google Shape;480;p24"/>
            <p:cNvSpPr/>
            <p:nvPr/>
          </p:nvSpPr>
          <p:spPr>
            <a:xfrm>
              <a:off x="4434972" y="2040138"/>
              <a:ext cx="164314" cy="62850"/>
            </a:xfrm>
            <a:custGeom>
              <a:avLst/>
              <a:gdLst/>
              <a:ahLst/>
              <a:cxnLst/>
              <a:rect l="l" t="t" r="r" b="b"/>
              <a:pathLst>
                <a:path w="1681" h="643" extrusionOk="0">
                  <a:moveTo>
                    <a:pt x="1498" y="1"/>
                  </a:moveTo>
                  <a:cubicBezTo>
                    <a:pt x="1314" y="306"/>
                    <a:pt x="978" y="459"/>
                    <a:pt x="612" y="459"/>
                  </a:cubicBezTo>
                  <a:cubicBezTo>
                    <a:pt x="398" y="459"/>
                    <a:pt x="184" y="398"/>
                    <a:pt x="1" y="276"/>
                  </a:cubicBezTo>
                  <a:lnTo>
                    <a:pt x="1" y="276"/>
                  </a:lnTo>
                  <a:cubicBezTo>
                    <a:pt x="1" y="459"/>
                    <a:pt x="367" y="642"/>
                    <a:pt x="826" y="642"/>
                  </a:cubicBezTo>
                  <a:cubicBezTo>
                    <a:pt x="1284" y="642"/>
                    <a:pt x="1681" y="459"/>
                    <a:pt x="1681" y="276"/>
                  </a:cubicBezTo>
                  <a:cubicBezTo>
                    <a:pt x="1681" y="154"/>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1" name="Google Shape;481;p24"/>
            <p:cNvSpPr/>
            <p:nvPr/>
          </p:nvSpPr>
          <p:spPr>
            <a:xfrm>
              <a:off x="4473778" y="2075619"/>
              <a:ext cx="149456" cy="129219"/>
            </a:xfrm>
            <a:custGeom>
              <a:avLst/>
              <a:gdLst/>
              <a:ahLst/>
              <a:cxnLst/>
              <a:rect l="l" t="t" r="r" b="b"/>
              <a:pathLst>
                <a:path w="1529" h="1322" extrusionOk="0">
                  <a:moveTo>
                    <a:pt x="1191" y="1"/>
                  </a:moveTo>
                  <a:cubicBezTo>
                    <a:pt x="1000" y="1"/>
                    <a:pt x="729" y="131"/>
                    <a:pt x="490" y="371"/>
                  </a:cubicBezTo>
                  <a:cubicBezTo>
                    <a:pt x="154" y="738"/>
                    <a:pt x="1" y="1104"/>
                    <a:pt x="154" y="1257"/>
                  </a:cubicBezTo>
                  <a:cubicBezTo>
                    <a:pt x="197" y="1301"/>
                    <a:pt x="264" y="1322"/>
                    <a:pt x="344" y="1322"/>
                  </a:cubicBezTo>
                  <a:cubicBezTo>
                    <a:pt x="542" y="1322"/>
                    <a:pt x="822" y="1191"/>
                    <a:pt x="1040" y="951"/>
                  </a:cubicBezTo>
                  <a:cubicBezTo>
                    <a:pt x="1376" y="615"/>
                    <a:pt x="1528" y="218"/>
                    <a:pt x="1376" y="66"/>
                  </a:cubicBezTo>
                  <a:cubicBezTo>
                    <a:pt x="1332" y="22"/>
                    <a:pt x="1268" y="1"/>
                    <a:pt x="1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2" name="Google Shape;482;p24"/>
            <p:cNvSpPr/>
            <p:nvPr/>
          </p:nvSpPr>
          <p:spPr>
            <a:xfrm>
              <a:off x="4488733" y="2074837"/>
              <a:ext cx="134501" cy="129512"/>
            </a:xfrm>
            <a:custGeom>
              <a:avLst/>
              <a:gdLst/>
              <a:ahLst/>
              <a:cxnLst/>
              <a:rect l="l" t="t" r="r" b="b"/>
              <a:pathLst>
                <a:path w="1376" h="1325" extrusionOk="0">
                  <a:moveTo>
                    <a:pt x="1026" y="0"/>
                  </a:moveTo>
                  <a:cubicBezTo>
                    <a:pt x="975" y="0"/>
                    <a:pt x="928" y="16"/>
                    <a:pt x="887" y="43"/>
                  </a:cubicBezTo>
                  <a:cubicBezTo>
                    <a:pt x="978" y="623"/>
                    <a:pt x="581" y="1173"/>
                    <a:pt x="1" y="1234"/>
                  </a:cubicBezTo>
                  <a:lnTo>
                    <a:pt x="1" y="1265"/>
                  </a:lnTo>
                  <a:cubicBezTo>
                    <a:pt x="42" y="1306"/>
                    <a:pt x="100" y="1325"/>
                    <a:pt x="170" y="1325"/>
                  </a:cubicBezTo>
                  <a:cubicBezTo>
                    <a:pt x="362" y="1325"/>
                    <a:pt x="641" y="1183"/>
                    <a:pt x="887" y="959"/>
                  </a:cubicBezTo>
                  <a:cubicBezTo>
                    <a:pt x="1223" y="623"/>
                    <a:pt x="1375" y="226"/>
                    <a:pt x="1223" y="74"/>
                  </a:cubicBezTo>
                  <a:cubicBezTo>
                    <a:pt x="1155" y="23"/>
                    <a:pt x="1088" y="0"/>
                    <a:pt x="102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3" name="Google Shape;483;p24"/>
            <p:cNvSpPr/>
            <p:nvPr/>
          </p:nvSpPr>
          <p:spPr>
            <a:xfrm>
              <a:off x="4584328" y="2087935"/>
              <a:ext cx="74679" cy="167339"/>
            </a:xfrm>
            <a:custGeom>
              <a:avLst/>
              <a:gdLst/>
              <a:ahLst/>
              <a:cxnLst/>
              <a:rect l="l" t="t" r="r" b="b"/>
              <a:pathLst>
                <a:path w="764" h="1712" extrusionOk="0">
                  <a:moveTo>
                    <a:pt x="397" y="1"/>
                  </a:moveTo>
                  <a:cubicBezTo>
                    <a:pt x="183" y="1"/>
                    <a:pt x="0" y="398"/>
                    <a:pt x="0" y="856"/>
                  </a:cubicBezTo>
                  <a:cubicBezTo>
                    <a:pt x="0" y="1314"/>
                    <a:pt x="153" y="1711"/>
                    <a:pt x="367" y="1711"/>
                  </a:cubicBezTo>
                  <a:cubicBezTo>
                    <a:pt x="611" y="1711"/>
                    <a:pt x="764" y="1314"/>
                    <a:pt x="764" y="856"/>
                  </a:cubicBezTo>
                  <a:cubicBezTo>
                    <a:pt x="764" y="398"/>
                    <a:pt x="61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4" name="Google Shape;484;p24"/>
            <p:cNvSpPr/>
            <p:nvPr/>
          </p:nvSpPr>
          <p:spPr>
            <a:xfrm>
              <a:off x="4590291" y="2102890"/>
              <a:ext cx="74679" cy="152384"/>
            </a:xfrm>
            <a:custGeom>
              <a:avLst/>
              <a:gdLst/>
              <a:ahLst/>
              <a:cxnLst/>
              <a:rect l="l" t="t" r="r" b="b"/>
              <a:pathLst>
                <a:path w="764" h="1559" extrusionOk="0">
                  <a:moveTo>
                    <a:pt x="550" y="0"/>
                  </a:moveTo>
                  <a:lnTo>
                    <a:pt x="550" y="0"/>
                  </a:lnTo>
                  <a:cubicBezTo>
                    <a:pt x="611" y="428"/>
                    <a:pt x="367" y="825"/>
                    <a:pt x="0" y="1039"/>
                  </a:cubicBezTo>
                  <a:cubicBezTo>
                    <a:pt x="61" y="1345"/>
                    <a:pt x="184" y="1558"/>
                    <a:pt x="336" y="1558"/>
                  </a:cubicBezTo>
                  <a:cubicBezTo>
                    <a:pt x="581" y="1558"/>
                    <a:pt x="764" y="1161"/>
                    <a:pt x="764" y="703"/>
                  </a:cubicBezTo>
                  <a:cubicBezTo>
                    <a:pt x="764" y="459"/>
                    <a:pt x="703" y="214"/>
                    <a:pt x="5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5" name="Google Shape;485;p24"/>
            <p:cNvSpPr/>
            <p:nvPr/>
          </p:nvSpPr>
          <p:spPr>
            <a:xfrm>
              <a:off x="4626066" y="2076108"/>
              <a:ext cx="149456" cy="128730"/>
            </a:xfrm>
            <a:custGeom>
              <a:avLst/>
              <a:gdLst/>
              <a:ahLst/>
              <a:cxnLst/>
              <a:rect l="l" t="t" r="r" b="b"/>
              <a:pathLst>
                <a:path w="1529" h="1317" extrusionOk="0">
                  <a:moveTo>
                    <a:pt x="323" y="1"/>
                  </a:moveTo>
                  <a:cubicBezTo>
                    <a:pt x="253" y="1"/>
                    <a:pt x="195" y="20"/>
                    <a:pt x="154" y="61"/>
                  </a:cubicBezTo>
                  <a:cubicBezTo>
                    <a:pt x="1" y="213"/>
                    <a:pt x="154" y="610"/>
                    <a:pt x="490" y="946"/>
                  </a:cubicBezTo>
                  <a:cubicBezTo>
                    <a:pt x="729" y="1186"/>
                    <a:pt x="1000" y="1317"/>
                    <a:pt x="1191" y="1317"/>
                  </a:cubicBezTo>
                  <a:cubicBezTo>
                    <a:pt x="1268" y="1317"/>
                    <a:pt x="1332" y="1296"/>
                    <a:pt x="1376" y="1252"/>
                  </a:cubicBezTo>
                  <a:cubicBezTo>
                    <a:pt x="1528" y="1099"/>
                    <a:pt x="1376" y="702"/>
                    <a:pt x="1040" y="366"/>
                  </a:cubicBezTo>
                  <a:cubicBezTo>
                    <a:pt x="794" y="142"/>
                    <a:pt x="515" y="1"/>
                    <a:pt x="3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6" name="Google Shape;486;p24"/>
            <p:cNvSpPr/>
            <p:nvPr/>
          </p:nvSpPr>
          <p:spPr>
            <a:xfrm>
              <a:off x="4626066" y="2076206"/>
              <a:ext cx="137531" cy="113384"/>
            </a:xfrm>
            <a:custGeom>
              <a:avLst/>
              <a:gdLst/>
              <a:ahLst/>
              <a:cxnLst/>
              <a:rect l="l" t="t" r="r" b="b"/>
              <a:pathLst>
                <a:path w="1407" h="1160" extrusionOk="0">
                  <a:moveTo>
                    <a:pt x="320" y="0"/>
                  </a:moveTo>
                  <a:cubicBezTo>
                    <a:pt x="251" y="0"/>
                    <a:pt x="194" y="19"/>
                    <a:pt x="154" y="60"/>
                  </a:cubicBezTo>
                  <a:cubicBezTo>
                    <a:pt x="1" y="212"/>
                    <a:pt x="154" y="609"/>
                    <a:pt x="459" y="945"/>
                  </a:cubicBezTo>
                  <a:lnTo>
                    <a:pt x="490" y="945"/>
                  </a:lnTo>
                  <a:cubicBezTo>
                    <a:pt x="581" y="945"/>
                    <a:pt x="673" y="915"/>
                    <a:pt x="734" y="915"/>
                  </a:cubicBezTo>
                  <a:cubicBezTo>
                    <a:pt x="978" y="915"/>
                    <a:pt x="1223" y="1007"/>
                    <a:pt x="1406" y="1159"/>
                  </a:cubicBezTo>
                  <a:cubicBezTo>
                    <a:pt x="1406" y="854"/>
                    <a:pt x="1284" y="579"/>
                    <a:pt x="1040"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7" name="Google Shape;487;p24"/>
            <p:cNvSpPr/>
            <p:nvPr/>
          </p:nvSpPr>
          <p:spPr>
            <a:xfrm>
              <a:off x="4650014" y="2028213"/>
              <a:ext cx="167246" cy="74775"/>
            </a:xfrm>
            <a:custGeom>
              <a:avLst/>
              <a:gdLst/>
              <a:ahLst/>
              <a:cxnLst/>
              <a:rect l="l" t="t" r="r" b="b"/>
              <a:pathLst>
                <a:path w="1711" h="765" extrusionOk="0">
                  <a:moveTo>
                    <a:pt x="856" y="1"/>
                  </a:moveTo>
                  <a:cubicBezTo>
                    <a:pt x="367" y="1"/>
                    <a:pt x="0" y="184"/>
                    <a:pt x="0" y="367"/>
                  </a:cubicBezTo>
                  <a:cubicBezTo>
                    <a:pt x="0" y="581"/>
                    <a:pt x="367" y="764"/>
                    <a:pt x="856" y="764"/>
                  </a:cubicBezTo>
                  <a:cubicBezTo>
                    <a:pt x="1314" y="764"/>
                    <a:pt x="1711" y="581"/>
                    <a:pt x="1711" y="367"/>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8" name="Google Shape;488;p24"/>
            <p:cNvSpPr/>
            <p:nvPr/>
          </p:nvSpPr>
          <p:spPr>
            <a:xfrm>
              <a:off x="4650014" y="2028213"/>
              <a:ext cx="146426" cy="72527"/>
            </a:xfrm>
            <a:custGeom>
              <a:avLst/>
              <a:gdLst/>
              <a:ahLst/>
              <a:cxnLst/>
              <a:rect l="l" t="t" r="r" b="b"/>
              <a:pathLst>
                <a:path w="1498" h="742" extrusionOk="0">
                  <a:moveTo>
                    <a:pt x="489" y="1"/>
                  </a:moveTo>
                  <a:cubicBezTo>
                    <a:pt x="184" y="62"/>
                    <a:pt x="0" y="215"/>
                    <a:pt x="0" y="367"/>
                  </a:cubicBezTo>
                  <a:cubicBezTo>
                    <a:pt x="0" y="581"/>
                    <a:pt x="367" y="734"/>
                    <a:pt x="856" y="734"/>
                  </a:cubicBezTo>
                  <a:cubicBezTo>
                    <a:pt x="893" y="739"/>
                    <a:pt x="932" y="742"/>
                    <a:pt x="972" y="742"/>
                  </a:cubicBezTo>
                  <a:cubicBezTo>
                    <a:pt x="1154" y="742"/>
                    <a:pt x="1346" y="687"/>
                    <a:pt x="1497" y="612"/>
                  </a:cubicBezTo>
                  <a:lnTo>
                    <a:pt x="1436" y="612"/>
                  </a:lnTo>
                  <a:cubicBezTo>
                    <a:pt x="1414" y="613"/>
                    <a:pt x="1391" y="614"/>
                    <a:pt x="1369" y="614"/>
                  </a:cubicBezTo>
                  <a:cubicBezTo>
                    <a:pt x="995" y="614"/>
                    <a:pt x="633" y="375"/>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89" name="Google Shape;489;p24"/>
            <p:cNvSpPr/>
            <p:nvPr/>
          </p:nvSpPr>
          <p:spPr>
            <a:xfrm>
              <a:off x="4626066" y="1923333"/>
              <a:ext cx="149456" cy="128730"/>
            </a:xfrm>
            <a:custGeom>
              <a:avLst/>
              <a:gdLst/>
              <a:ahLst/>
              <a:cxnLst/>
              <a:rect l="l" t="t" r="r" b="b"/>
              <a:pathLst>
                <a:path w="1529" h="1317" extrusionOk="0">
                  <a:moveTo>
                    <a:pt x="1186" y="1"/>
                  </a:moveTo>
                  <a:cubicBezTo>
                    <a:pt x="987" y="1"/>
                    <a:pt x="707" y="131"/>
                    <a:pt x="490" y="371"/>
                  </a:cubicBezTo>
                  <a:cubicBezTo>
                    <a:pt x="154" y="707"/>
                    <a:pt x="1" y="1104"/>
                    <a:pt x="154" y="1257"/>
                  </a:cubicBezTo>
                  <a:cubicBezTo>
                    <a:pt x="194" y="1297"/>
                    <a:pt x="251" y="1316"/>
                    <a:pt x="320" y="1316"/>
                  </a:cubicBezTo>
                  <a:cubicBezTo>
                    <a:pt x="512" y="1316"/>
                    <a:pt x="792" y="1168"/>
                    <a:pt x="1040" y="921"/>
                  </a:cubicBezTo>
                  <a:cubicBezTo>
                    <a:pt x="1376" y="615"/>
                    <a:pt x="1528" y="218"/>
                    <a:pt x="1376" y="66"/>
                  </a:cubicBezTo>
                  <a:cubicBezTo>
                    <a:pt x="1332" y="22"/>
                    <a:pt x="1265" y="1"/>
                    <a:pt x="118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0" name="Google Shape;490;p24"/>
            <p:cNvSpPr/>
            <p:nvPr/>
          </p:nvSpPr>
          <p:spPr>
            <a:xfrm>
              <a:off x="4632029" y="1983446"/>
              <a:ext cx="122575" cy="66076"/>
            </a:xfrm>
            <a:custGeom>
              <a:avLst/>
              <a:gdLst/>
              <a:ahLst/>
              <a:cxnLst/>
              <a:rect l="l" t="t" r="r" b="b"/>
              <a:pathLst>
                <a:path w="1254" h="676" extrusionOk="0">
                  <a:moveTo>
                    <a:pt x="1253" y="0"/>
                  </a:moveTo>
                  <a:lnTo>
                    <a:pt x="1253" y="0"/>
                  </a:lnTo>
                  <a:cubicBezTo>
                    <a:pt x="1101" y="184"/>
                    <a:pt x="856" y="275"/>
                    <a:pt x="642" y="275"/>
                  </a:cubicBezTo>
                  <a:cubicBezTo>
                    <a:pt x="459" y="275"/>
                    <a:pt x="276" y="214"/>
                    <a:pt x="154" y="123"/>
                  </a:cubicBezTo>
                  <a:cubicBezTo>
                    <a:pt x="32" y="337"/>
                    <a:pt x="1" y="550"/>
                    <a:pt x="93" y="642"/>
                  </a:cubicBezTo>
                  <a:cubicBezTo>
                    <a:pt x="123" y="664"/>
                    <a:pt x="171" y="676"/>
                    <a:pt x="232" y="676"/>
                  </a:cubicBezTo>
                  <a:cubicBezTo>
                    <a:pt x="419" y="676"/>
                    <a:pt x="725" y="567"/>
                    <a:pt x="979" y="337"/>
                  </a:cubicBezTo>
                  <a:cubicBezTo>
                    <a:pt x="1070" y="214"/>
                    <a:pt x="1162"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1" name="Google Shape;491;p24"/>
            <p:cNvSpPr/>
            <p:nvPr/>
          </p:nvSpPr>
          <p:spPr>
            <a:xfrm>
              <a:off x="4578366" y="2025281"/>
              <a:ext cx="86604" cy="75361"/>
            </a:xfrm>
            <a:custGeom>
              <a:avLst/>
              <a:gdLst/>
              <a:ahLst/>
              <a:cxnLst/>
              <a:rect l="l" t="t" r="r" b="b"/>
              <a:pathLst>
                <a:path w="886" h="771" extrusionOk="0">
                  <a:moveTo>
                    <a:pt x="489" y="0"/>
                  </a:moveTo>
                  <a:cubicBezTo>
                    <a:pt x="153" y="31"/>
                    <a:pt x="0" y="428"/>
                    <a:pt x="244" y="672"/>
                  </a:cubicBezTo>
                  <a:cubicBezTo>
                    <a:pt x="322" y="740"/>
                    <a:pt x="415" y="771"/>
                    <a:pt x="505" y="771"/>
                  </a:cubicBezTo>
                  <a:cubicBezTo>
                    <a:pt x="701" y="771"/>
                    <a:pt x="886" y="627"/>
                    <a:pt x="886" y="397"/>
                  </a:cubicBezTo>
                  <a:cubicBezTo>
                    <a:pt x="886" y="183"/>
                    <a:pt x="703" y="0"/>
                    <a:pt x="48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2" name="Google Shape;492;p24"/>
            <p:cNvSpPr/>
            <p:nvPr/>
          </p:nvSpPr>
          <p:spPr>
            <a:xfrm>
              <a:off x="4181224" y="2282056"/>
              <a:ext cx="74679" cy="167339"/>
            </a:xfrm>
            <a:custGeom>
              <a:avLst/>
              <a:gdLst/>
              <a:ahLst/>
              <a:cxnLst/>
              <a:rect l="l" t="t" r="r" b="b"/>
              <a:pathLst>
                <a:path w="764" h="1712" extrusionOk="0">
                  <a:moveTo>
                    <a:pt x="397" y="0"/>
                  </a:moveTo>
                  <a:cubicBezTo>
                    <a:pt x="183" y="0"/>
                    <a:pt x="0" y="397"/>
                    <a:pt x="0" y="856"/>
                  </a:cubicBezTo>
                  <a:cubicBezTo>
                    <a:pt x="0" y="1314"/>
                    <a:pt x="183" y="1711"/>
                    <a:pt x="397" y="1711"/>
                  </a:cubicBezTo>
                  <a:cubicBezTo>
                    <a:pt x="581" y="1711"/>
                    <a:pt x="764" y="1314"/>
                    <a:pt x="764" y="856"/>
                  </a:cubicBezTo>
                  <a:cubicBezTo>
                    <a:pt x="764" y="397"/>
                    <a:pt x="581" y="0"/>
                    <a:pt x="3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3" name="Google Shape;493;p24"/>
            <p:cNvSpPr/>
            <p:nvPr/>
          </p:nvSpPr>
          <p:spPr>
            <a:xfrm>
              <a:off x="4181224" y="2386546"/>
              <a:ext cx="74679" cy="62850"/>
            </a:xfrm>
            <a:custGeom>
              <a:avLst/>
              <a:gdLst/>
              <a:ahLst/>
              <a:cxnLst/>
              <a:rect l="l" t="t" r="r" b="b"/>
              <a:pathLst>
                <a:path w="764" h="643" extrusionOk="0">
                  <a:moveTo>
                    <a:pt x="764" y="1"/>
                  </a:moveTo>
                  <a:lnTo>
                    <a:pt x="764" y="1"/>
                  </a:lnTo>
                  <a:cubicBezTo>
                    <a:pt x="611" y="62"/>
                    <a:pt x="458" y="92"/>
                    <a:pt x="336" y="92"/>
                  </a:cubicBezTo>
                  <a:cubicBezTo>
                    <a:pt x="214" y="92"/>
                    <a:pt x="92" y="92"/>
                    <a:pt x="0" y="62"/>
                  </a:cubicBezTo>
                  <a:lnTo>
                    <a:pt x="0" y="62"/>
                  </a:lnTo>
                  <a:cubicBezTo>
                    <a:pt x="61" y="398"/>
                    <a:pt x="183" y="642"/>
                    <a:pt x="367" y="642"/>
                  </a:cubicBezTo>
                  <a:cubicBezTo>
                    <a:pt x="550" y="64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4" name="Google Shape;494;p24"/>
            <p:cNvSpPr/>
            <p:nvPr/>
          </p:nvSpPr>
          <p:spPr>
            <a:xfrm>
              <a:off x="4067740" y="2332982"/>
              <a:ext cx="149358" cy="129512"/>
            </a:xfrm>
            <a:custGeom>
              <a:avLst/>
              <a:gdLst/>
              <a:ahLst/>
              <a:cxnLst/>
              <a:rect l="l" t="t" r="r" b="b"/>
              <a:pathLst>
                <a:path w="1528" h="1325" extrusionOk="0">
                  <a:moveTo>
                    <a:pt x="319" y="0"/>
                  </a:moveTo>
                  <a:cubicBezTo>
                    <a:pt x="251" y="0"/>
                    <a:pt x="193" y="19"/>
                    <a:pt x="153" y="60"/>
                  </a:cubicBezTo>
                  <a:cubicBezTo>
                    <a:pt x="0" y="212"/>
                    <a:pt x="153" y="610"/>
                    <a:pt x="489" y="946"/>
                  </a:cubicBezTo>
                  <a:cubicBezTo>
                    <a:pt x="710" y="1167"/>
                    <a:pt x="980" y="1324"/>
                    <a:pt x="1170" y="1324"/>
                  </a:cubicBezTo>
                  <a:cubicBezTo>
                    <a:pt x="1242" y="1324"/>
                    <a:pt x="1302" y="1302"/>
                    <a:pt x="1344" y="1251"/>
                  </a:cubicBezTo>
                  <a:cubicBezTo>
                    <a:pt x="1528" y="1098"/>
                    <a:pt x="1375" y="701"/>
                    <a:pt x="1039" y="396"/>
                  </a:cubicBezTo>
                  <a:cubicBezTo>
                    <a:pt x="792"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5" name="Google Shape;495;p24"/>
            <p:cNvSpPr/>
            <p:nvPr/>
          </p:nvSpPr>
          <p:spPr>
            <a:xfrm>
              <a:off x="4118471" y="2410396"/>
              <a:ext cx="89732" cy="51316"/>
            </a:xfrm>
            <a:custGeom>
              <a:avLst/>
              <a:gdLst/>
              <a:ahLst/>
              <a:cxnLst/>
              <a:rect l="l" t="t" r="r" b="b"/>
              <a:pathLst>
                <a:path w="918" h="525" extrusionOk="0">
                  <a:moveTo>
                    <a:pt x="825" y="1"/>
                  </a:moveTo>
                  <a:cubicBezTo>
                    <a:pt x="666" y="107"/>
                    <a:pt x="484" y="190"/>
                    <a:pt x="279" y="190"/>
                  </a:cubicBezTo>
                  <a:cubicBezTo>
                    <a:pt x="248" y="190"/>
                    <a:pt x="216" y="188"/>
                    <a:pt x="184" y="184"/>
                  </a:cubicBezTo>
                  <a:lnTo>
                    <a:pt x="1" y="184"/>
                  </a:lnTo>
                  <a:cubicBezTo>
                    <a:pt x="217" y="400"/>
                    <a:pt x="464" y="525"/>
                    <a:pt x="644" y="525"/>
                  </a:cubicBezTo>
                  <a:cubicBezTo>
                    <a:pt x="718" y="525"/>
                    <a:pt x="781" y="504"/>
                    <a:pt x="825" y="459"/>
                  </a:cubicBezTo>
                  <a:cubicBezTo>
                    <a:pt x="917" y="367"/>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6" name="Google Shape;496;p24"/>
            <p:cNvSpPr/>
            <p:nvPr/>
          </p:nvSpPr>
          <p:spPr>
            <a:xfrm>
              <a:off x="4025905" y="2434343"/>
              <a:ext cx="167344" cy="74677"/>
            </a:xfrm>
            <a:custGeom>
              <a:avLst/>
              <a:gdLst/>
              <a:ahLst/>
              <a:cxnLst/>
              <a:rect l="l" t="t" r="r" b="b"/>
              <a:pathLst>
                <a:path w="1712" h="764" extrusionOk="0">
                  <a:moveTo>
                    <a:pt x="856" y="0"/>
                  </a:moveTo>
                  <a:cubicBezTo>
                    <a:pt x="398" y="0"/>
                    <a:pt x="1" y="184"/>
                    <a:pt x="1" y="397"/>
                  </a:cubicBezTo>
                  <a:cubicBezTo>
                    <a:pt x="1" y="611"/>
                    <a:pt x="398" y="764"/>
                    <a:pt x="856" y="764"/>
                  </a:cubicBezTo>
                  <a:cubicBezTo>
                    <a:pt x="1345" y="764"/>
                    <a:pt x="1711" y="581"/>
                    <a:pt x="1711" y="397"/>
                  </a:cubicBezTo>
                  <a:cubicBezTo>
                    <a:pt x="1711" y="184"/>
                    <a:pt x="1345"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7" name="Google Shape;497;p24"/>
            <p:cNvSpPr/>
            <p:nvPr/>
          </p:nvSpPr>
          <p:spPr>
            <a:xfrm>
              <a:off x="4025905" y="2449298"/>
              <a:ext cx="167344" cy="65782"/>
            </a:xfrm>
            <a:custGeom>
              <a:avLst/>
              <a:gdLst/>
              <a:ahLst/>
              <a:cxnLst/>
              <a:rect l="l" t="t" r="r" b="b"/>
              <a:pathLst>
                <a:path w="1712" h="673" extrusionOk="0">
                  <a:moveTo>
                    <a:pt x="1528" y="0"/>
                  </a:moveTo>
                  <a:cubicBezTo>
                    <a:pt x="1358" y="283"/>
                    <a:pt x="1057" y="462"/>
                    <a:pt x="721" y="462"/>
                  </a:cubicBezTo>
                  <a:cubicBezTo>
                    <a:pt x="695" y="462"/>
                    <a:pt x="669" y="460"/>
                    <a:pt x="642" y="458"/>
                  </a:cubicBezTo>
                  <a:cubicBezTo>
                    <a:pt x="428" y="458"/>
                    <a:pt x="184" y="397"/>
                    <a:pt x="1" y="275"/>
                  </a:cubicBezTo>
                  <a:lnTo>
                    <a:pt x="1" y="275"/>
                  </a:lnTo>
                  <a:cubicBezTo>
                    <a:pt x="31" y="489"/>
                    <a:pt x="398" y="672"/>
                    <a:pt x="856" y="672"/>
                  </a:cubicBezTo>
                  <a:cubicBezTo>
                    <a:pt x="1314" y="672"/>
                    <a:pt x="1711" y="489"/>
                    <a:pt x="1711" y="275"/>
                  </a:cubicBezTo>
                  <a:cubicBezTo>
                    <a:pt x="1711" y="153"/>
                    <a:pt x="1650" y="61"/>
                    <a:pt x="15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8" name="Google Shape;498;p24"/>
            <p:cNvSpPr/>
            <p:nvPr/>
          </p:nvSpPr>
          <p:spPr>
            <a:xfrm>
              <a:off x="4067740" y="2485268"/>
              <a:ext cx="146426" cy="131076"/>
            </a:xfrm>
            <a:custGeom>
              <a:avLst/>
              <a:gdLst/>
              <a:ahLst/>
              <a:cxnLst/>
              <a:rect l="l" t="t" r="r" b="b"/>
              <a:pathLst>
                <a:path w="1498" h="1341" extrusionOk="0">
                  <a:moveTo>
                    <a:pt x="1179" y="0"/>
                  </a:moveTo>
                  <a:cubicBezTo>
                    <a:pt x="988" y="0"/>
                    <a:pt x="714" y="148"/>
                    <a:pt x="489" y="396"/>
                  </a:cubicBezTo>
                  <a:cubicBezTo>
                    <a:pt x="153" y="732"/>
                    <a:pt x="0" y="1098"/>
                    <a:pt x="153" y="1282"/>
                  </a:cubicBezTo>
                  <a:cubicBezTo>
                    <a:pt x="193" y="1322"/>
                    <a:pt x="251" y="1341"/>
                    <a:pt x="319" y="1341"/>
                  </a:cubicBezTo>
                  <a:cubicBezTo>
                    <a:pt x="511" y="1341"/>
                    <a:pt x="792" y="1193"/>
                    <a:pt x="1039" y="946"/>
                  </a:cubicBezTo>
                  <a:cubicBezTo>
                    <a:pt x="1344" y="610"/>
                    <a:pt x="1497" y="212"/>
                    <a:pt x="1344" y="60"/>
                  </a:cubicBezTo>
                  <a:cubicBezTo>
                    <a:pt x="1304" y="19"/>
                    <a:pt x="1247" y="0"/>
                    <a:pt x="117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99" name="Google Shape;499;p24"/>
            <p:cNvSpPr/>
            <p:nvPr/>
          </p:nvSpPr>
          <p:spPr>
            <a:xfrm>
              <a:off x="4082696" y="2484779"/>
              <a:ext cx="134403" cy="131565"/>
            </a:xfrm>
            <a:custGeom>
              <a:avLst/>
              <a:gdLst/>
              <a:ahLst/>
              <a:cxnLst/>
              <a:rect l="l" t="t" r="r" b="b"/>
              <a:pathLst>
                <a:path w="1375" h="1346" extrusionOk="0">
                  <a:moveTo>
                    <a:pt x="994" y="1"/>
                  </a:moveTo>
                  <a:cubicBezTo>
                    <a:pt x="949" y="1"/>
                    <a:pt x="902" y="11"/>
                    <a:pt x="855" y="34"/>
                  </a:cubicBezTo>
                  <a:cubicBezTo>
                    <a:pt x="978" y="615"/>
                    <a:pt x="580" y="1164"/>
                    <a:pt x="0" y="1256"/>
                  </a:cubicBezTo>
                  <a:lnTo>
                    <a:pt x="0" y="1287"/>
                  </a:lnTo>
                  <a:cubicBezTo>
                    <a:pt x="40" y="1327"/>
                    <a:pt x="98" y="1346"/>
                    <a:pt x="166" y="1346"/>
                  </a:cubicBezTo>
                  <a:cubicBezTo>
                    <a:pt x="356" y="1346"/>
                    <a:pt x="631" y="1198"/>
                    <a:pt x="855" y="951"/>
                  </a:cubicBezTo>
                  <a:cubicBezTo>
                    <a:pt x="1191" y="645"/>
                    <a:pt x="1375" y="217"/>
                    <a:pt x="1191" y="65"/>
                  </a:cubicBezTo>
                  <a:cubicBezTo>
                    <a:pt x="1135" y="27"/>
                    <a:pt x="1066" y="1"/>
                    <a:pt x="99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0" name="Google Shape;500;p24"/>
            <p:cNvSpPr/>
            <p:nvPr/>
          </p:nvSpPr>
          <p:spPr>
            <a:xfrm>
              <a:off x="4181224" y="2500028"/>
              <a:ext cx="74679" cy="164309"/>
            </a:xfrm>
            <a:custGeom>
              <a:avLst/>
              <a:gdLst/>
              <a:ahLst/>
              <a:cxnLst/>
              <a:rect l="l" t="t" r="r" b="b"/>
              <a:pathLst>
                <a:path w="764" h="1681" extrusionOk="0">
                  <a:moveTo>
                    <a:pt x="367" y="0"/>
                  </a:moveTo>
                  <a:cubicBezTo>
                    <a:pt x="153" y="0"/>
                    <a:pt x="0" y="367"/>
                    <a:pt x="0" y="825"/>
                  </a:cubicBezTo>
                  <a:cubicBezTo>
                    <a:pt x="0" y="1314"/>
                    <a:pt x="153" y="1681"/>
                    <a:pt x="367" y="1681"/>
                  </a:cubicBezTo>
                  <a:cubicBezTo>
                    <a:pt x="581" y="1681"/>
                    <a:pt x="764" y="1314"/>
                    <a:pt x="764" y="82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1" name="Google Shape;501;p24"/>
            <p:cNvSpPr/>
            <p:nvPr/>
          </p:nvSpPr>
          <p:spPr>
            <a:xfrm>
              <a:off x="4181224" y="2511953"/>
              <a:ext cx="77709" cy="152384"/>
            </a:xfrm>
            <a:custGeom>
              <a:avLst/>
              <a:gdLst/>
              <a:ahLst/>
              <a:cxnLst/>
              <a:rect l="l" t="t" r="r" b="b"/>
              <a:pathLst>
                <a:path w="795" h="1559" extrusionOk="0">
                  <a:moveTo>
                    <a:pt x="581" y="1"/>
                  </a:moveTo>
                  <a:cubicBezTo>
                    <a:pt x="611" y="428"/>
                    <a:pt x="397" y="856"/>
                    <a:pt x="0" y="1039"/>
                  </a:cubicBezTo>
                  <a:cubicBezTo>
                    <a:pt x="61" y="1345"/>
                    <a:pt x="214" y="1559"/>
                    <a:pt x="397" y="1559"/>
                  </a:cubicBezTo>
                  <a:cubicBezTo>
                    <a:pt x="611" y="1559"/>
                    <a:pt x="764" y="1192"/>
                    <a:pt x="764" y="703"/>
                  </a:cubicBezTo>
                  <a:cubicBezTo>
                    <a:pt x="794" y="459"/>
                    <a:pt x="733" y="214"/>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2" name="Google Shape;502;p24"/>
            <p:cNvSpPr/>
            <p:nvPr/>
          </p:nvSpPr>
          <p:spPr>
            <a:xfrm>
              <a:off x="4220029" y="2485268"/>
              <a:ext cx="149358" cy="131076"/>
            </a:xfrm>
            <a:custGeom>
              <a:avLst/>
              <a:gdLst/>
              <a:ahLst/>
              <a:cxnLst/>
              <a:rect l="l" t="t" r="r" b="b"/>
              <a:pathLst>
                <a:path w="1528" h="1341" extrusionOk="0">
                  <a:moveTo>
                    <a:pt x="319" y="0"/>
                  </a:moveTo>
                  <a:cubicBezTo>
                    <a:pt x="251" y="0"/>
                    <a:pt x="193" y="19"/>
                    <a:pt x="153" y="60"/>
                  </a:cubicBezTo>
                  <a:cubicBezTo>
                    <a:pt x="0" y="212"/>
                    <a:pt x="153" y="610"/>
                    <a:pt x="489" y="946"/>
                  </a:cubicBezTo>
                  <a:cubicBezTo>
                    <a:pt x="736" y="1193"/>
                    <a:pt x="1000" y="1341"/>
                    <a:pt x="1195" y="1341"/>
                  </a:cubicBezTo>
                  <a:cubicBezTo>
                    <a:pt x="1265" y="1341"/>
                    <a:pt x="1327" y="1322"/>
                    <a:pt x="1375" y="1282"/>
                  </a:cubicBezTo>
                  <a:cubicBezTo>
                    <a:pt x="1528" y="1098"/>
                    <a:pt x="1375" y="701"/>
                    <a:pt x="1039" y="396"/>
                  </a:cubicBezTo>
                  <a:cubicBezTo>
                    <a:pt x="792"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3" name="Google Shape;503;p24"/>
            <p:cNvSpPr/>
            <p:nvPr/>
          </p:nvSpPr>
          <p:spPr>
            <a:xfrm>
              <a:off x="4220029" y="2487712"/>
              <a:ext cx="137433" cy="110941"/>
            </a:xfrm>
            <a:custGeom>
              <a:avLst/>
              <a:gdLst/>
              <a:ahLst/>
              <a:cxnLst/>
              <a:rect l="l" t="t" r="r" b="b"/>
              <a:pathLst>
                <a:path w="1406" h="1135" extrusionOk="0">
                  <a:moveTo>
                    <a:pt x="338" y="0"/>
                  </a:moveTo>
                  <a:cubicBezTo>
                    <a:pt x="261" y="0"/>
                    <a:pt x="197" y="21"/>
                    <a:pt x="153" y="65"/>
                  </a:cubicBezTo>
                  <a:cubicBezTo>
                    <a:pt x="0" y="218"/>
                    <a:pt x="153" y="615"/>
                    <a:pt x="458" y="951"/>
                  </a:cubicBezTo>
                  <a:lnTo>
                    <a:pt x="489" y="951"/>
                  </a:lnTo>
                  <a:cubicBezTo>
                    <a:pt x="581" y="921"/>
                    <a:pt x="642" y="921"/>
                    <a:pt x="733" y="921"/>
                  </a:cubicBezTo>
                  <a:cubicBezTo>
                    <a:pt x="978" y="921"/>
                    <a:pt x="1222" y="982"/>
                    <a:pt x="1406" y="1134"/>
                  </a:cubicBezTo>
                  <a:cubicBezTo>
                    <a:pt x="1406" y="829"/>
                    <a:pt x="1253" y="554"/>
                    <a:pt x="1039" y="371"/>
                  </a:cubicBezTo>
                  <a:cubicBezTo>
                    <a:pt x="799" y="131"/>
                    <a:pt x="529" y="0"/>
                    <a:pt x="33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4" name="Google Shape;504;p24"/>
            <p:cNvSpPr/>
            <p:nvPr/>
          </p:nvSpPr>
          <p:spPr>
            <a:xfrm>
              <a:off x="4240946" y="2437275"/>
              <a:ext cx="167246" cy="74775"/>
            </a:xfrm>
            <a:custGeom>
              <a:avLst/>
              <a:gdLst/>
              <a:ahLst/>
              <a:cxnLst/>
              <a:rect l="l" t="t" r="r" b="b"/>
              <a:pathLst>
                <a:path w="1711" h="765" extrusionOk="0">
                  <a:moveTo>
                    <a:pt x="855" y="1"/>
                  </a:moveTo>
                  <a:cubicBezTo>
                    <a:pt x="397" y="1"/>
                    <a:pt x="0" y="184"/>
                    <a:pt x="0" y="398"/>
                  </a:cubicBezTo>
                  <a:cubicBezTo>
                    <a:pt x="0" y="581"/>
                    <a:pt x="397" y="765"/>
                    <a:pt x="855" y="765"/>
                  </a:cubicBezTo>
                  <a:cubicBezTo>
                    <a:pt x="1344" y="765"/>
                    <a:pt x="1711" y="581"/>
                    <a:pt x="1711" y="398"/>
                  </a:cubicBezTo>
                  <a:cubicBezTo>
                    <a:pt x="1711" y="184"/>
                    <a:pt x="1344" y="1"/>
                    <a:pt x="8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5" name="Google Shape;505;p24"/>
            <p:cNvSpPr/>
            <p:nvPr/>
          </p:nvSpPr>
          <p:spPr>
            <a:xfrm>
              <a:off x="4243879" y="2440306"/>
              <a:ext cx="146426" cy="71745"/>
            </a:xfrm>
            <a:custGeom>
              <a:avLst/>
              <a:gdLst/>
              <a:ahLst/>
              <a:cxnLst/>
              <a:rect l="l" t="t" r="r" b="b"/>
              <a:pathLst>
                <a:path w="1498" h="734" extrusionOk="0">
                  <a:moveTo>
                    <a:pt x="489" y="0"/>
                  </a:moveTo>
                  <a:cubicBezTo>
                    <a:pt x="184" y="61"/>
                    <a:pt x="1" y="184"/>
                    <a:pt x="1" y="336"/>
                  </a:cubicBezTo>
                  <a:cubicBezTo>
                    <a:pt x="1" y="581"/>
                    <a:pt x="367" y="734"/>
                    <a:pt x="825" y="734"/>
                  </a:cubicBezTo>
                  <a:cubicBezTo>
                    <a:pt x="1042" y="734"/>
                    <a:pt x="1234" y="686"/>
                    <a:pt x="1423" y="611"/>
                  </a:cubicBezTo>
                  <a:lnTo>
                    <a:pt x="1423" y="611"/>
                  </a:lnTo>
                  <a:cubicBezTo>
                    <a:pt x="1428" y="611"/>
                    <a:pt x="1432" y="611"/>
                    <a:pt x="1436" y="611"/>
                  </a:cubicBezTo>
                  <a:lnTo>
                    <a:pt x="1498" y="581"/>
                  </a:lnTo>
                  <a:lnTo>
                    <a:pt x="1498" y="581"/>
                  </a:lnTo>
                  <a:cubicBezTo>
                    <a:pt x="1473" y="591"/>
                    <a:pt x="1448" y="602"/>
                    <a:pt x="1423" y="611"/>
                  </a:cubicBezTo>
                  <a:lnTo>
                    <a:pt x="1423" y="611"/>
                  </a:lnTo>
                  <a:cubicBezTo>
                    <a:pt x="1001" y="606"/>
                    <a:pt x="641" y="363"/>
                    <a:pt x="4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6" name="Google Shape;506;p24"/>
            <p:cNvSpPr/>
            <p:nvPr/>
          </p:nvSpPr>
          <p:spPr>
            <a:xfrm>
              <a:off x="4220029" y="2332982"/>
              <a:ext cx="149358" cy="130001"/>
            </a:xfrm>
            <a:custGeom>
              <a:avLst/>
              <a:gdLst/>
              <a:ahLst/>
              <a:cxnLst/>
              <a:rect l="l" t="t" r="r" b="b"/>
              <a:pathLst>
                <a:path w="1528" h="1330" extrusionOk="0">
                  <a:moveTo>
                    <a:pt x="1191" y="0"/>
                  </a:moveTo>
                  <a:cubicBezTo>
                    <a:pt x="988" y="0"/>
                    <a:pt x="714" y="148"/>
                    <a:pt x="489" y="396"/>
                  </a:cubicBezTo>
                  <a:cubicBezTo>
                    <a:pt x="153" y="701"/>
                    <a:pt x="0" y="1098"/>
                    <a:pt x="153" y="1251"/>
                  </a:cubicBezTo>
                  <a:cubicBezTo>
                    <a:pt x="198" y="1305"/>
                    <a:pt x="263" y="1330"/>
                    <a:pt x="342" y="1330"/>
                  </a:cubicBezTo>
                  <a:cubicBezTo>
                    <a:pt x="533" y="1330"/>
                    <a:pt x="801" y="1184"/>
                    <a:pt x="1039" y="946"/>
                  </a:cubicBezTo>
                  <a:cubicBezTo>
                    <a:pt x="1375" y="610"/>
                    <a:pt x="1528" y="212"/>
                    <a:pt x="1375" y="60"/>
                  </a:cubicBezTo>
                  <a:cubicBezTo>
                    <a:pt x="1327" y="19"/>
                    <a:pt x="1263" y="0"/>
                    <a:pt x="119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7" name="Google Shape;507;p24"/>
            <p:cNvSpPr/>
            <p:nvPr/>
          </p:nvSpPr>
          <p:spPr>
            <a:xfrm>
              <a:off x="4225991" y="2392508"/>
              <a:ext cx="119545" cy="69985"/>
            </a:xfrm>
            <a:custGeom>
              <a:avLst/>
              <a:gdLst/>
              <a:ahLst/>
              <a:cxnLst/>
              <a:rect l="l" t="t" r="r" b="b"/>
              <a:pathLst>
                <a:path w="1223" h="716" extrusionOk="0">
                  <a:moveTo>
                    <a:pt x="1222" y="1"/>
                  </a:moveTo>
                  <a:cubicBezTo>
                    <a:pt x="1100" y="184"/>
                    <a:pt x="856" y="306"/>
                    <a:pt x="611" y="306"/>
                  </a:cubicBezTo>
                  <a:cubicBezTo>
                    <a:pt x="459" y="306"/>
                    <a:pt x="275" y="245"/>
                    <a:pt x="153" y="153"/>
                  </a:cubicBezTo>
                  <a:cubicBezTo>
                    <a:pt x="31" y="367"/>
                    <a:pt x="0" y="550"/>
                    <a:pt x="92" y="642"/>
                  </a:cubicBezTo>
                  <a:cubicBezTo>
                    <a:pt x="134" y="693"/>
                    <a:pt x="195" y="715"/>
                    <a:pt x="267" y="715"/>
                  </a:cubicBezTo>
                  <a:cubicBezTo>
                    <a:pt x="459" y="715"/>
                    <a:pt x="734" y="558"/>
                    <a:pt x="978" y="337"/>
                  </a:cubicBezTo>
                  <a:cubicBezTo>
                    <a:pt x="1070" y="245"/>
                    <a:pt x="1161" y="123"/>
                    <a:pt x="122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8" name="Google Shape;508;p24"/>
            <p:cNvSpPr/>
            <p:nvPr/>
          </p:nvSpPr>
          <p:spPr>
            <a:xfrm>
              <a:off x="4169201" y="2437275"/>
              <a:ext cx="86702" cy="73797"/>
            </a:xfrm>
            <a:custGeom>
              <a:avLst/>
              <a:gdLst/>
              <a:ahLst/>
              <a:cxnLst/>
              <a:rect l="l" t="t" r="r" b="b"/>
              <a:pathLst>
                <a:path w="887" h="755" extrusionOk="0">
                  <a:moveTo>
                    <a:pt x="520" y="1"/>
                  </a:moveTo>
                  <a:cubicBezTo>
                    <a:pt x="184" y="1"/>
                    <a:pt x="1" y="398"/>
                    <a:pt x="245" y="642"/>
                  </a:cubicBezTo>
                  <a:cubicBezTo>
                    <a:pt x="323" y="720"/>
                    <a:pt x="416" y="755"/>
                    <a:pt x="507" y="755"/>
                  </a:cubicBezTo>
                  <a:cubicBezTo>
                    <a:pt x="702" y="755"/>
                    <a:pt x="887" y="597"/>
                    <a:pt x="887" y="367"/>
                  </a:cubicBezTo>
                  <a:cubicBezTo>
                    <a:pt x="887" y="154"/>
                    <a:pt x="734"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09" name="Google Shape;509;p24"/>
            <p:cNvSpPr/>
            <p:nvPr/>
          </p:nvSpPr>
          <p:spPr>
            <a:xfrm>
              <a:off x="4587261" y="3028534"/>
              <a:ext cx="77709" cy="164309"/>
            </a:xfrm>
            <a:custGeom>
              <a:avLst/>
              <a:gdLst/>
              <a:ahLst/>
              <a:cxnLst/>
              <a:rect l="l" t="t" r="r" b="b"/>
              <a:pathLst>
                <a:path w="795" h="1681" extrusionOk="0">
                  <a:moveTo>
                    <a:pt x="428" y="0"/>
                  </a:moveTo>
                  <a:cubicBezTo>
                    <a:pt x="184" y="0"/>
                    <a:pt x="1" y="367"/>
                    <a:pt x="1" y="825"/>
                  </a:cubicBezTo>
                  <a:cubicBezTo>
                    <a:pt x="1" y="1314"/>
                    <a:pt x="215" y="1681"/>
                    <a:pt x="428" y="1681"/>
                  </a:cubicBezTo>
                  <a:cubicBezTo>
                    <a:pt x="612" y="1681"/>
                    <a:pt x="795" y="1314"/>
                    <a:pt x="795" y="825"/>
                  </a:cubicBezTo>
                  <a:cubicBezTo>
                    <a:pt x="795" y="367"/>
                    <a:pt x="642" y="0"/>
                    <a:pt x="4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0" name="Google Shape;510;p24"/>
            <p:cNvSpPr/>
            <p:nvPr/>
          </p:nvSpPr>
          <p:spPr>
            <a:xfrm>
              <a:off x="4590291" y="3133024"/>
              <a:ext cx="74679" cy="59820"/>
            </a:xfrm>
            <a:custGeom>
              <a:avLst/>
              <a:gdLst/>
              <a:ahLst/>
              <a:cxnLst/>
              <a:rect l="l" t="t" r="r" b="b"/>
              <a:pathLst>
                <a:path w="764" h="612" extrusionOk="0">
                  <a:moveTo>
                    <a:pt x="764" y="1"/>
                  </a:moveTo>
                  <a:lnTo>
                    <a:pt x="764" y="1"/>
                  </a:lnTo>
                  <a:cubicBezTo>
                    <a:pt x="611" y="62"/>
                    <a:pt x="459" y="62"/>
                    <a:pt x="306" y="62"/>
                  </a:cubicBezTo>
                  <a:cubicBezTo>
                    <a:pt x="214" y="62"/>
                    <a:pt x="92" y="62"/>
                    <a:pt x="0" y="31"/>
                  </a:cubicBezTo>
                  <a:lnTo>
                    <a:pt x="0" y="31"/>
                  </a:lnTo>
                  <a:cubicBezTo>
                    <a:pt x="31" y="367"/>
                    <a:pt x="184" y="612"/>
                    <a:pt x="367" y="612"/>
                  </a:cubicBezTo>
                  <a:cubicBezTo>
                    <a:pt x="550"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1" name="Google Shape;511;p24"/>
            <p:cNvSpPr/>
            <p:nvPr/>
          </p:nvSpPr>
          <p:spPr>
            <a:xfrm>
              <a:off x="4476808" y="3076430"/>
              <a:ext cx="146426" cy="131174"/>
            </a:xfrm>
            <a:custGeom>
              <a:avLst/>
              <a:gdLst/>
              <a:ahLst/>
              <a:cxnLst/>
              <a:rect l="l" t="t" r="r" b="b"/>
              <a:pathLst>
                <a:path w="1498" h="1342" extrusionOk="0">
                  <a:moveTo>
                    <a:pt x="320" y="1"/>
                  </a:moveTo>
                  <a:cubicBezTo>
                    <a:pt x="251" y="1"/>
                    <a:pt x="193" y="20"/>
                    <a:pt x="153" y="60"/>
                  </a:cubicBezTo>
                  <a:cubicBezTo>
                    <a:pt x="0" y="213"/>
                    <a:pt x="123" y="641"/>
                    <a:pt x="459" y="946"/>
                  </a:cubicBezTo>
                  <a:cubicBezTo>
                    <a:pt x="706" y="1194"/>
                    <a:pt x="986" y="1342"/>
                    <a:pt x="1178" y="1342"/>
                  </a:cubicBezTo>
                  <a:cubicBezTo>
                    <a:pt x="1247" y="1342"/>
                    <a:pt x="1304" y="1323"/>
                    <a:pt x="1345" y="1282"/>
                  </a:cubicBezTo>
                  <a:cubicBezTo>
                    <a:pt x="1497" y="1129"/>
                    <a:pt x="1375" y="73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2" name="Google Shape;512;p24"/>
            <p:cNvSpPr/>
            <p:nvPr/>
          </p:nvSpPr>
          <p:spPr>
            <a:xfrm>
              <a:off x="4524606" y="3156874"/>
              <a:ext cx="92665" cy="51316"/>
            </a:xfrm>
            <a:custGeom>
              <a:avLst/>
              <a:gdLst/>
              <a:ahLst/>
              <a:cxnLst/>
              <a:rect l="l" t="t" r="r" b="b"/>
              <a:pathLst>
                <a:path w="948" h="525" extrusionOk="0">
                  <a:moveTo>
                    <a:pt x="825" y="1"/>
                  </a:moveTo>
                  <a:cubicBezTo>
                    <a:pt x="642" y="123"/>
                    <a:pt x="428" y="184"/>
                    <a:pt x="214" y="184"/>
                  </a:cubicBezTo>
                  <a:lnTo>
                    <a:pt x="0" y="184"/>
                  </a:lnTo>
                  <a:cubicBezTo>
                    <a:pt x="238" y="401"/>
                    <a:pt x="491" y="525"/>
                    <a:pt x="673" y="525"/>
                  </a:cubicBezTo>
                  <a:cubicBezTo>
                    <a:pt x="748" y="525"/>
                    <a:pt x="811" y="504"/>
                    <a:pt x="856" y="459"/>
                  </a:cubicBezTo>
                  <a:cubicBezTo>
                    <a:pt x="947" y="368"/>
                    <a:pt x="947" y="184"/>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3" name="Google Shape;513;p24"/>
            <p:cNvSpPr/>
            <p:nvPr/>
          </p:nvSpPr>
          <p:spPr>
            <a:xfrm>
              <a:off x="4434972" y="3180821"/>
              <a:ext cx="167344" cy="74775"/>
            </a:xfrm>
            <a:custGeom>
              <a:avLst/>
              <a:gdLst/>
              <a:ahLst/>
              <a:cxnLst/>
              <a:rect l="l" t="t" r="r" b="b"/>
              <a:pathLst>
                <a:path w="1712" h="765" extrusionOk="0">
                  <a:moveTo>
                    <a:pt x="856" y="0"/>
                  </a:moveTo>
                  <a:cubicBezTo>
                    <a:pt x="367" y="0"/>
                    <a:pt x="1" y="153"/>
                    <a:pt x="1" y="367"/>
                  </a:cubicBezTo>
                  <a:cubicBezTo>
                    <a:pt x="1" y="581"/>
                    <a:pt x="367" y="764"/>
                    <a:pt x="856" y="764"/>
                  </a:cubicBezTo>
                  <a:cubicBezTo>
                    <a:pt x="1314" y="764"/>
                    <a:pt x="1711" y="581"/>
                    <a:pt x="1711" y="367"/>
                  </a:cubicBezTo>
                  <a:cubicBezTo>
                    <a:pt x="1711" y="153"/>
                    <a:pt x="131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4" name="Google Shape;514;p24"/>
            <p:cNvSpPr/>
            <p:nvPr/>
          </p:nvSpPr>
          <p:spPr>
            <a:xfrm>
              <a:off x="4434972" y="3192746"/>
              <a:ext cx="167344" cy="65782"/>
            </a:xfrm>
            <a:custGeom>
              <a:avLst/>
              <a:gdLst/>
              <a:ahLst/>
              <a:cxnLst/>
              <a:rect l="l" t="t" r="r" b="b"/>
              <a:pathLst>
                <a:path w="1712" h="673" extrusionOk="0">
                  <a:moveTo>
                    <a:pt x="1498" y="1"/>
                  </a:moveTo>
                  <a:cubicBezTo>
                    <a:pt x="1314" y="306"/>
                    <a:pt x="978" y="489"/>
                    <a:pt x="642" y="489"/>
                  </a:cubicBezTo>
                  <a:cubicBezTo>
                    <a:pt x="398" y="489"/>
                    <a:pt x="184" y="428"/>
                    <a:pt x="1" y="276"/>
                  </a:cubicBezTo>
                  <a:lnTo>
                    <a:pt x="1" y="276"/>
                  </a:lnTo>
                  <a:cubicBezTo>
                    <a:pt x="31" y="489"/>
                    <a:pt x="398" y="673"/>
                    <a:pt x="856" y="673"/>
                  </a:cubicBezTo>
                  <a:cubicBezTo>
                    <a:pt x="1314" y="673"/>
                    <a:pt x="1711" y="489"/>
                    <a:pt x="1711" y="276"/>
                  </a:cubicBezTo>
                  <a:cubicBezTo>
                    <a:pt x="1681" y="153"/>
                    <a:pt x="1620" y="62"/>
                    <a:pt x="14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5" name="Google Shape;515;p24"/>
            <p:cNvSpPr/>
            <p:nvPr/>
          </p:nvSpPr>
          <p:spPr>
            <a:xfrm>
              <a:off x="4476808" y="3228716"/>
              <a:ext cx="146426" cy="130099"/>
            </a:xfrm>
            <a:custGeom>
              <a:avLst/>
              <a:gdLst/>
              <a:ahLst/>
              <a:cxnLst/>
              <a:rect l="l" t="t" r="r" b="b"/>
              <a:pathLst>
                <a:path w="1498" h="1331" extrusionOk="0">
                  <a:moveTo>
                    <a:pt x="1178" y="1"/>
                  </a:moveTo>
                  <a:cubicBezTo>
                    <a:pt x="986" y="1"/>
                    <a:pt x="706" y="149"/>
                    <a:pt x="459" y="396"/>
                  </a:cubicBezTo>
                  <a:cubicBezTo>
                    <a:pt x="123" y="732"/>
                    <a:pt x="0" y="1099"/>
                    <a:pt x="153" y="1252"/>
                  </a:cubicBezTo>
                  <a:cubicBezTo>
                    <a:pt x="198" y="1305"/>
                    <a:pt x="263" y="1330"/>
                    <a:pt x="342" y="1330"/>
                  </a:cubicBezTo>
                  <a:cubicBezTo>
                    <a:pt x="533" y="1330"/>
                    <a:pt x="801" y="1184"/>
                    <a:pt x="1039" y="946"/>
                  </a:cubicBezTo>
                  <a:cubicBezTo>
                    <a:pt x="1345" y="610"/>
                    <a:pt x="1497" y="213"/>
                    <a:pt x="1345" y="60"/>
                  </a:cubicBezTo>
                  <a:cubicBezTo>
                    <a:pt x="1304" y="20"/>
                    <a:pt x="1247" y="1"/>
                    <a:pt x="1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6" name="Google Shape;516;p24"/>
            <p:cNvSpPr/>
            <p:nvPr/>
          </p:nvSpPr>
          <p:spPr>
            <a:xfrm>
              <a:off x="4488733" y="3229596"/>
              <a:ext cx="134501" cy="130294"/>
            </a:xfrm>
            <a:custGeom>
              <a:avLst/>
              <a:gdLst/>
              <a:ahLst/>
              <a:cxnLst/>
              <a:rect l="l" t="t" r="r" b="b"/>
              <a:pathLst>
                <a:path w="1376" h="1333" extrusionOk="0">
                  <a:moveTo>
                    <a:pt x="1036" y="1"/>
                  </a:moveTo>
                  <a:cubicBezTo>
                    <a:pt x="988" y="1"/>
                    <a:pt x="937" y="8"/>
                    <a:pt x="887" y="21"/>
                  </a:cubicBezTo>
                  <a:cubicBezTo>
                    <a:pt x="978" y="601"/>
                    <a:pt x="581" y="1151"/>
                    <a:pt x="1" y="1243"/>
                  </a:cubicBezTo>
                  <a:cubicBezTo>
                    <a:pt x="1" y="1243"/>
                    <a:pt x="1" y="1273"/>
                    <a:pt x="1" y="1273"/>
                  </a:cubicBezTo>
                  <a:cubicBezTo>
                    <a:pt x="41" y="1314"/>
                    <a:pt x="98" y="1333"/>
                    <a:pt x="167" y="1333"/>
                  </a:cubicBezTo>
                  <a:cubicBezTo>
                    <a:pt x="359" y="1333"/>
                    <a:pt x="639" y="1185"/>
                    <a:pt x="887" y="937"/>
                  </a:cubicBezTo>
                  <a:cubicBezTo>
                    <a:pt x="1223" y="632"/>
                    <a:pt x="1375" y="235"/>
                    <a:pt x="1223" y="51"/>
                  </a:cubicBezTo>
                  <a:cubicBezTo>
                    <a:pt x="1169" y="15"/>
                    <a:pt x="1105" y="1"/>
                    <a:pt x="103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7" name="Google Shape;517;p24"/>
            <p:cNvSpPr/>
            <p:nvPr/>
          </p:nvSpPr>
          <p:spPr>
            <a:xfrm>
              <a:off x="4587261" y="3243476"/>
              <a:ext cx="74777" cy="167339"/>
            </a:xfrm>
            <a:custGeom>
              <a:avLst/>
              <a:gdLst/>
              <a:ahLst/>
              <a:cxnLst/>
              <a:rect l="l" t="t" r="r" b="b"/>
              <a:pathLst>
                <a:path w="765" h="1712" extrusionOk="0">
                  <a:moveTo>
                    <a:pt x="398" y="1"/>
                  </a:moveTo>
                  <a:cubicBezTo>
                    <a:pt x="184" y="1"/>
                    <a:pt x="1" y="367"/>
                    <a:pt x="1" y="856"/>
                  </a:cubicBezTo>
                  <a:cubicBezTo>
                    <a:pt x="1" y="1314"/>
                    <a:pt x="184" y="1712"/>
                    <a:pt x="398" y="1712"/>
                  </a:cubicBezTo>
                  <a:cubicBezTo>
                    <a:pt x="612" y="1712"/>
                    <a:pt x="764" y="1314"/>
                    <a:pt x="764" y="856"/>
                  </a:cubicBezTo>
                  <a:cubicBezTo>
                    <a:pt x="764" y="367"/>
                    <a:pt x="612" y="1"/>
                    <a:pt x="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8" name="Google Shape;518;p24"/>
            <p:cNvSpPr/>
            <p:nvPr/>
          </p:nvSpPr>
          <p:spPr>
            <a:xfrm>
              <a:off x="4590291" y="3255498"/>
              <a:ext cx="74679" cy="155317"/>
            </a:xfrm>
            <a:custGeom>
              <a:avLst/>
              <a:gdLst/>
              <a:ahLst/>
              <a:cxnLst/>
              <a:rect l="l" t="t" r="r" b="b"/>
              <a:pathLst>
                <a:path w="764" h="1589" extrusionOk="0">
                  <a:moveTo>
                    <a:pt x="581" y="0"/>
                  </a:moveTo>
                  <a:lnTo>
                    <a:pt x="581" y="0"/>
                  </a:lnTo>
                  <a:cubicBezTo>
                    <a:pt x="611" y="428"/>
                    <a:pt x="397" y="855"/>
                    <a:pt x="0" y="1069"/>
                  </a:cubicBezTo>
                  <a:cubicBezTo>
                    <a:pt x="61" y="1375"/>
                    <a:pt x="214" y="1589"/>
                    <a:pt x="397" y="1589"/>
                  </a:cubicBezTo>
                  <a:cubicBezTo>
                    <a:pt x="550" y="1589"/>
                    <a:pt x="764" y="1191"/>
                    <a:pt x="764" y="733"/>
                  </a:cubicBezTo>
                  <a:cubicBezTo>
                    <a:pt x="764" y="458"/>
                    <a:pt x="703"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19" name="Google Shape;519;p24"/>
            <p:cNvSpPr/>
            <p:nvPr/>
          </p:nvSpPr>
          <p:spPr>
            <a:xfrm>
              <a:off x="4629096" y="3228716"/>
              <a:ext cx="146426" cy="131174"/>
            </a:xfrm>
            <a:custGeom>
              <a:avLst/>
              <a:gdLst/>
              <a:ahLst/>
              <a:cxnLst/>
              <a:rect l="l" t="t" r="r" b="b"/>
              <a:pathLst>
                <a:path w="1498" h="1342" extrusionOk="0">
                  <a:moveTo>
                    <a:pt x="320" y="1"/>
                  </a:moveTo>
                  <a:cubicBezTo>
                    <a:pt x="251" y="1"/>
                    <a:pt x="193" y="20"/>
                    <a:pt x="153" y="60"/>
                  </a:cubicBezTo>
                  <a:cubicBezTo>
                    <a:pt x="0" y="244"/>
                    <a:pt x="123" y="641"/>
                    <a:pt x="459" y="946"/>
                  </a:cubicBezTo>
                  <a:cubicBezTo>
                    <a:pt x="706" y="1194"/>
                    <a:pt x="986" y="1342"/>
                    <a:pt x="1178" y="1342"/>
                  </a:cubicBezTo>
                  <a:cubicBezTo>
                    <a:pt x="1247" y="1342"/>
                    <a:pt x="1304" y="1323"/>
                    <a:pt x="1345" y="1282"/>
                  </a:cubicBezTo>
                  <a:cubicBezTo>
                    <a:pt x="1497" y="1129"/>
                    <a:pt x="1375" y="70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0" name="Google Shape;520;p24"/>
            <p:cNvSpPr/>
            <p:nvPr/>
          </p:nvSpPr>
          <p:spPr>
            <a:xfrm>
              <a:off x="4629096" y="3228716"/>
              <a:ext cx="137433" cy="116414"/>
            </a:xfrm>
            <a:custGeom>
              <a:avLst/>
              <a:gdLst/>
              <a:ahLst/>
              <a:cxnLst/>
              <a:rect l="l" t="t" r="r" b="b"/>
              <a:pathLst>
                <a:path w="1406" h="1191" extrusionOk="0">
                  <a:moveTo>
                    <a:pt x="301" y="1"/>
                  </a:moveTo>
                  <a:cubicBezTo>
                    <a:pt x="237" y="1"/>
                    <a:pt x="185" y="20"/>
                    <a:pt x="153" y="60"/>
                  </a:cubicBezTo>
                  <a:cubicBezTo>
                    <a:pt x="0" y="213"/>
                    <a:pt x="153" y="610"/>
                    <a:pt x="459" y="946"/>
                  </a:cubicBezTo>
                  <a:lnTo>
                    <a:pt x="489" y="977"/>
                  </a:lnTo>
                  <a:cubicBezTo>
                    <a:pt x="550" y="946"/>
                    <a:pt x="642" y="946"/>
                    <a:pt x="734" y="946"/>
                  </a:cubicBezTo>
                  <a:cubicBezTo>
                    <a:pt x="978" y="946"/>
                    <a:pt x="1222" y="1007"/>
                    <a:pt x="1406" y="1191"/>
                  </a:cubicBezTo>
                  <a:cubicBezTo>
                    <a:pt x="1406" y="855"/>
                    <a:pt x="1253" y="580"/>
                    <a:pt x="1009" y="396"/>
                  </a:cubicBezTo>
                  <a:cubicBezTo>
                    <a:pt x="761" y="149"/>
                    <a:pt x="481" y="1"/>
                    <a:pt x="30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1" name="Google Shape;521;p24"/>
            <p:cNvSpPr/>
            <p:nvPr/>
          </p:nvSpPr>
          <p:spPr>
            <a:xfrm>
              <a:off x="4650014" y="3180821"/>
              <a:ext cx="167246" cy="77707"/>
            </a:xfrm>
            <a:custGeom>
              <a:avLst/>
              <a:gdLst/>
              <a:ahLst/>
              <a:cxnLst/>
              <a:rect l="l" t="t" r="r" b="b"/>
              <a:pathLst>
                <a:path w="1711" h="795" extrusionOk="0">
                  <a:moveTo>
                    <a:pt x="856" y="0"/>
                  </a:moveTo>
                  <a:cubicBezTo>
                    <a:pt x="397" y="0"/>
                    <a:pt x="0" y="153"/>
                    <a:pt x="0" y="398"/>
                  </a:cubicBezTo>
                  <a:cubicBezTo>
                    <a:pt x="0" y="611"/>
                    <a:pt x="397" y="795"/>
                    <a:pt x="856" y="795"/>
                  </a:cubicBezTo>
                  <a:cubicBezTo>
                    <a:pt x="1344" y="795"/>
                    <a:pt x="1711" y="581"/>
                    <a:pt x="1711" y="398"/>
                  </a:cubicBezTo>
                  <a:cubicBezTo>
                    <a:pt x="1711" y="184"/>
                    <a:pt x="1344"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2" name="Google Shape;522;p24"/>
            <p:cNvSpPr/>
            <p:nvPr/>
          </p:nvSpPr>
          <p:spPr>
            <a:xfrm>
              <a:off x="4650014" y="3183753"/>
              <a:ext cx="149358" cy="74775"/>
            </a:xfrm>
            <a:custGeom>
              <a:avLst/>
              <a:gdLst/>
              <a:ahLst/>
              <a:cxnLst/>
              <a:rect l="l" t="t" r="r" b="b"/>
              <a:pathLst>
                <a:path w="1528" h="765" extrusionOk="0">
                  <a:moveTo>
                    <a:pt x="489" y="1"/>
                  </a:moveTo>
                  <a:cubicBezTo>
                    <a:pt x="214" y="62"/>
                    <a:pt x="0" y="184"/>
                    <a:pt x="0" y="368"/>
                  </a:cubicBezTo>
                  <a:cubicBezTo>
                    <a:pt x="0" y="581"/>
                    <a:pt x="397" y="765"/>
                    <a:pt x="856" y="765"/>
                  </a:cubicBezTo>
                  <a:cubicBezTo>
                    <a:pt x="1100" y="765"/>
                    <a:pt x="1314" y="704"/>
                    <a:pt x="1528" y="612"/>
                  </a:cubicBezTo>
                  <a:lnTo>
                    <a:pt x="1467" y="612"/>
                  </a:lnTo>
                  <a:cubicBezTo>
                    <a:pt x="1039" y="612"/>
                    <a:pt x="672" y="368"/>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3" name="Google Shape;523;p24"/>
            <p:cNvSpPr/>
            <p:nvPr/>
          </p:nvSpPr>
          <p:spPr>
            <a:xfrm>
              <a:off x="4629096" y="3076430"/>
              <a:ext cx="146426" cy="131174"/>
            </a:xfrm>
            <a:custGeom>
              <a:avLst/>
              <a:gdLst/>
              <a:ahLst/>
              <a:cxnLst/>
              <a:rect l="l" t="t" r="r" b="b"/>
              <a:pathLst>
                <a:path w="1498" h="1342" extrusionOk="0">
                  <a:moveTo>
                    <a:pt x="1178" y="1"/>
                  </a:moveTo>
                  <a:cubicBezTo>
                    <a:pt x="986" y="1"/>
                    <a:pt x="706" y="149"/>
                    <a:pt x="459" y="396"/>
                  </a:cubicBezTo>
                  <a:cubicBezTo>
                    <a:pt x="153" y="732"/>
                    <a:pt x="0" y="1129"/>
                    <a:pt x="153" y="1282"/>
                  </a:cubicBezTo>
                  <a:cubicBezTo>
                    <a:pt x="193" y="1323"/>
                    <a:pt x="251" y="1342"/>
                    <a:pt x="320" y="1342"/>
                  </a:cubicBezTo>
                  <a:cubicBezTo>
                    <a:pt x="511" y="1342"/>
                    <a:pt x="792" y="1194"/>
                    <a:pt x="1039" y="946"/>
                  </a:cubicBezTo>
                  <a:cubicBezTo>
                    <a:pt x="1375" y="610"/>
                    <a:pt x="1497" y="213"/>
                    <a:pt x="1345" y="60"/>
                  </a:cubicBezTo>
                  <a:cubicBezTo>
                    <a:pt x="1304" y="20"/>
                    <a:pt x="1247" y="1"/>
                    <a:pt x="117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4" name="Google Shape;524;p24"/>
            <p:cNvSpPr/>
            <p:nvPr/>
          </p:nvSpPr>
          <p:spPr>
            <a:xfrm>
              <a:off x="4635059" y="3136054"/>
              <a:ext cx="119545" cy="71549"/>
            </a:xfrm>
            <a:custGeom>
              <a:avLst/>
              <a:gdLst/>
              <a:ahLst/>
              <a:cxnLst/>
              <a:rect l="l" t="t" r="r" b="b"/>
              <a:pathLst>
                <a:path w="1223" h="732" extrusionOk="0">
                  <a:moveTo>
                    <a:pt x="1222" y="0"/>
                  </a:moveTo>
                  <a:cubicBezTo>
                    <a:pt x="1070" y="183"/>
                    <a:pt x="856" y="306"/>
                    <a:pt x="611" y="306"/>
                  </a:cubicBezTo>
                  <a:cubicBezTo>
                    <a:pt x="428" y="306"/>
                    <a:pt x="275" y="245"/>
                    <a:pt x="123" y="153"/>
                  </a:cubicBezTo>
                  <a:cubicBezTo>
                    <a:pt x="1" y="367"/>
                    <a:pt x="1" y="550"/>
                    <a:pt x="92" y="672"/>
                  </a:cubicBezTo>
                  <a:cubicBezTo>
                    <a:pt x="132" y="713"/>
                    <a:pt x="190" y="732"/>
                    <a:pt x="259" y="732"/>
                  </a:cubicBezTo>
                  <a:cubicBezTo>
                    <a:pt x="450" y="732"/>
                    <a:pt x="731" y="584"/>
                    <a:pt x="978" y="336"/>
                  </a:cubicBezTo>
                  <a:cubicBezTo>
                    <a:pt x="1070" y="245"/>
                    <a:pt x="1161" y="122"/>
                    <a:pt x="1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5" name="Google Shape;525;p24"/>
            <p:cNvSpPr/>
            <p:nvPr/>
          </p:nvSpPr>
          <p:spPr>
            <a:xfrm>
              <a:off x="4578366" y="3180821"/>
              <a:ext cx="86604" cy="74482"/>
            </a:xfrm>
            <a:custGeom>
              <a:avLst/>
              <a:gdLst/>
              <a:ahLst/>
              <a:cxnLst/>
              <a:rect l="l" t="t" r="r" b="b"/>
              <a:pathLst>
                <a:path w="886" h="762" extrusionOk="0">
                  <a:moveTo>
                    <a:pt x="519" y="0"/>
                  </a:moveTo>
                  <a:cubicBezTo>
                    <a:pt x="153" y="0"/>
                    <a:pt x="0" y="398"/>
                    <a:pt x="244" y="642"/>
                  </a:cubicBezTo>
                  <a:cubicBezTo>
                    <a:pt x="327" y="725"/>
                    <a:pt x="427" y="762"/>
                    <a:pt x="524" y="762"/>
                  </a:cubicBezTo>
                  <a:cubicBezTo>
                    <a:pt x="712" y="762"/>
                    <a:pt x="886" y="620"/>
                    <a:pt x="886" y="398"/>
                  </a:cubicBezTo>
                  <a:cubicBezTo>
                    <a:pt x="886" y="184"/>
                    <a:pt x="703" y="0"/>
                    <a:pt x="5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6" name="Google Shape;526;p24"/>
            <p:cNvSpPr/>
            <p:nvPr/>
          </p:nvSpPr>
          <p:spPr>
            <a:xfrm>
              <a:off x="4066330" y="2763722"/>
              <a:ext cx="74679" cy="164309"/>
            </a:xfrm>
            <a:custGeom>
              <a:avLst/>
              <a:gdLst/>
              <a:ahLst/>
              <a:cxnLst/>
              <a:rect l="l" t="t" r="r" b="b"/>
              <a:pathLst>
                <a:path w="764" h="1681" extrusionOk="0">
                  <a:moveTo>
                    <a:pt x="397" y="1"/>
                  </a:moveTo>
                  <a:cubicBezTo>
                    <a:pt x="183" y="1"/>
                    <a:pt x="0" y="367"/>
                    <a:pt x="0" y="856"/>
                  </a:cubicBezTo>
                  <a:cubicBezTo>
                    <a:pt x="0" y="1314"/>
                    <a:pt x="183" y="1681"/>
                    <a:pt x="397" y="1681"/>
                  </a:cubicBezTo>
                  <a:cubicBezTo>
                    <a:pt x="611" y="1681"/>
                    <a:pt x="764" y="1314"/>
                    <a:pt x="764" y="856"/>
                  </a:cubicBezTo>
                  <a:cubicBezTo>
                    <a:pt x="764" y="367"/>
                    <a:pt x="580"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7" name="Google Shape;527;p24"/>
            <p:cNvSpPr/>
            <p:nvPr/>
          </p:nvSpPr>
          <p:spPr>
            <a:xfrm>
              <a:off x="4066330" y="2868211"/>
              <a:ext cx="74679" cy="59820"/>
            </a:xfrm>
            <a:custGeom>
              <a:avLst/>
              <a:gdLst/>
              <a:ahLst/>
              <a:cxnLst/>
              <a:rect l="l" t="t" r="r" b="b"/>
              <a:pathLst>
                <a:path w="764" h="612" extrusionOk="0">
                  <a:moveTo>
                    <a:pt x="764" y="1"/>
                  </a:moveTo>
                  <a:lnTo>
                    <a:pt x="764" y="1"/>
                  </a:lnTo>
                  <a:cubicBezTo>
                    <a:pt x="611" y="62"/>
                    <a:pt x="458" y="93"/>
                    <a:pt x="336" y="93"/>
                  </a:cubicBezTo>
                  <a:cubicBezTo>
                    <a:pt x="214" y="93"/>
                    <a:pt x="92" y="62"/>
                    <a:pt x="0" y="31"/>
                  </a:cubicBezTo>
                  <a:lnTo>
                    <a:pt x="0" y="31"/>
                  </a:lnTo>
                  <a:cubicBezTo>
                    <a:pt x="61" y="368"/>
                    <a:pt x="183" y="612"/>
                    <a:pt x="367" y="612"/>
                  </a:cubicBezTo>
                  <a:cubicBezTo>
                    <a:pt x="550" y="612"/>
                    <a:pt x="703" y="368"/>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8" name="Google Shape;528;p24"/>
            <p:cNvSpPr/>
            <p:nvPr/>
          </p:nvSpPr>
          <p:spPr>
            <a:xfrm>
              <a:off x="3952847" y="2812790"/>
              <a:ext cx="149358" cy="130001"/>
            </a:xfrm>
            <a:custGeom>
              <a:avLst/>
              <a:gdLst/>
              <a:ahLst/>
              <a:cxnLst/>
              <a:rect l="l" t="t" r="r" b="b"/>
              <a:pathLst>
                <a:path w="1528" h="1330" extrusionOk="0">
                  <a:moveTo>
                    <a:pt x="342" y="1"/>
                  </a:moveTo>
                  <a:cubicBezTo>
                    <a:pt x="263" y="1"/>
                    <a:pt x="198" y="26"/>
                    <a:pt x="153" y="79"/>
                  </a:cubicBezTo>
                  <a:cubicBezTo>
                    <a:pt x="0" y="232"/>
                    <a:pt x="153" y="629"/>
                    <a:pt x="489" y="935"/>
                  </a:cubicBezTo>
                  <a:cubicBezTo>
                    <a:pt x="714" y="1182"/>
                    <a:pt x="988" y="1330"/>
                    <a:pt x="1179" y="1330"/>
                  </a:cubicBezTo>
                  <a:cubicBezTo>
                    <a:pt x="1247" y="1330"/>
                    <a:pt x="1304" y="1311"/>
                    <a:pt x="1344" y="1271"/>
                  </a:cubicBezTo>
                  <a:cubicBezTo>
                    <a:pt x="1528" y="1118"/>
                    <a:pt x="1375" y="721"/>
                    <a:pt x="1039" y="385"/>
                  </a:cubicBezTo>
                  <a:cubicBezTo>
                    <a:pt x="801" y="147"/>
                    <a:pt x="532" y="1"/>
                    <a:pt x="342"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29" name="Google Shape;529;p24"/>
            <p:cNvSpPr/>
            <p:nvPr/>
          </p:nvSpPr>
          <p:spPr>
            <a:xfrm>
              <a:off x="4003577" y="2889129"/>
              <a:ext cx="95695" cy="54248"/>
            </a:xfrm>
            <a:custGeom>
              <a:avLst/>
              <a:gdLst/>
              <a:ahLst/>
              <a:cxnLst/>
              <a:rect l="l" t="t" r="r" b="b"/>
              <a:pathLst>
                <a:path w="979" h="555" extrusionOk="0">
                  <a:moveTo>
                    <a:pt x="825" y="1"/>
                  </a:moveTo>
                  <a:cubicBezTo>
                    <a:pt x="642" y="154"/>
                    <a:pt x="428" y="215"/>
                    <a:pt x="184" y="215"/>
                  </a:cubicBezTo>
                  <a:cubicBezTo>
                    <a:pt x="123" y="215"/>
                    <a:pt x="62" y="215"/>
                    <a:pt x="1" y="184"/>
                  </a:cubicBezTo>
                  <a:lnTo>
                    <a:pt x="1" y="184"/>
                  </a:lnTo>
                  <a:cubicBezTo>
                    <a:pt x="218" y="424"/>
                    <a:pt x="483" y="555"/>
                    <a:pt x="661" y="555"/>
                  </a:cubicBezTo>
                  <a:cubicBezTo>
                    <a:pt x="733" y="555"/>
                    <a:pt x="790" y="533"/>
                    <a:pt x="825" y="490"/>
                  </a:cubicBezTo>
                  <a:cubicBezTo>
                    <a:pt x="978" y="337"/>
                    <a:pt x="917" y="215"/>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0" name="Google Shape;530;p24"/>
            <p:cNvSpPr/>
            <p:nvPr/>
          </p:nvSpPr>
          <p:spPr>
            <a:xfrm>
              <a:off x="3911012" y="2916009"/>
              <a:ext cx="167344" cy="77707"/>
            </a:xfrm>
            <a:custGeom>
              <a:avLst/>
              <a:gdLst/>
              <a:ahLst/>
              <a:cxnLst/>
              <a:rect l="l" t="t" r="r" b="b"/>
              <a:pathLst>
                <a:path w="1712" h="795" extrusionOk="0">
                  <a:moveTo>
                    <a:pt x="856" y="1"/>
                  </a:moveTo>
                  <a:cubicBezTo>
                    <a:pt x="398" y="1"/>
                    <a:pt x="1" y="215"/>
                    <a:pt x="1" y="398"/>
                  </a:cubicBezTo>
                  <a:cubicBezTo>
                    <a:pt x="1" y="612"/>
                    <a:pt x="398" y="795"/>
                    <a:pt x="856" y="795"/>
                  </a:cubicBezTo>
                  <a:cubicBezTo>
                    <a:pt x="1314" y="795"/>
                    <a:pt x="1711" y="612"/>
                    <a:pt x="1711" y="398"/>
                  </a:cubicBezTo>
                  <a:cubicBezTo>
                    <a:pt x="1711" y="184"/>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1" name="Google Shape;531;p24"/>
            <p:cNvSpPr/>
            <p:nvPr/>
          </p:nvSpPr>
          <p:spPr>
            <a:xfrm>
              <a:off x="3911012" y="2930963"/>
              <a:ext cx="167344" cy="62752"/>
            </a:xfrm>
            <a:custGeom>
              <a:avLst/>
              <a:gdLst/>
              <a:ahLst/>
              <a:cxnLst/>
              <a:rect l="l" t="t" r="r" b="b"/>
              <a:pathLst>
                <a:path w="1712" h="642" extrusionOk="0">
                  <a:moveTo>
                    <a:pt x="1528" y="0"/>
                  </a:moveTo>
                  <a:cubicBezTo>
                    <a:pt x="1345" y="275"/>
                    <a:pt x="1009" y="459"/>
                    <a:pt x="642" y="459"/>
                  </a:cubicBezTo>
                  <a:cubicBezTo>
                    <a:pt x="428" y="459"/>
                    <a:pt x="184" y="398"/>
                    <a:pt x="1" y="245"/>
                  </a:cubicBezTo>
                  <a:lnTo>
                    <a:pt x="1" y="245"/>
                  </a:lnTo>
                  <a:cubicBezTo>
                    <a:pt x="31" y="459"/>
                    <a:pt x="398" y="642"/>
                    <a:pt x="856" y="642"/>
                  </a:cubicBezTo>
                  <a:cubicBezTo>
                    <a:pt x="1314" y="642"/>
                    <a:pt x="1711" y="459"/>
                    <a:pt x="1711" y="245"/>
                  </a:cubicBezTo>
                  <a:cubicBezTo>
                    <a:pt x="1711" y="153"/>
                    <a:pt x="1620" y="62"/>
                    <a:pt x="15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2" name="Google Shape;532;p24"/>
            <p:cNvSpPr/>
            <p:nvPr/>
          </p:nvSpPr>
          <p:spPr>
            <a:xfrm>
              <a:off x="3952847" y="2966445"/>
              <a:ext cx="146426" cy="128730"/>
            </a:xfrm>
            <a:custGeom>
              <a:avLst/>
              <a:gdLst/>
              <a:ahLst/>
              <a:cxnLst/>
              <a:rect l="l" t="t" r="r" b="b"/>
              <a:pathLst>
                <a:path w="1498" h="1317" extrusionOk="0">
                  <a:moveTo>
                    <a:pt x="1160" y="0"/>
                  </a:moveTo>
                  <a:cubicBezTo>
                    <a:pt x="971" y="0"/>
                    <a:pt x="707" y="131"/>
                    <a:pt x="489" y="371"/>
                  </a:cubicBezTo>
                  <a:cubicBezTo>
                    <a:pt x="153" y="707"/>
                    <a:pt x="0" y="1104"/>
                    <a:pt x="153" y="1257"/>
                  </a:cubicBezTo>
                  <a:cubicBezTo>
                    <a:pt x="194" y="1297"/>
                    <a:pt x="252" y="1316"/>
                    <a:pt x="322" y="1316"/>
                  </a:cubicBezTo>
                  <a:cubicBezTo>
                    <a:pt x="514" y="1316"/>
                    <a:pt x="793" y="1175"/>
                    <a:pt x="1039" y="951"/>
                  </a:cubicBezTo>
                  <a:cubicBezTo>
                    <a:pt x="1344" y="615"/>
                    <a:pt x="1497" y="218"/>
                    <a:pt x="1344" y="65"/>
                  </a:cubicBezTo>
                  <a:cubicBezTo>
                    <a:pt x="1301" y="21"/>
                    <a:pt x="1237" y="0"/>
                    <a:pt x="116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3" name="Google Shape;533;p24"/>
            <p:cNvSpPr/>
            <p:nvPr/>
          </p:nvSpPr>
          <p:spPr>
            <a:xfrm>
              <a:off x="3967704" y="2965565"/>
              <a:ext cx="134501" cy="129610"/>
            </a:xfrm>
            <a:custGeom>
              <a:avLst/>
              <a:gdLst/>
              <a:ahLst/>
              <a:cxnLst/>
              <a:rect l="l" t="t" r="r" b="b"/>
              <a:pathLst>
                <a:path w="1376" h="1326" extrusionOk="0">
                  <a:moveTo>
                    <a:pt x="1018" y="1"/>
                  </a:moveTo>
                  <a:cubicBezTo>
                    <a:pt x="966" y="1"/>
                    <a:pt x="911" y="16"/>
                    <a:pt x="856" y="44"/>
                  </a:cubicBezTo>
                  <a:cubicBezTo>
                    <a:pt x="978" y="593"/>
                    <a:pt x="581" y="1143"/>
                    <a:pt x="1" y="1235"/>
                  </a:cubicBezTo>
                  <a:lnTo>
                    <a:pt x="1" y="1266"/>
                  </a:lnTo>
                  <a:cubicBezTo>
                    <a:pt x="42" y="1306"/>
                    <a:pt x="100" y="1325"/>
                    <a:pt x="170" y="1325"/>
                  </a:cubicBezTo>
                  <a:cubicBezTo>
                    <a:pt x="360" y="1325"/>
                    <a:pt x="633" y="1184"/>
                    <a:pt x="856" y="960"/>
                  </a:cubicBezTo>
                  <a:cubicBezTo>
                    <a:pt x="1192" y="624"/>
                    <a:pt x="1376" y="227"/>
                    <a:pt x="1192" y="74"/>
                  </a:cubicBezTo>
                  <a:cubicBezTo>
                    <a:pt x="1142" y="24"/>
                    <a:pt x="1082" y="1"/>
                    <a:pt x="10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4" name="Google Shape;534;p24"/>
            <p:cNvSpPr/>
            <p:nvPr/>
          </p:nvSpPr>
          <p:spPr>
            <a:xfrm>
              <a:off x="4063300" y="2978761"/>
              <a:ext cx="74777" cy="167242"/>
            </a:xfrm>
            <a:custGeom>
              <a:avLst/>
              <a:gdLst/>
              <a:ahLst/>
              <a:cxnLst/>
              <a:rect l="l" t="t" r="r" b="b"/>
              <a:pathLst>
                <a:path w="765" h="1711" extrusionOk="0">
                  <a:moveTo>
                    <a:pt x="398" y="0"/>
                  </a:moveTo>
                  <a:cubicBezTo>
                    <a:pt x="184" y="0"/>
                    <a:pt x="0" y="397"/>
                    <a:pt x="0" y="856"/>
                  </a:cubicBezTo>
                  <a:cubicBezTo>
                    <a:pt x="0" y="1314"/>
                    <a:pt x="184" y="1711"/>
                    <a:pt x="398" y="1711"/>
                  </a:cubicBezTo>
                  <a:cubicBezTo>
                    <a:pt x="611" y="1711"/>
                    <a:pt x="764" y="1314"/>
                    <a:pt x="764" y="856"/>
                  </a:cubicBezTo>
                  <a:cubicBezTo>
                    <a:pt x="764" y="39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5" name="Google Shape;535;p24"/>
            <p:cNvSpPr/>
            <p:nvPr/>
          </p:nvSpPr>
          <p:spPr>
            <a:xfrm>
              <a:off x="4066330" y="2990686"/>
              <a:ext cx="77709" cy="152384"/>
            </a:xfrm>
            <a:custGeom>
              <a:avLst/>
              <a:gdLst/>
              <a:ahLst/>
              <a:cxnLst/>
              <a:rect l="l" t="t" r="r" b="b"/>
              <a:pathLst>
                <a:path w="795" h="1559" extrusionOk="0">
                  <a:moveTo>
                    <a:pt x="580" y="0"/>
                  </a:moveTo>
                  <a:lnTo>
                    <a:pt x="580" y="0"/>
                  </a:lnTo>
                  <a:cubicBezTo>
                    <a:pt x="642" y="428"/>
                    <a:pt x="397" y="856"/>
                    <a:pt x="0" y="1039"/>
                  </a:cubicBezTo>
                  <a:cubicBezTo>
                    <a:pt x="61" y="1345"/>
                    <a:pt x="214" y="1558"/>
                    <a:pt x="397" y="1558"/>
                  </a:cubicBezTo>
                  <a:cubicBezTo>
                    <a:pt x="611" y="1558"/>
                    <a:pt x="764" y="1192"/>
                    <a:pt x="764" y="734"/>
                  </a:cubicBezTo>
                  <a:cubicBezTo>
                    <a:pt x="794" y="459"/>
                    <a:pt x="733" y="214"/>
                    <a:pt x="58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6" name="Google Shape;536;p24"/>
            <p:cNvSpPr/>
            <p:nvPr/>
          </p:nvSpPr>
          <p:spPr>
            <a:xfrm>
              <a:off x="4105135" y="2966934"/>
              <a:ext cx="149358" cy="128241"/>
            </a:xfrm>
            <a:custGeom>
              <a:avLst/>
              <a:gdLst/>
              <a:ahLst/>
              <a:cxnLst/>
              <a:rect l="l" t="t" r="r" b="b"/>
              <a:pathLst>
                <a:path w="1528" h="1312" extrusionOk="0">
                  <a:moveTo>
                    <a:pt x="322" y="0"/>
                  </a:moveTo>
                  <a:cubicBezTo>
                    <a:pt x="252" y="0"/>
                    <a:pt x="194" y="19"/>
                    <a:pt x="153" y="60"/>
                  </a:cubicBezTo>
                  <a:cubicBezTo>
                    <a:pt x="0" y="213"/>
                    <a:pt x="153" y="610"/>
                    <a:pt x="489" y="946"/>
                  </a:cubicBezTo>
                  <a:cubicBezTo>
                    <a:pt x="735" y="1170"/>
                    <a:pt x="997" y="1311"/>
                    <a:pt x="1192" y="1311"/>
                  </a:cubicBezTo>
                  <a:cubicBezTo>
                    <a:pt x="1263" y="1311"/>
                    <a:pt x="1326" y="1292"/>
                    <a:pt x="1375" y="1252"/>
                  </a:cubicBezTo>
                  <a:cubicBezTo>
                    <a:pt x="1528" y="1099"/>
                    <a:pt x="1375" y="702"/>
                    <a:pt x="1039" y="366"/>
                  </a:cubicBezTo>
                  <a:cubicBezTo>
                    <a:pt x="793" y="142"/>
                    <a:pt x="514" y="0"/>
                    <a:pt x="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7" name="Google Shape;537;p24"/>
            <p:cNvSpPr/>
            <p:nvPr/>
          </p:nvSpPr>
          <p:spPr>
            <a:xfrm>
              <a:off x="4105135" y="2966934"/>
              <a:ext cx="137433" cy="113384"/>
            </a:xfrm>
            <a:custGeom>
              <a:avLst/>
              <a:gdLst/>
              <a:ahLst/>
              <a:cxnLst/>
              <a:rect l="l" t="t" r="r" b="b"/>
              <a:pathLst>
                <a:path w="1406" h="1160" extrusionOk="0">
                  <a:moveTo>
                    <a:pt x="319" y="1"/>
                  </a:moveTo>
                  <a:cubicBezTo>
                    <a:pt x="251" y="1"/>
                    <a:pt x="193" y="20"/>
                    <a:pt x="153" y="60"/>
                  </a:cubicBezTo>
                  <a:cubicBezTo>
                    <a:pt x="0" y="213"/>
                    <a:pt x="153" y="610"/>
                    <a:pt x="458" y="946"/>
                  </a:cubicBezTo>
                  <a:lnTo>
                    <a:pt x="489" y="946"/>
                  </a:lnTo>
                  <a:cubicBezTo>
                    <a:pt x="581" y="915"/>
                    <a:pt x="642" y="915"/>
                    <a:pt x="733" y="915"/>
                  </a:cubicBezTo>
                  <a:cubicBezTo>
                    <a:pt x="978" y="915"/>
                    <a:pt x="1222" y="1007"/>
                    <a:pt x="1405" y="1160"/>
                  </a:cubicBezTo>
                  <a:cubicBezTo>
                    <a:pt x="1405" y="854"/>
                    <a:pt x="1253" y="579"/>
                    <a:pt x="1039" y="396"/>
                  </a:cubicBezTo>
                  <a:cubicBezTo>
                    <a:pt x="791" y="149"/>
                    <a:pt x="511" y="1"/>
                    <a:pt x="31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8" name="Google Shape;538;p24"/>
            <p:cNvSpPr/>
            <p:nvPr/>
          </p:nvSpPr>
          <p:spPr>
            <a:xfrm>
              <a:off x="4128985" y="2919039"/>
              <a:ext cx="164314" cy="74677"/>
            </a:xfrm>
            <a:custGeom>
              <a:avLst/>
              <a:gdLst/>
              <a:ahLst/>
              <a:cxnLst/>
              <a:rect l="l" t="t" r="r" b="b"/>
              <a:pathLst>
                <a:path w="1681" h="764" extrusionOk="0">
                  <a:moveTo>
                    <a:pt x="825" y="0"/>
                  </a:moveTo>
                  <a:cubicBezTo>
                    <a:pt x="367" y="0"/>
                    <a:pt x="1" y="184"/>
                    <a:pt x="1" y="367"/>
                  </a:cubicBezTo>
                  <a:cubicBezTo>
                    <a:pt x="1" y="581"/>
                    <a:pt x="367" y="764"/>
                    <a:pt x="825" y="764"/>
                  </a:cubicBezTo>
                  <a:cubicBezTo>
                    <a:pt x="1314" y="764"/>
                    <a:pt x="1681" y="581"/>
                    <a:pt x="1681" y="367"/>
                  </a:cubicBezTo>
                  <a:cubicBezTo>
                    <a:pt x="1681" y="184"/>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39" name="Google Shape;539;p24"/>
            <p:cNvSpPr/>
            <p:nvPr/>
          </p:nvSpPr>
          <p:spPr>
            <a:xfrm>
              <a:off x="4128985" y="2919039"/>
              <a:ext cx="146426" cy="74677"/>
            </a:xfrm>
            <a:custGeom>
              <a:avLst/>
              <a:gdLst/>
              <a:ahLst/>
              <a:cxnLst/>
              <a:rect l="l" t="t" r="r" b="b"/>
              <a:pathLst>
                <a:path w="1498" h="764" extrusionOk="0">
                  <a:moveTo>
                    <a:pt x="489" y="0"/>
                  </a:moveTo>
                  <a:cubicBezTo>
                    <a:pt x="184" y="61"/>
                    <a:pt x="1" y="214"/>
                    <a:pt x="1" y="367"/>
                  </a:cubicBezTo>
                  <a:cubicBezTo>
                    <a:pt x="1" y="550"/>
                    <a:pt x="367" y="764"/>
                    <a:pt x="825" y="764"/>
                  </a:cubicBezTo>
                  <a:cubicBezTo>
                    <a:pt x="1070" y="764"/>
                    <a:pt x="1284" y="703"/>
                    <a:pt x="1497" y="611"/>
                  </a:cubicBezTo>
                  <a:lnTo>
                    <a:pt x="1436" y="611"/>
                  </a:lnTo>
                  <a:cubicBezTo>
                    <a:pt x="1412" y="613"/>
                    <a:pt x="1388" y="614"/>
                    <a:pt x="1365" y="614"/>
                  </a:cubicBezTo>
                  <a:cubicBezTo>
                    <a:pt x="968" y="614"/>
                    <a:pt x="633" y="375"/>
                    <a:pt x="48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0" name="Google Shape;540;p24"/>
            <p:cNvSpPr/>
            <p:nvPr/>
          </p:nvSpPr>
          <p:spPr>
            <a:xfrm>
              <a:off x="4105135" y="2812790"/>
              <a:ext cx="149358" cy="130001"/>
            </a:xfrm>
            <a:custGeom>
              <a:avLst/>
              <a:gdLst/>
              <a:ahLst/>
              <a:cxnLst/>
              <a:rect l="l" t="t" r="r" b="b"/>
              <a:pathLst>
                <a:path w="1528" h="1330" extrusionOk="0">
                  <a:moveTo>
                    <a:pt x="1167" y="1"/>
                  </a:moveTo>
                  <a:cubicBezTo>
                    <a:pt x="967" y="1"/>
                    <a:pt x="705" y="147"/>
                    <a:pt x="489" y="385"/>
                  </a:cubicBezTo>
                  <a:cubicBezTo>
                    <a:pt x="153" y="721"/>
                    <a:pt x="0" y="1118"/>
                    <a:pt x="153" y="1271"/>
                  </a:cubicBezTo>
                  <a:cubicBezTo>
                    <a:pt x="193" y="1311"/>
                    <a:pt x="251" y="1330"/>
                    <a:pt x="319" y="1330"/>
                  </a:cubicBezTo>
                  <a:cubicBezTo>
                    <a:pt x="511" y="1330"/>
                    <a:pt x="791" y="1182"/>
                    <a:pt x="1039" y="935"/>
                  </a:cubicBezTo>
                  <a:cubicBezTo>
                    <a:pt x="1375" y="629"/>
                    <a:pt x="1528" y="232"/>
                    <a:pt x="1375" y="79"/>
                  </a:cubicBezTo>
                  <a:cubicBezTo>
                    <a:pt x="1321" y="26"/>
                    <a:pt x="1250" y="1"/>
                    <a:pt x="11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1" name="Google Shape;541;p24"/>
            <p:cNvSpPr/>
            <p:nvPr/>
          </p:nvSpPr>
          <p:spPr>
            <a:xfrm>
              <a:off x="4111098" y="2874271"/>
              <a:ext cx="119545" cy="66076"/>
            </a:xfrm>
            <a:custGeom>
              <a:avLst/>
              <a:gdLst/>
              <a:ahLst/>
              <a:cxnLst/>
              <a:rect l="l" t="t" r="r" b="b"/>
              <a:pathLst>
                <a:path w="1223" h="676" extrusionOk="0">
                  <a:moveTo>
                    <a:pt x="1222" y="0"/>
                  </a:moveTo>
                  <a:cubicBezTo>
                    <a:pt x="1100" y="183"/>
                    <a:pt x="856" y="275"/>
                    <a:pt x="611" y="275"/>
                  </a:cubicBezTo>
                  <a:cubicBezTo>
                    <a:pt x="458" y="275"/>
                    <a:pt x="275" y="214"/>
                    <a:pt x="153" y="122"/>
                  </a:cubicBezTo>
                  <a:cubicBezTo>
                    <a:pt x="31" y="336"/>
                    <a:pt x="0" y="550"/>
                    <a:pt x="92" y="642"/>
                  </a:cubicBezTo>
                  <a:cubicBezTo>
                    <a:pt x="114" y="664"/>
                    <a:pt x="157" y="675"/>
                    <a:pt x="215" y="675"/>
                  </a:cubicBezTo>
                  <a:cubicBezTo>
                    <a:pt x="397" y="675"/>
                    <a:pt x="723" y="561"/>
                    <a:pt x="978" y="306"/>
                  </a:cubicBezTo>
                  <a:cubicBezTo>
                    <a:pt x="1069" y="214"/>
                    <a:pt x="1161" y="92"/>
                    <a:pt x="1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2" name="Google Shape;542;p24"/>
            <p:cNvSpPr/>
            <p:nvPr/>
          </p:nvSpPr>
          <p:spPr>
            <a:xfrm>
              <a:off x="4054307" y="2913076"/>
              <a:ext cx="89732" cy="74579"/>
            </a:xfrm>
            <a:custGeom>
              <a:avLst/>
              <a:gdLst/>
              <a:ahLst/>
              <a:cxnLst/>
              <a:rect l="l" t="t" r="r" b="b"/>
              <a:pathLst>
                <a:path w="918" h="763" extrusionOk="0">
                  <a:moveTo>
                    <a:pt x="520" y="0"/>
                  </a:moveTo>
                  <a:cubicBezTo>
                    <a:pt x="184" y="0"/>
                    <a:pt x="1" y="428"/>
                    <a:pt x="245" y="642"/>
                  </a:cubicBezTo>
                  <a:cubicBezTo>
                    <a:pt x="319" y="726"/>
                    <a:pt x="418" y="763"/>
                    <a:pt x="516" y="763"/>
                  </a:cubicBezTo>
                  <a:cubicBezTo>
                    <a:pt x="703" y="763"/>
                    <a:pt x="887" y="628"/>
                    <a:pt x="887" y="428"/>
                  </a:cubicBezTo>
                  <a:cubicBezTo>
                    <a:pt x="917" y="183"/>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3" name="Google Shape;543;p24"/>
            <p:cNvSpPr/>
            <p:nvPr/>
          </p:nvSpPr>
          <p:spPr>
            <a:xfrm>
              <a:off x="4817160" y="2425351"/>
              <a:ext cx="74777" cy="164309"/>
            </a:xfrm>
            <a:custGeom>
              <a:avLst/>
              <a:gdLst/>
              <a:ahLst/>
              <a:cxnLst/>
              <a:rect l="l" t="t" r="r" b="b"/>
              <a:pathLst>
                <a:path w="765" h="1681" extrusionOk="0">
                  <a:moveTo>
                    <a:pt x="398" y="1"/>
                  </a:moveTo>
                  <a:cubicBezTo>
                    <a:pt x="184" y="1"/>
                    <a:pt x="1" y="367"/>
                    <a:pt x="1" y="825"/>
                  </a:cubicBezTo>
                  <a:cubicBezTo>
                    <a:pt x="1" y="1314"/>
                    <a:pt x="184" y="1681"/>
                    <a:pt x="398" y="1681"/>
                  </a:cubicBezTo>
                  <a:cubicBezTo>
                    <a:pt x="581" y="1681"/>
                    <a:pt x="765" y="1314"/>
                    <a:pt x="765" y="825"/>
                  </a:cubicBezTo>
                  <a:cubicBezTo>
                    <a:pt x="765" y="367"/>
                    <a:pt x="581" y="1"/>
                    <a:pt x="39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4" name="Google Shape;544;p24"/>
            <p:cNvSpPr/>
            <p:nvPr/>
          </p:nvSpPr>
          <p:spPr>
            <a:xfrm>
              <a:off x="4817160" y="2529840"/>
              <a:ext cx="74777" cy="59820"/>
            </a:xfrm>
            <a:custGeom>
              <a:avLst/>
              <a:gdLst/>
              <a:ahLst/>
              <a:cxnLst/>
              <a:rect l="l" t="t" r="r" b="b"/>
              <a:pathLst>
                <a:path w="765" h="612" extrusionOk="0">
                  <a:moveTo>
                    <a:pt x="765" y="1"/>
                  </a:moveTo>
                  <a:lnTo>
                    <a:pt x="765" y="1"/>
                  </a:lnTo>
                  <a:cubicBezTo>
                    <a:pt x="612" y="62"/>
                    <a:pt x="459" y="62"/>
                    <a:pt x="306" y="62"/>
                  </a:cubicBezTo>
                  <a:cubicBezTo>
                    <a:pt x="215" y="62"/>
                    <a:pt x="93" y="62"/>
                    <a:pt x="1" y="31"/>
                  </a:cubicBezTo>
                  <a:lnTo>
                    <a:pt x="1" y="31"/>
                  </a:lnTo>
                  <a:cubicBezTo>
                    <a:pt x="32" y="367"/>
                    <a:pt x="184" y="612"/>
                    <a:pt x="368" y="612"/>
                  </a:cubicBezTo>
                  <a:cubicBezTo>
                    <a:pt x="551" y="612"/>
                    <a:pt x="704" y="337"/>
                    <a:pt x="76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5" name="Google Shape;545;p24"/>
            <p:cNvSpPr/>
            <p:nvPr/>
          </p:nvSpPr>
          <p:spPr>
            <a:xfrm>
              <a:off x="4703774" y="2473343"/>
              <a:ext cx="146328" cy="131076"/>
            </a:xfrm>
            <a:custGeom>
              <a:avLst/>
              <a:gdLst/>
              <a:ahLst/>
              <a:cxnLst/>
              <a:rect l="l" t="t" r="r" b="b"/>
              <a:pathLst>
                <a:path w="1497" h="1341" extrusionOk="0">
                  <a:moveTo>
                    <a:pt x="319" y="0"/>
                  </a:moveTo>
                  <a:cubicBezTo>
                    <a:pt x="251" y="0"/>
                    <a:pt x="193" y="19"/>
                    <a:pt x="153" y="60"/>
                  </a:cubicBezTo>
                  <a:cubicBezTo>
                    <a:pt x="0" y="212"/>
                    <a:pt x="122" y="640"/>
                    <a:pt x="458" y="945"/>
                  </a:cubicBezTo>
                  <a:cubicBezTo>
                    <a:pt x="706" y="1193"/>
                    <a:pt x="986" y="1341"/>
                    <a:pt x="1178" y="1341"/>
                  </a:cubicBezTo>
                  <a:cubicBezTo>
                    <a:pt x="1247" y="1341"/>
                    <a:pt x="1304" y="1322"/>
                    <a:pt x="1344" y="1281"/>
                  </a:cubicBezTo>
                  <a:cubicBezTo>
                    <a:pt x="1497" y="1129"/>
                    <a:pt x="1375" y="732"/>
                    <a:pt x="1039" y="396"/>
                  </a:cubicBezTo>
                  <a:cubicBezTo>
                    <a:pt x="791" y="148"/>
                    <a:pt x="511" y="0"/>
                    <a:pt x="3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6" name="Google Shape;546;p24"/>
            <p:cNvSpPr/>
            <p:nvPr/>
          </p:nvSpPr>
          <p:spPr>
            <a:xfrm>
              <a:off x="4751474" y="2553787"/>
              <a:ext cx="92665" cy="51316"/>
            </a:xfrm>
            <a:custGeom>
              <a:avLst/>
              <a:gdLst/>
              <a:ahLst/>
              <a:cxnLst/>
              <a:rect l="l" t="t" r="r" b="b"/>
              <a:pathLst>
                <a:path w="948" h="525" extrusionOk="0">
                  <a:moveTo>
                    <a:pt x="856" y="0"/>
                  </a:moveTo>
                  <a:cubicBezTo>
                    <a:pt x="642" y="122"/>
                    <a:pt x="429" y="184"/>
                    <a:pt x="215" y="184"/>
                  </a:cubicBezTo>
                  <a:lnTo>
                    <a:pt x="1" y="184"/>
                  </a:lnTo>
                  <a:cubicBezTo>
                    <a:pt x="239" y="400"/>
                    <a:pt x="492" y="524"/>
                    <a:pt x="674" y="524"/>
                  </a:cubicBezTo>
                  <a:cubicBezTo>
                    <a:pt x="749" y="524"/>
                    <a:pt x="812" y="503"/>
                    <a:pt x="856" y="458"/>
                  </a:cubicBezTo>
                  <a:cubicBezTo>
                    <a:pt x="948" y="367"/>
                    <a:pt x="948" y="184"/>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7" name="Google Shape;547;p24"/>
            <p:cNvSpPr/>
            <p:nvPr/>
          </p:nvSpPr>
          <p:spPr>
            <a:xfrm>
              <a:off x="4661939" y="2577637"/>
              <a:ext cx="167344" cy="74775"/>
            </a:xfrm>
            <a:custGeom>
              <a:avLst/>
              <a:gdLst/>
              <a:ahLst/>
              <a:cxnLst/>
              <a:rect l="l" t="t" r="r" b="b"/>
              <a:pathLst>
                <a:path w="1712" h="765" extrusionOk="0">
                  <a:moveTo>
                    <a:pt x="856" y="1"/>
                  </a:moveTo>
                  <a:cubicBezTo>
                    <a:pt x="367" y="1"/>
                    <a:pt x="0" y="153"/>
                    <a:pt x="0" y="367"/>
                  </a:cubicBezTo>
                  <a:cubicBezTo>
                    <a:pt x="0" y="581"/>
                    <a:pt x="398" y="764"/>
                    <a:pt x="856" y="764"/>
                  </a:cubicBezTo>
                  <a:cubicBezTo>
                    <a:pt x="1314" y="764"/>
                    <a:pt x="1711" y="581"/>
                    <a:pt x="1711" y="367"/>
                  </a:cubicBezTo>
                  <a:cubicBezTo>
                    <a:pt x="1711" y="153"/>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8" name="Google Shape;548;p24"/>
            <p:cNvSpPr/>
            <p:nvPr/>
          </p:nvSpPr>
          <p:spPr>
            <a:xfrm>
              <a:off x="4661939" y="2589562"/>
              <a:ext cx="167344" cy="65782"/>
            </a:xfrm>
            <a:custGeom>
              <a:avLst/>
              <a:gdLst/>
              <a:ahLst/>
              <a:cxnLst/>
              <a:rect l="l" t="t" r="r" b="b"/>
              <a:pathLst>
                <a:path w="1712" h="673" extrusionOk="0">
                  <a:moveTo>
                    <a:pt x="1497" y="1"/>
                  </a:moveTo>
                  <a:cubicBezTo>
                    <a:pt x="1314" y="306"/>
                    <a:pt x="978" y="490"/>
                    <a:pt x="642" y="490"/>
                  </a:cubicBezTo>
                  <a:cubicBezTo>
                    <a:pt x="398" y="490"/>
                    <a:pt x="184" y="428"/>
                    <a:pt x="0" y="276"/>
                  </a:cubicBezTo>
                  <a:lnTo>
                    <a:pt x="0" y="276"/>
                  </a:lnTo>
                  <a:cubicBezTo>
                    <a:pt x="31" y="490"/>
                    <a:pt x="398" y="673"/>
                    <a:pt x="856" y="673"/>
                  </a:cubicBezTo>
                  <a:cubicBezTo>
                    <a:pt x="1314" y="673"/>
                    <a:pt x="1711" y="490"/>
                    <a:pt x="1711" y="276"/>
                  </a:cubicBezTo>
                  <a:cubicBezTo>
                    <a:pt x="1681" y="154"/>
                    <a:pt x="1620" y="62"/>
                    <a:pt x="14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49" name="Google Shape;549;p24"/>
            <p:cNvSpPr/>
            <p:nvPr/>
          </p:nvSpPr>
          <p:spPr>
            <a:xfrm>
              <a:off x="4703774" y="2626705"/>
              <a:ext cx="146328" cy="130001"/>
            </a:xfrm>
            <a:custGeom>
              <a:avLst/>
              <a:gdLst/>
              <a:ahLst/>
              <a:cxnLst/>
              <a:rect l="l" t="t" r="r" b="b"/>
              <a:pathLst>
                <a:path w="1497" h="1330" extrusionOk="0">
                  <a:moveTo>
                    <a:pt x="1155" y="1"/>
                  </a:moveTo>
                  <a:cubicBezTo>
                    <a:pt x="965" y="1"/>
                    <a:pt x="696" y="147"/>
                    <a:pt x="458" y="385"/>
                  </a:cubicBezTo>
                  <a:cubicBezTo>
                    <a:pt x="122" y="721"/>
                    <a:pt x="0" y="1118"/>
                    <a:pt x="153" y="1270"/>
                  </a:cubicBezTo>
                  <a:cubicBezTo>
                    <a:pt x="193" y="1311"/>
                    <a:pt x="251" y="1330"/>
                    <a:pt x="319" y="1330"/>
                  </a:cubicBezTo>
                  <a:cubicBezTo>
                    <a:pt x="511" y="1330"/>
                    <a:pt x="791" y="1182"/>
                    <a:pt x="1039" y="934"/>
                  </a:cubicBezTo>
                  <a:cubicBezTo>
                    <a:pt x="1344" y="598"/>
                    <a:pt x="1497" y="232"/>
                    <a:pt x="1344" y="79"/>
                  </a:cubicBezTo>
                  <a:cubicBezTo>
                    <a:pt x="1300" y="25"/>
                    <a:pt x="1234" y="1"/>
                    <a:pt x="115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0" name="Google Shape;550;p24"/>
            <p:cNvSpPr/>
            <p:nvPr/>
          </p:nvSpPr>
          <p:spPr>
            <a:xfrm>
              <a:off x="4715699" y="2625141"/>
              <a:ext cx="137433" cy="128632"/>
            </a:xfrm>
            <a:custGeom>
              <a:avLst/>
              <a:gdLst/>
              <a:ahLst/>
              <a:cxnLst/>
              <a:rect l="l" t="t" r="r" b="b"/>
              <a:pathLst>
                <a:path w="1406" h="1316" extrusionOk="0">
                  <a:moveTo>
                    <a:pt x="1025" y="1"/>
                  </a:moveTo>
                  <a:cubicBezTo>
                    <a:pt x="980" y="1"/>
                    <a:pt x="933" y="11"/>
                    <a:pt x="886" y="34"/>
                  </a:cubicBezTo>
                  <a:cubicBezTo>
                    <a:pt x="978" y="614"/>
                    <a:pt x="581" y="1164"/>
                    <a:pt x="0" y="1256"/>
                  </a:cubicBezTo>
                  <a:cubicBezTo>
                    <a:pt x="41" y="1297"/>
                    <a:pt x="100" y="1316"/>
                    <a:pt x="170" y="1316"/>
                  </a:cubicBezTo>
                  <a:cubicBezTo>
                    <a:pt x="361" y="1316"/>
                    <a:pt x="640" y="1174"/>
                    <a:pt x="886" y="950"/>
                  </a:cubicBezTo>
                  <a:cubicBezTo>
                    <a:pt x="1222" y="614"/>
                    <a:pt x="1406" y="248"/>
                    <a:pt x="1222" y="64"/>
                  </a:cubicBezTo>
                  <a:cubicBezTo>
                    <a:pt x="1166" y="27"/>
                    <a:pt x="1097" y="1"/>
                    <a:pt x="10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1" name="Google Shape;551;p24"/>
            <p:cNvSpPr/>
            <p:nvPr/>
          </p:nvSpPr>
          <p:spPr>
            <a:xfrm>
              <a:off x="4814227" y="2640389"/>
              <a:ext cx="74777" cy="167242"/>
            </a:xfrm>
            <a:custGeom>
              <a:avLst/>
              <a:gdLst/>
              <a:ahLst/>
              <a:cxnLst/>
              <a:rect l="l" t="t" r="r" b="b"/>
              <a:pathLst>
                <a:path w="765" h="1711" extrusionOk="0">
                  <a:moveTo>
                    <a:pt x="398" y="0"/>
                  </a:moveTo>
                  <a:cubicBezTo>
                    <a:pt x="184" y="0"/>
                    <a:pt x="0" y="367"/>
                    <a:pt x="0" y="855"/>
                  </a:cubicBezTo>
                  <a:cubicBezTo>
                    <a:pt x="0" y="1314"/>
                    <a:pt x="184" y="1711"/>
                    <a:pt x="398" y="1711"/>
                  </a:cubicBezTo>
                  <a:cubicBezTo>
                    <a:pt x="581" y="1711"/>
                    <a:pt x="764" y="1314"/>
                    <a:pt x="764" y="855"/>
                  </a:cubicBezTo>
                  <a:cubicBezTo>
                    <a:pt x="764" y="36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2" name="Google Shape;552;p24"/>
            <p:cNvSpPr/>
            <p:nvPr/>
          </p:nvSpPr>
          <p:spPr>
            <a:xfrm>
              <a:off x="4817160" y="2652314"/>
              <a:ext cx="74777" cy="155317"/>
            </a:xfrm>
            <a:custGeom>
              <a:avLst/>
              <a:gdLst/>
              <a:ahLst/>
              <a:cxnLst/>
              <a:rect l="l" t="t" r="r" b="b"/>
              <a:pathLst>
                <a:path w="765" h="1589" extrusionOk="0">
                  <a:moveTo>
                    <a:pt x="581" y="0"/>
                  </a:moveTo>
                  <a:lnTo>
                    <a:pt x="581" y="0"/>
                  </a:lnTo>
                  <a:cubicBezTo>
                    <a:pt x="612" y="428"/>
                    <a:pt x="398" y="856"/>
                    <a:pt x="1" y="1070"/>
                  </a:cubicBezTo>
                  <a:cubicBezTo>
                    <a:pt x="62" y="1375"/>
                    <a:pt x="215" y="1589"/>
                    <a:pt x="398" y="1589"/>
                  </a:cubicBezTo>
                  <a:cubicBezTo>
                    <a:pt x="551" y="1589"/>
                    <a:pt x="765" y="1192"/>
                    <a:pt x="765" y="733"/>
                  </a:cubicBezTo>
                  <a:cubicBezTo>
                    <a:pt x="765" y="459"/>
                    <a:pt x="704"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3" name="Google Shape;553;p24"/>
            <p:cNvSpPr/>
            <p:nvPr/>
          </p:nvSpPr>
          <p:spPr>
            <a:xfrm>
              <a:off x="4856063" y="2627194"/>
              <a:ext cx="146328" cy="129512"/>
            </a:xfrm>
            <a:custGeom>
              <a:avLst/>
              <a:gdLst/>
              <a:ahLst/>
              <a:cxnLst/>
              <a:rect l="l" t="t" r="r" b="b"/>
              <a:pathLst>
                <a:path w="1497" h="1325" extrusionOk="0">
                  <a:moveTo>
                    <a:pt x="328" y="1"/>
                  </a:moveTo>
                  <a:cubicBezTo>
                    <a:pt x="255" y="1"/>
                    <a:pt x="195" y="24"/>
                    <a:pt x="153" y="74"/>
                  </a:cubicBezTo>
                  <a:cubicBezTo>
                    <a:pt x="0" y="227"/>
                    <a:pt x="122" y="593"/>
                    <a:pt x="458" y="929"/>
                  </a:cubicBezTo>
                  <a:cubicBezTo>
                    <a:pt x="706" y="1177"/>
                    <a:pt x="986" y="1325"/>
                    <a:pt x="1178" y="1325"/>
                  </a:cubicBezTo>
                  <a:cubicBezTo>
                    <a:pt x="1247" y="1325"/>
                    <a:pt x="1304" y="1306"/>
                    <a:pt x="1344" y="1265"/>
                  </a:cubicBezTo>
                  <a:cubicBezTo>
                    <a:pt x="1497" y="1113"/>
                    <a:pt x="1375" y="685"/>
                    <a:pt x="1039" y="380"/>
                  </a:cubicBezTo>
                  <a:cubicBezTo>
                    <a:pt x="795" y="158"/>
                    <a:pt x="520" y="1"/>
                    <a:pt x="32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4" name="Google Shape;554;p24"/>
            <p:cNvSpPr/>
            <p:nvPr/>
          </p:nvSpPr>
          <p:spPr>
            <a:xfrm>
              <a:off x="4856063" y="2628562"/>
              <a:ext cx="137433" cy="110452"/>
            </a:xfrm>
            <a:custGeom>
              <a:avLst/>
              <a:gdLst/>
              <a:ahLst/>
              <a:cxnLst/>
              <a:rect l="l" t="t" r="r" b="b"/>
              <a:pathLst>
                <a:path w="1406" h="1130" extrusionOk="0">
                  <a:moveTo>
                    <a:pt x="322" y="0"/>
                  </a:moveTo>
                  <a:cubicBezTo>
                    <a:pt x="252" y="0"/>
                    <a:pt x="194" y="19"/>
                    <a:pt x="153" y="60"/>
                  </a:cubicBezTo>
                  <a:cubicBezTo>
                    <a:pt x="0" y="213"/>
                    <a:pt x="153" y="610"/>
                    <a:pt x="458" y="946"/>
                  </a:cubicBezTo>
                  <a:lnTo>
                    <a:pt x="489" y="946"/>
                  </a:lnTo>
                  <a:cubicBezTo>
                    <a:pt x="550" y="915"/>
                    <a:pt x="642" y="915"/>
                    <a:pt x="733" y="915"/>
                  </a:cubicBezTo>
                  <a:cubicBezTo>
                    <a:pt x="978" y="915"/>
                    <a:pt x="1222" y="976"/>
                    <a:pt x="1405" y="1129"/>
                  </a:cubicBezTo>
                  <a:cubicBezTo>
                    <a:pt x="1405" y="854"/>
                    <a:pt x="1253" y="579"/>
                    <a:pt x="1008" y="366"/>
                  </a:cubicBezTo>
                  <a:cubicBezTo>
                    <a:pt x="785" y="142"/>
                    <a:pt x="512" y="0"/>
                    <a:pt x="3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5" name="Google Shape;555;p24"/>
            <p:cNvSpPr/>
            <p:nvPr/>
          </p:nvSpPr>
          <p:spPr>
            <a:xfrm>
              <a:off x="4876882" y="2580667"/>
              <a:ext cx="167344" cy="74677"/>
            </a:xfrm>
            <a:custGeom>
              <a:avLst/>
              <a:gdLst/>
              <a:ahLst/>
              <a:cxnLst/>
              <a:rect l="l" t="t" r="r" b="b"/>
              <a:pathLst>
                <a:path w="1712" h="764" extrusionOk="0">
                  <a:moveTo>
                    <a:pt x="856" y="0"/>
                  </a:moveTo>
                  <a:cubicBezTo>
                    <a:pt x="398" y="0"/>
                    <a:pt x="1" y="183"/>
                    <a:pt x="1" y="367"/>
                  </a:cubicBezTo>
                  <a:cubicBezTo>
                    <a:pt x="1" y="581"/>
                    <a:pt x="398" y="764"/>
                    <a:pt x="856" y="764"/>
                  </a:cubicBezTo>
                  <a:cubicBezTo>
                    <a:pt x="1345" y="764"/>
                    <a:pt x="1712" y="581"/>
                    <a:pt x="1712" y="367"/>
                  </a:cubicBezTo>
                  <a:cubicBezTo>
                    <a:pt x="1712" y="183"/>
                    <a:pt x="1345" y="0"/>
                    <a:pt x="856"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6" name="Google Shape;556;p24"/>
            <p:cNvSpPr/>
            <p:nvPr/>
          </p:nvSpPr>
          <p:spPr>
            <a:xfrm>
              <a:off x="4876882" y="2580667"/>
              <a:ext cx="149456" cy="71745"/>
            </a:xfrm>
            <a:custGeom>
              <a:avLst/>
              <a:gdLst/>
              <a:ahLst/>
              <a:cxnLst/>
              <a:rect l="l" t="t" r="r" b="b"/>
              <a:pathLst>
                <a:path w="1529" h="734" extrusionOk="0">
                  <a:moveTo>
                    <a:pt x="520" y="0"/>
                  </a:moveTo>
                  <a:cubicBezTo>
                    <a:pt x="215" y="61"/>
                    <a:pt x="1" y="183"/>
                    <a:pt x="1" y="367"/>
                  </a:cubicBezTo>
                  <a:cubicBezTo>
                    <a:pt x="1" y="581"/>
                    <a:pt x="398" y="733"/>
                    <a:pt x="856" y="733"/>
                  </a:cubicBezTo>
                  <a:cubicBezTo>
                    <a:pt x="1101" y="733"/>
                    <a:pt x="1315" y="703"/>
                    <a:pt x="1528" y="581"/>
                  </a:cubicBezTo>
                  <a:lnTo>
                    <a:pt x="1528" y="581"/>
                  </a:lnTo>
                  <a:lnTo>
                    <a:pt x="1467" y="611"/>
                  </a:lnTo>
                  <a:cubicBezTo>
                    <a:pt x="1040" y="611"/>
                    <a:pt x="673" y="367"/>
                    <a:pt x="5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7" name="Google Shape;557;p24"/>
            <p:cNvSpPr/>
            <p:nvPr/>
          </p:nvSpPr>
          <p:spPr>
            <a:xfrm>
              <a:off x="4856063" y="2473343"/>
              <a:ext cx="146328" cy="131076"/>
            </a:xfrm>
            <a:custGeom>
              <a:avLst/>
              <a:gdLst/>
              <a:ahLst/>
              <a:cxnLst/>
              <a:rect l="l" t="t" r="r" b="b"/>
              <a:pathLst>
                <a:path w="1497" h="1341" extrusionOk="0">
                  <a:moveTo>
                    <a:pt x="1178" y="0"/>
                  </a:moveTo>
                  <a:cubicBezTo>
                    <a:pt x="986" y="0"/>
                    <a:pt x="706" y="148"/>
                    <a:pt x="458" y="396"/>
                  </a:cubicBezTo>
                  <a:cubicBezTo>
                    <a:pt x="153" y="732"/>
                    <a:pt x="0" y="1129"/>
                    <a:pt x="153" y="1281"/>
                  </a:cubicBezTo>
                  <a:cubicBezTo>
                    <a:pt x="193" y="1322"/>
                    <a:pt x="250" y="1341"/>
                    <a:pt x="319" y="1341"/>
                  </a:cubicBezTo>
                  <a:cubicBezTo>
                    <a:pt x="511" y="1341"/>
                    <a:pt x="791" y="1193"/>
                    <a:pt x="1039" y="945"/>
                  </a:cubicBezTo>
                  <a:cubicBezTo>
                    <a:pt x="1375" y="609"/>
                    <a:pt x="1497" y="212"/>
                    <a:pt x="1344" y="60"/>
                  </a:cubicBezTo>
                  <a:cubicBezTo>
                    <a:pt x="1304" y="19"/>
                    <a:pt x="1247" y="0"/>
                    <a:pt x="117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8" name="Google Shape;558;p24"/>
            <p:cNvSpPr/>
            <p:nvPr/>
          </p:nvSpPr>
          <p:spPr>
            <a:xfrm>
              <a:off x="4862025" y="2532870"/>
              <a:ext cx="119545" cy="69008"/>
            </a:xfrm>
            <a:custGeom>
              <a:avLst/>
              <a:gdLst/>
              <a:ahLst/>
              <a:cxnLst/>
              <a:rect l="l" t="t" r="r" b="b"/>
              <a:pathLst>
                <a:path w="1223" h="706" extrusionOk="0">
                  <a:moveTo>
                    <a:pt x="1222" y="0"/>
                  </a:moveTo>
                  <a:cubicBezTo>
                    <a:pt x="1069" y="214"/>
                    <a:pt x="856" y="306"/>
                    <a:pt x="611" y="306"/>
                  </a:cubicBezTo>
                  <a:cubicBezTo>
                    <a:pt x="428" y="306"/>
                    <a:pt x="275" y="245"/>
                    <a:pt x="122" y="153"/>
                  </a:cubicBezTo>
                  <a:cubicBezTo>
                    <a:pt x="0" y="367"/>
                    <a:pt x="0" y="550"/>
                    <a:pt x="92" y="672"/>
                  </a:cubicBezTo>
                  <a:cubicBezTo>
                    <a:pt x="114" y="694"/>
                    <a:pt x="157" y="706"/>
                    <a:pt x="215" y="706"/>
                  </a:cubicBezTo>
                  <a:cubicBezTo>
                    <a:pt x="397" y="706"/>
                    <a:pt x="722" y="592"/>
                    <a:pt x="978" y="336"/>
                  </a:cubicBezTo>
                  <a:cubicBezTo>
                    <a:pt x="1069" y="245"/>
                    <a:pt x="1161" y="123"/>
                    <a:pt x="12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59" name="Google Shape;559;p24"/>
            <p:cNvSpPr/>
            <p:nvPr/>
          </p:nvSpPr>
          <p:spPr>
            <a:xfrm>
              <a:off x="4805235" y="2577637"/>
              <a:ext cx="86702" cy="74579"/>
            </a:xfrm>
            <a:custGeom>
              <a:avLst/>
              <a:gdLst/>
              <a:ahLst/>
              <a:cxnLst/>
              <a:rect l="l" t="t" r="r" b="b"/>
              <a:pathLst>
                <a:path w="887" h="763" extrusionOk="0">
                  <a:moveTo>
                    <a:pt x="520" y="1"/>
                  </a:moveTo>
                  <a:cubicBezTo>
                    <a:pt x="154" y="1"/>
                    <a:pt x="1" y="428"/>
                    <a:pt x="245" y="642"/>
                  </a:cubicBezTo>
                  <a:cubicBezTo>
                    <a:pt x="328" y="725"/>
                    <a:pt x="428" y="762"/>
                    <a:pt x="525" y="762"/>
                  </a:cubicBezTo>
                  <a:cubicBezTo>
                    <a:pt x="713" y="762"/>
                    <a:pt x="887" y="620"/>
                    <a:pt x="887" y="398"/>
                  </a:cubicBezTo>
                  <a:cubicBezTo>
                    <a:pt x="887" y="184"/>
                    <a:pt x="703" y="1"/>
                    <a:pt x="520" y="1"/>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0" name="Google Shape;560;p24"/>
            <p:cNvSpPr/>
            <p:nvPr/>
          </p:nvSpPr>
          <p:spPr>
            <a:xfrm>
              <a:off x="5321823" y="2810563"/>
              <a:ext cx="74777" cy="164309"/>
            </a:xfrm>
            <a:custGeom>
              <a:avLst/>
              <a:gdLst/>
              <a:ahLst/>
              <a:cxnLst/>
              <a:rect l="l" t="t" r="r" b="b"/>
              <a:pathLst>
                <a:path w="765" h="1681" extrusionOk="0">
                  <a:moveTo>
                    <a:pt x="398" y="0"/>
                  </a:moveTo>
                  <a:cubicBezTo>
                    <a:pt x="184" y="0"/>
                    <a:pt x="1" y="367"/>
                    <a:pt x="1" y="856"/>
                  </a:cubicBezTo>
                  <a:cubicBezTo>
                    <a:pt x="1" y="1314"/>
                    <a:pt x="184" y="1681"/>
                    <a:pt x="398" y="1681"/>
                  </a:cubicBezTo>
                  <a:cubicBezTo>
                    <a:pt x="612" y="1681"/>
                    <a:pt x="764" y="1314"/>
                    <a:pt x="764" y="856"/>
                  </a:cubicBezTo>
                  <a:cubicBezTo>
                    <a:pt x="764" y="367"/>
                    <a:pt x="581"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1" name="Google Shape;561;p24"/>
            <p:cNvSpPr/>
            <p:nvPr/>
          </p:nvSpPr>
          <p:spPr>
            <a:xfrm>
              <a:off x="5321823" y="2915053"/>
              <a:ext cx="74777" cy="59820"/>
            </a:xfrm>
            <a:custGeom>
              <a:avLst/>
              <a:gdLst/>
              <a:ahLst/>
              <a:cxnLst/>
              <a:rect l="l" t="t" r="r" b="b"/>
              <a:pathLst>
                <a:path w="765" h="612" extrusionOk="0">
                  <a:moveTo>
                    <a:pt x="764" y="1"/>
                  </a:moveTo>
                  <a:cubicBezTo>
                    <a:pt x="612" y="62"/>
                    <a:pt x="459" y="92"/>
                    <a:pt x="337" y="92"/>
                  </a:cubicBezTo>
                  <a:cubicBezTo>
                    <a:pt x="214" y="92"/>
                    <a:pt x="92" y="62"/>
                    <a:pt x="1" y="31"/>
                  </a:cubicBezTo>
                  <a:lnTo>
                    <a:pt x="1" y="31"/>
                  </a:lnTo>
                  <a:cubicBezTo>
                    <a:pt x="62" y="367"/>
                    <a:pt x="214" y="612"/>
                    <a:pt x="367" y="612"/>
                  </a:cubicBezTo>
                  <a:cubicBezTo>
                    <a:pt x="551"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2" name="Google Shape;562;p24"/>
            <p:cNvSpPr/>
            <p:nvPr/>
          </p:nvSpPr>
          <p:spPr>
            <a:xfrm>
              <a:off x="5208339" y="2858458"/>
              <a:ext cx="149456" cy="131174"/>
            </a:xfrm>
            <a:custGeom>
              <a:avLst/>
              <a:gdLst/>
              <a:ahLst/>
              <a:cxnLst/>
              <a:rect l="l" t="t" r="r" b="b"/>
              <a:pathLst>
                <a:path w="1529" h="1342" extrusionOk="0">
                  <a:moveTo>
                    <a:pt x="320" y="1"/>
                  </a:moveTo>
                  <a:cubicBezTo>
                    <a:pt x="251" y="1"/>
                    <a:pt x="194" y="20"/>
                    <a:pt x="154" y="60"/>
                  </a:cubicBezTo>
                  <a:cubicBezTo>
                    <a:pt x="1" y="244"/>
                    <a:pt x="154" y="641"/>
                    <a:pt x="490" y="946"/>
                  </a:cubicBezTo>
                  <a:cubicBezTo>
                    <a:pt x="714" y="1194"/>
                    <a:pt x="989" y="1342"/>
                    <a:pt x="1179" y="1342"/>
                  </a:cubicBezTo>
                  <a:cubicBezTo>
                    <a:pt x="1247" y="1342"/>
                    <a:pt x="1305" y="1323"/>
                    <a:pt x="1345" y="1282"/>
                  </a:cubicBezTo>
                  <a:cubicBezTo>
                    <a:pt x="1528" y="1129"/>
                    <a:pt x="1375" y="732"/>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3" name="Google Shape;563;p24"/>
            <p:cNvSpPr/>
            <p:nvPr/>
          </p:nvSpPr>
          <p:spPr>
            <a:xfrm>
              <a:off x="5259167" y="2938902"/>
              <a:ext cx="89634" cy="51316"/>
            </a:xfrm>
            <a:custGeom>
              <a:avLst/>
              <a:gdLst/>
              <a:ahLst/>
              <a:cxnLst/>
              <a:rect l="l" t="t" r="r" b="b"/>
              <a:pathLst>
                <a:path w="917" h="525" extrusionOk="0">
                  <a:moveTo>
                    <a:pt x="825" y="1"/>
                  </a:moveTo>
                  <a:cubicBezTo>
                    <a:pt x="642" y="123"/>
                    <a:pt x="397" y="184"/>
                    <a:pt x="183" y="184"/>
                  </a:cubicBezTo>
                  <a:lnTo>
                    <a:pt x="0" y="184"/>
                  </a:lnTo>
                  <a:cubicBezTo>
                    <a:pt x="216" y="401"/>
                    <a:pt x="479" y="525"/>
                    <a:pt x="657" y="525"/>
                  </a:cubicBezTo>
                  <a:cubicBezTo>
                    <a:pt x="730" y="525"/>
                    <a:pt x="789" y="504"/>
                    <a:pt x="825" y="459"/>
                  </a:cubicBezTo>
                  <a:cubicBezTo>
                    <a:pt x="917" y="368"/>
                    <a:pt x="917" y="184"/>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4" name="Google Shape;564;p24"/>
            <p:cNvSpPr/>
            <p:nvPr/>
          </p:nvSpPr>
          <p:spPr>
            <a:xfrm>
              <a:off x="5166602" y="2962850"/>
              <a:ext cx="167246" cy="74775"/>
            </a:xfrm>
            <a:custGeom>
              <a:avLst/>
              <a:gdLst/>
              <a:ahLst/>
              <a:cxnLst/>
              <a:rect l="l" t="t" r="r" b="b"/>
              <a:pathLst>
                <a:path w="1711" h="765" extrusionOk="0">
                  <a:moveTo>
                    <a:pt x="855" y="0"/>
                  </a:moveTo>
                  <a:cubicBezTo>
                    <a:pt x="397" y="0"/>
                    <a:pt x="0" y="153"/>
                    <a:pt x="0" y="367"/>
                  </a:cubicBezTo>
                  <a:cubicBezTo>
                    <a:pt x="0" y="581"/>
                    <a:pt x="397" y="764"/>
                    <a:pt x="855" y="764"/>
                  </a:cubicBezTo>
                  <a:cubicBezTo>
                    <a:pt x="1344" y="764"/>
                    <a:pt x="1711" y="581"/>
                    <a:pt x="1711" y="367"/>
                  </a:cubicBezTo>
                  <a:cubicBezTo>
                    <a:pt x="1711" y="184"/>
                    <a:pt x="1344" y="0"/>
                    <a:pt x="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5" name="Google Shape;565;p24"/>
            <p:cNvSpPr/>
            <p:nvPr/>
          </p:nvSpPr>
          <p:spPr>
            <a:xfrm>
              <a:off x="5166602" y="2977805"/>
              <a:ext cx="167246" cy="62752"/>
            </a:xfrm>
            <a:custGeom>
              <a:avLst/>
              <a:gdLst/>
              <a:ahLst/>
              <a:cxnLst/>
              <a:rect l="l" t="t" r="r" b="b"/>
              <a:pathLst>
                <a:path w="1711" h="642" extrusionOk="0">
                  <a:moveTo>
                    <a:pt x="1528" y="0"/>
                  </a:moveTo>
                  <a:cubicBezTo>
                    <a:pt x="1344" y="275"/>
                    <a:pt x="1008" y="458"/>
                    <a:pt x="642" y="458"/>
                  </a:cubicBezTo>
                  <a:cubicBezTo>
                    <a:pt x="428" y="458"/>
                    <a:pt x="183" y="397"/>
                    <a:pt x="0" y="244"/>
                  </a:cubicBezTo>
                  <a:lnTo>
                    <a:pt x="0" y="244"/>
                  </a:lnTo>
                  <a:cubicBezTo>
                    <a:pt x="31" y="458"/>
                    <a:pt x="397" y="642"/>
                    <a:pt x="855" y="642"/>
                  </a:cubicBezTo>
                  <a:cubicBezTo>
                    <a:pt x="1314" y="642"/>
                    <a:pt x="1711" y="458"/>
                    <a:pt x="1711" y="244"/>
                  </a:cubicBezTo>
                  <a:cubicBezTo>
                    <a:pt x="1680" y="122"/>
                    <a:pt x="1619" y="31"/>
                    <a:pt x="152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6" name="Google Shape;566;p24"/>
            <p:cNvSpPr/>
            <p:nvPr/>
          </p:nvSpPr>
          <p:spPr>
            <a:xfrm>
              <a:off x="5208339" y="3010745"/>
              <a:ext cx="146426" cy="131174"/>
            </a:xfrm>
            <a:custGeom>
              <a:avLst/>
              <a:gdLst/>
              <a:ahLst/>
              <a:cxnLst/>
              <a:rect l="l" t="t" r="r" b="b"/>
              <a:pathLst>
                <a:path w="1498" h="1342" extrusionOk="0">
                  <a:moveTo>
                    <a:pt x="1179" y="1"/>
                  </a:moveTo>
                  <a:cubicBezTo>
                    <a:pt x="989" y="1"/>
                    <a:pt x="714" y="149"/>
                    <a:pt x="490" y="396"/>
                  </a:cubicBezTo>
                  <a:cubicBezTo>
                    <a:pt x="154" y="732"/>
                    <a:pt x="1" y="1129"/>
                    <a:pt x="154" y="1282"/>
                  </a:cubicBezTo>
                  <a:cubicBezTo>
                    <a:pt x="194" y="1322"/>
                    <a:pt x="251" y="1342"/>
                    <a:pt x="320" y="1342"/>
                  </a:cubicBezTo>
                  <a:cubicBezTo>
                    <a:pt x="512" y="1342"/>
                    <a:pt x="792" y="1193"/>
                    <a:pt x="1039" y="946"/>
                  </a:cubicBezTo>
                  <a:cubicBezTo>
                    <a:pt x="1345" y="641"/>
                    <a:pt x="1498" y="244"/>
                    <a:pt x="1345" y="60"/>
                  </a:cubicBezTo>
                  <a:cubicBezTo>
                    <a:pt x="1305" y="20"/>
                    <a:pt x="1247" y="1"/>
                    <a:pt x="117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7" name="Google Shape;567;p24"/>
            <p:cNvSpPr/>
            <p:nvPr/>
          </p:nvSpPr>
          <p:spPr>
            <a:xfrm>
              <a:off x="5223295" y="3012407"/>
              <a:ext cx="134501" cy="126580"/>
            </a:xfrm>
            <a:custGeom>
              <a:avLst/>
              <a:gdLst/>
              <a:ahLst/>
              <a:cxnLst/>
              <a:rect l="l" t="t" r="r" b="b"/>
              <a:pathLst>
                <a:path w="1376" h="1295" extrusionOk="0">
                  <a:moveTo>
                    <a:pt x="1018" y="1"/>
                  </a:moveTo>
                  <a:cubicBezTo>
                    <a:pt x="966" y="1"/>
                    <a:pt x="911" y="16"/>
                    <a:pt x="856" y="43"/>
                  </a:cubicBezTo>
                  <a:cubicBezTo>
                    <a:pt x="978" y="593"/>
                    <a:pt x="581" y="1143"/>
                    <a:pt x="1" y="1235"/>
                  </a:cubicBezTo>
                  <a:cubicBezTo>
                    <a:pt x="41" y="1276"/>
                    <a:pt x="100" y="1295"/>
                    <a:pt x="170" y="1295"/>
                  </a:cubicBezTo>
                  <a:cubicBezTo>
                    <a:pt x="362" y="1295"/>
                    <a:pt x="640" y="1153"/>
                    <a:pt x="886" y="929"/>
                  </a:cubicBezTo>
                  <a:cubicBezTo>
                    <a:pt x="1192" y="593"/>
                    <a:pt x="1375" y="227"/>
                    <a:pt x="1192" y="74"/>
                  </a:cubicBezTo>
                  <a:cubicBezTo>
                    <a:pt x="1141" y="23"/>
                    <a:pt x="1082" y="1"/>
                    <a:pt x="1018"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8" name="Google Shape;568;p24"/>
            <p:cNvSpPr/>
            <p:nvPr/>
          </p:nvSpPr>
          <p:spPr>
            <a:xfrm>
              <a:off x="5318890" y="3025504"/>
              <a:ext cx="74679" cy="167339"/>
            </a:xfrm>
            <a:custGeom>
              <a:avLst/>
              <a:gdLst/>
              <a:ahLst/>
              <a:cxnLst/>
              <a:rect l="l" t="t" r="r" b="b"/>
              <a:pathLst>
                <a:path w="764" h="1712" extrusionOk="0">
                  <a:moveTo>
                    <a:pt x="397" y="1"/>
                  </a:moveTo>
                  <a:cubicBezTo>
                    <a:pt x="183" y="1"/>
                    <a:pt x="0" y="398"/>
                    <a:pt x="0" y="856"/>
                  </a:cubicBezTo>
                  <a:cubicBezTo>
                    <a:pt x="0" y="1314"/>
                    <a:pt x="183" y="1712"/>
                    <a:pt x="397" y="1712"/>
                  </a:cubicBezTo>
                  <a:cubicBezTo>
                    <a:pt x="611" y="1712"/>
                    <a:pt x="764" y="1314"/>
                    <a:pt x="764" y="856"/>
                  </a:cubicBezTo>
                  <a:cubicBezTo>
                    <a:pt x="764" y="398"/>
                    <a:pt x="58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69" name="Google Shape;569;p24"/>
            <p:cNvSpPr/>
            <p:nvPr/>
          </p:nvSpPr>
          <p:spPr>
            <a:xfrm>
              <a:off x="5321823" y="3037527"/>
              <a:ext cx="77709" cy="155317"/>
            </a:xfrm>
            <a:custGeom>
              <a:avLst/>
              <a:gdLst/>
              <a:ahLst/>
              <a:cxnLst/>
              <a:rect l="l" t="t" r="r" b="b"/>
              <a:pathLst>
                <a:path w="795" h="1589" extrusionOk="0">
                  <a:moveTo>
                    <a:pt x="581" y="0"/>
                  </a:moveTo>
                  <a:lnTo>
                    <a:pt x="581" y="0"/>
                  </a:lnTo>
                  <a:cubicBezTo>
                    <a:pt x="642" y="458"/>
                    <a:pt x="398" y="855"/>
                    <a:pt x="1" y="1069"/>
                  </a:cubicBezTo>
                  <a:cubicBezTo>
                    <a:pt x="62" y="1375"/>
                    <a:pt x="214" y="1589"/>
                    <a:pt x="398" y="1589"/>
                  </a:cubicBezTo>
                  <a:cubicBezTo>
                    <a:pt x="581" y="1589"/>
                    <a:pt x="764" y="1191"/>
                    <a:pt x="764" y="733"/>
                  </a:cubicBezTo>
                  <a:cubicBezTo>
                    <a:pt x="795" y="489"/>
                    <a:pt x="734"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0" name="Google Shape;570;p24"/>
            <p:cNvSpPr/>
            <p:nvPr/>
          </p:nvSpPr>
          <p:spPr>
            <a:xfrm>
              <a:off x="5360628" y="3012407"/>
              <a:ext cx="149456" cy="129610"/>
            </a:xfrm>
            <a:custGeom>
              <a:avLst/>
              <a:gdLst/>
              <a:ahLst/>
              <a:cxnLst/>
              <a:rect l="l" t="t" r="r" b="b"/>
              <a:pathLst>
                <a:path w="1529" h="1326" extrusionOk="0">
                  <a:moveTo>
                    <a:pt x="329" y="1"/>
                  </a:moveTo>
                  <a:cubicBezTo>
                    <a:pt x="256" y="1"/>
                    <a:pt x="196" y="23"/>
                    <a:pt x="154" y="74"/>
                  </a:cubicBezTo>
                  <a:cubicBezTo>
                    <a:pt x="1" y="227"/>
                    <a:pt x="154" y="624"/>
                    <a:pt x="490" y="960"/>
                  </a:cubicBezTo>
                  <a:cubicBezTo>
                    <a:pt x="736" y="1183"/>
                    <a:pt x="998" y="1325"/>
                    <a:pt x="1193" y="1325"/>
                  </a:cubicBezTo>
                  <a:cubicBezTo>
                    <a:pt x="1264" y="1325"/>
                    <a:pt x="1326" y="1306"/>
                    <a:pt x="1375" y="1265"/>
                  </a:cubicBezTo>
                  <a:cubicBezTo>
                    <a:pt x="1528" y="1112"/>
                    <a:pt x="1375" y="715"/>
                    <a:pt x="1039" y="379"/>
                  </a:cubicBezTo>
                  <a:cubicBezTo>
                    <a:pt x="796" y="158"/>
                    <a:pt x="520" y="1"/>
                    <a:pt x="32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1" name="Google Shape;571;p24"/>
            <p:cNvSpPr/>
            <p:nvPr/>
          </p:nvSpPr>
          <p:spPr>
            <a:xfrm>
              <a:off x="5360628" y="3010745"/>
              <a:ext cx="137433" cy="116414"/>
            </a:xfrm>
            <a:custGeom>
              <a:avLst/>
              <a:gdLst/>
              <a:ahLst/>
              <a:cxnLst/>
              <a:rect l="l" t="t" r="r" b="b"/>
              <a:pathLst>
                <a:path w="1406" h="1191" extrusionOk="0">
                  <a:moveTo>
                    <a:pt x="320" y="1"/>
                  </a:moveTo>
                  <a:cubicBezTo>
                    <a:pt x="251" y="1"/>
                    <a:pt x="194" y="20"/>
                    <a:pt x="154" y="60"/>
                  </a:cubicBezTo>
                  <a:cubicBezTo>
                    <a:pt x="1" y="244"/>
                    <a:pt x="154" y="641"/>
                    <a:pt x="459" y="946"/>
                  </a:cubicBezTo>
                  <a:lnTo>
                    <a:pt x="490" y="977"/>
                  </a:lnTo>
                  <a:cubicBezTo>
                    <a:pt x="581" y="946"/>
                    <a:pt x="642" y="946"/>
                    <a:pt x="734" y="946"/>
                  </a:cubicBezTo>
                  <a:cubicBezTo>
                    <a:pt x="978" y="946"/>
                    <a:pt x="1223" y="1038"/>
                    <a:pt x="1406" y="1191"/>
                  </a:cubicBezTo>
                  <a:cubicBezTo>
                    <a:pt x="1406" y="885"/>
                    <a:pt x="1284" y="580"/>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2" name="Google Shape;572;p24"/>
            <p:cNvSpPr/>
            <p:nvPr/>
          </p:nvSpPr>
          <p:spPr>
            <a:xfrm>
              <a:off x="5384576" y="2962850"/>
              <a:ext cx="164314" cy="77707"/>
            </a:xfrm>
            <a:custGeom>
              <a:avLst/>
              <a:gdLst/>
              <a:ahLst/>
              <a:cxnLst/>
              <a:rect l="l" t="t" r="r" b="b"/>
              <a:pathLst>
                <a:path w="1681" h="795" extrusionOk="0">
                  <a:moveTo>
                    <a:pt x="825" y="0"/>
                  </a:moveTo>
                  <a:cubicBezTo>
                    <a:pt x="367" y="0"/>
                    <a:pt x="0" y="153"/>
                    <a:pt x="0" y="397"/>
                  </a:cubicBezTo>
                  <a:cubicBezTo>
                    <a:pt x="0" y="611"/>
                    <a:pt x="367" y="795"/>
                    <a:pt x="825" y="795"/>
                  </a:cubicBezTo>
                  <a:cubicBezTo>
                    <a:pt x="1314" y="795"/>
                    <a:pt x="1680" y="581"/>
                    <a:pt x="1680" y="397"/>
                  </a:cubicBezTo>
                  <a:cubicBezTo>
                    <a:pt x="1680" y="184"/>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3" name="Google Shape;573;p24"/>
            <p:cNvSpPr/>
            <p:nvPr/>
          </p:nvSpPr>
          <p:spPr>
            <a:xfrm>
              <a:off x="5381545" y="2965782"/>
              <a:ext cx="149456" cy="74775"/>
            </a:xfrm>
            <a:custGeom>
              <a:avLst/>
              <a:gdLst/>
              <a:ahLst/>
              <a:cxnLst/>
              <a:rect l="l" t="t" r="r" b="b"/>
              <a:pathLst>
                <a:path w="1529" h="765" extrusionOk="0">
                  <a:moveTo>
                    <a:pt x="489" y="1"/>
                  </a:moveTo>
                  <a:cubicBezTo>
                    <a:pt x="214" y="62"/>
                    <a:pt x="1" y="184"/>
                    <a:pt x="1" y="367"/>
                  </a:cubicBezTo>
                  <a:cubicBezTo>
                    <a:pt x="1" y="581"/>
                    <a:pt x="398" y="765"/>
                    <a:pt x="856" y="765"/>
                  </a:cubicBezTo>
                  <a:cubicBezTo>
                    <a:pt x="1070" y="765"/>
                    <a:pt x="1314" y="704"/>
                    <a:pt x="1528" y="612"/>
                  </a:cubicBezTo>
                  <a:lnTo>
                    <a:pt x="1467" y="612"/>
                  </a:lnTo>
                  <a:cubicBezTo>
                    <a:pt x="1039" y="612"/>
                    <a:pt x="642" y="367"/>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4" name="Google Shape;574;p24"/>
            <p:cNvSpPr/>
            <p:nvPr/>
          </p:nvSpPr>
          <p:spPr>
            <a:xfrm>
              <a:off x="5360628" y="2858458"/>
              <a:ext cx="149456" cy="131174"/>
            </a:xfrm>
            <a:custGeom>
              <a:avLst/>
              <a:gdLst/>
              <a:ahLst/>
              <a:cxnLst/>
              <a:rect l="l" t="t" r="r" b="b"/>
              <a:pathLst>
                <a:path w="1529" h="1342" extrusionOk="0">
                  <a:moveTo>
                    <a:pt x="1191" y="1"/>
                  </a:moveTo>
                  <a:cubicBezTo>
                    <a:pt x="989" y="1"/>
                    <a:pt x="714" y="149"/>
                    <a:pt x="490" y="396"/>
                  </a:cubicBezTo>
                  <a:cubicBezTo>
                    <a:pt x="154" y="732"/>
                    <a:pt x="1" y="1129"/>
                    <a:pt x="154" y="1282"/>
                  </a:cubicBezTo>
                  <a:cubicBezTo>
                    <a:pt x="194" y="1323"/>
                    <a:pt x="251" y="1342"/>
                    <a:pt x="320" y="1342"/>
                  </a:cubicBezTo>
                  <a:cubicBezTo>
                    <a:pt x="512" y="1342"/>
                    <a:pt x="792" y="1194"/>
                    <a:pt x="1039" y="946"/>
                  </a:cubicBezTo>
                  <a:cubicBezTo>
                    <a:pt x="1375" y="641"/>
                    <a:pt x="1528" y="213"/>
                    <a:pt x="1375" y="60"/>
                  </a:cubicBezTo>
                  <a:cubicBezTo>
                    <a:pt x="1327" y="20"/>
                    <a:pt x="1264" y="1"/>
                    <a:pt x="1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5" name="Google Shape;575;p24"/>
            <p:cNvSpPr/>
            <p:nvPr/>
          </p:nvSpPr>
          <p:spPr>
            <a:xfrm>
              <a:off x="5366590" y="2918083"/>
              <a:ext cx="119545" cy="71549"/>
            </a:xfrm>
            <a:custGeom>
              <a:avLst/>
              <a:gdLst/>
              <a:ahLst/>
              <a:cxnLst/>
              <a:rect l="l" t="t" r="r" b="b"/>
              <a:pathLst>
                <a:path w="1223" h="732" extrusionOk="0">
                  <a:moveTo>
                    <a:pt x="1223" y="0"/>
                  </a:moveTo>
                  <a:cubicBezTo>
                    <a:pt x="1101" y="214"/>
                    <a:pt x="856" y="306"/>
                    <a:pt x="612" y="306"/>
                  </a:cubicBezTo>
                  <a:cubicBezTo>
                    <a:pt x="459" y="306"/>
                    <a:pt x="276" y="245"/>
                    <a:pt x="154" y="153"/>
                  </a:cubicBezTo>
                  <a:cubicBezTo>
                    <a:pt x="31" y="367"/>
                    <a:pt x="1" y="581"/>
                    <a:pt x="93" y="672"/>
                  </a:cubicBezTo>
                  <a:cubicBezTo>
                    <a:pt x="133" y="713"/>
                    <a:pt x="190" y="732"/>
                    <a:pt x="259" y="732"/>
                  </a:cubicBezTo>
                  <a:cubicBezTo>
                    <a:pt x="451" y="732"/>
                    <a:pt x="731" y="584"/>
                    <a:pt x="978" y="336"/>
                  </a:cubicBezTo>
                  <a:cubicBezTo>
                    <a:pt x="1070" y="245"/>
                    <a:pt x="1162" y="122"/>
                    <a:pt x="12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6" name="Google Shape;576;p24"/>
            <p:cNvSpPr/>
            <p:nvPr/>
          </p:nvSpPr>
          <p:spPr>
            <a:xfrm>
              <a:off x="5309898" y="2962850"/>
              <a:ext cx="86702" cy="74482"/>
            </a:xfrm>
            <a:custGeom>
              <a:avLst/>
              <a:gdLst/>
              <a:ahLst/>
              <a:cxnLst/>
              <a:rect l="l" t="t" r="r" b="b"/>
              <a:pathLst>
                <a:path w="887" h="762" extrusionOk="0">
                  <a:moveTo>
                    <a:pt x="520" y="0"/>
                  </a:moveTo>
                  <a:cubicBezTo>
                    <a:pt x="184" y="0"/>
                    <a:pt x="0" y="428"/>
                    <a:pt x="245" y="642"/>
                  </a:cubicBezTo>
                  <a:cubicBezTo>
                    <a:pt x="328" y="725"/>
                    <a:pt x="428" y="762"/>
                    <a:pt x="524" y="762"/>
                  </a:cubicBezTo>
                  <a:cubicBezTo>
                    <a:pt x="713" y="762"/>
                    <a:pt x="886" y="620"/>
                    <a:pt x="886" y="397"/>
                  </a:cubicBezTo>
                  <a:cubicBezTo>
                    <a:pt x="886"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7" name="Google Shape;577;p24"/>
            <p:cNvSpPr/>
            <p:nvPr/>
          </p:nvSpPr>
          <p:spPr>
            <a:xfrm>
              <a:off x="5698047" y="2270132"/>
              <a:ext cx="74777" cy="164309"/>
            </a:xfrm>
            <a:custGeom>
              <a:avLst/>
              <a:gdLst/>
              <a:ahLst/>
              <a:cxnLst/>
              <a:rect l="l" t="t" r="r" b="b"/>
              <a:pathLst>
                <a:path w="765" h="1681" extrusionOk="0">
                  <a:moveTo>
                    <a:pt x="367" y="0"/>
                  </a:moveTo>
                  <a:cubicBezTo>
                    <a:pt x="184" y="0"/>
                    <a:pt x="1" y="367"/>
                    <a:pt x="1" y="825"/>
                  </a:cubicBezTo>
                  <a:cubicBezTo>
                    <a:pt x="1" y="1314"/>
                    <a:pt x="184" y="1680"/>
                    <a:pt x="367" y="1680"/>
                  </a:cubicBezTo>
                  <a:cubicBezTo>
                    <a:pt x="581" y="1680"/>
                    <a:pt x="764" y="1314"/>
                    <a:pt x="764" y="825"/>
                  </a:cubicBezTo>
                  <a:cubicBezTo>
                    <a:pt x="764" y="367"/>
                    <a:pt x="581" y="0"/>
                    <a:pt x="36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8" name="Google Shape;578;p24"/>
            <p:cNvSpPr/>
            <p:nvPr/>
          </p:nvSpPr>
          <p:spPr>
            <a:xfrm>
              <a:off x="5695115" y="2374621"/>
              <a:ext cx="74679" cy="59820"/>
            </a:xfrm>
            <a:custGeom>
              <a:avLst/>
              <a:gdLst/>
              <a:ahLst/>
              <a:cxnLst/>
              <a:rect l="l" t="t" r="r" b="b"/>
              <a:pathLst>
                <a:path w="764" h="612" extrusionOk="0">
                  <a:moveTo>
                    <a:pt x="764" y="0"/>
                  </a:moveTo>
                  <a:cubicBezTo>
                    <a:pt x="642" y="61"/>
                    <a:pt x="489" y="61"/>
                    <a:pt x="336" y="61"/>
                  </a:cubicBezTo>
                  <a:cubicBezTo>
                    <a:pt x="214" y="61"/>
                    <a:pt x="122" y="61"/>
                    <a:pt x="0" y="31"/>
                  </a:cubicBezTo>
                  <a:lnTo>
                    <a:pt x="0" y="31"/>
                  </a:lnTo>
                  <a:cubicBezTo>
                    <a:pt x="61" y="367"/>
                    <a:pt x="214" y="611"/>
                    <a:pt x="397" y="611"/>
                  </a:cubicBezTo>
                  <a:cubicBezTo>
                    <a:pt x="581" y="611"/>
                    <a:pt x="733" y="367"/>
                    <a:pt x="76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79" name="Google Shape;579;p24"/>
            <p:cNvSpPr/>
            <p:nvPr/>
          </p:nvSpPr>
          <p:spPr>
            <a:xfrm>
              <a:off x="5581632" y="2318027"/>
              <a:ext cx="149358" cy="131174"/>
            </a:xfrm>
            <a:custGeom>
              <a:avLst/>
              <a:gdLst/>
              <a:ahLst/>
              <a:cxnLst/>
              <a:rect l="l" t="t" r="r" b="b"/>
              <a:pathLst>
                <a:path w="1528" h="1342" extrusionOk="0">
                  <a:moveTo>
                    <a:pt x="320" y="1"/>
                  </a:moveTo>
                  <a:cubicBezTo>
                    <a:pt x="251" y="1"/>
                    <a:pt x="193" y="20"/>
                    <a:pt x="153" y="60"/>
                  </a:cubicBezTo>
                  <a:cubicBezTo>
                    <a:pt x="0" y="213"/>
                    <a:pt x="153" y="640"/>
                    <a:pt x="489" y="946"/>
                  </a:cubicBezTo>
                  <a:cubicBezTo>
                    <a:pt x="736" y="1193"/>
                    <a:pt x="1017" y="1341"/>
                    <a:pt x="1209" y="1341"/>
                  </a:cubicBezTo>
                  <a:cubicBezTo>
                    <a:pt x="1277" y="1341"/>
                    <a:pt x="1335" y="1322"/>
                    <a:pt x="1375" y="1282"/>
                  </a:cubicBezTo>
                  <a:cubicBezTo>
                    <a:pt x="1528" y="1129"/>
                    <a:pt x="1375" y="732"/>
                    <a:pt x="1039" y="396"/>
                  </a:cubicBezTo>
                  <a:cubicBezTo>
                    <a:pt x="792" y="149"/>
                    <a:pt x="511"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0" name="Google Shape;580;p24"/>
            <p:cNvSpPr/>
            <p:nvPr/>
          </p:nvSpPr>
          <p:spPr>
            <a:xfrm>
              <a:off x="5632362" y="2398471"/>
              <a:ext cx="92665" cy="51316"/>
            </a:xfrm>
            <a:custGeom>
              <a:avLst/>
              <a:gdLst/>
              <a:ahLst/>
              <a:cxnLst/>
              <a:rect l="l" t="t" r="r" b="b"/>
              <a:pathLst>
                <a:path w="948" h="525" extrusionOk="0">
                  <a:moveTo>
                    <a:pt x="856" y="1"/>
                  </a:moveTo>
                  <a:cubicBezTo>
                    <a:pt x="642" y="123"/>
                    <a:pt x="428" y="184"/>
                    <a:pt x="184" y="184"/>
                  </a:cubicBezTo>
                  <a:lnTo>
                    <a:pt x="1" y="184"/>
                  </a:lnTo>
                  <a:cubicBezTo>
                    <a:pt x="217" y="400"/>
                    <a:pt x="479" y="525"/>
                    <a:pt x="668" y="525"/>
                  </a:cubicBezTo>
                  <a:cubicBezTo>
                    <a:pt x="746" y="525"/>
                    <a:pt x="811" y="504"/>
                    <a:pt x="856" y="459"/>
                  </a:cubicBezTo>
                  <a:cubicBezTo>
                    <a:pt x="948" y="367"/>
                    <a:pt x="917" y="184"/>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1" name="Google Shape;581;p24"/>
            <p:cNvSpPr/>
            <p:nvPr/>
          </p:nvSpPr>
          <p:spPr>
            <a:xfrm>
              <a:off x="5542826" y="2422418"/>
              <a:ext cx="164314" cy="74677"/>
            </a:xfrm>
            <a:custGeom>
              <a:avLst/>
              <a:gdLst/>
              <a:ahLst/>
              <a:cxnLst/>
              <a:rect l="l" t="t" r="r" b="b"/>
              <a:pathLst>
                <a:path w="1681" h="764" extrusionOk="0">
                  <a:moveTo>
                    <a:pt x="825" y="0"/>
                  </a:moveTo>
                  <a:cubicBezTo>
                    <a:pt x="367" y="0"/>
                    <a:pt x="0" y="153"/>
                    <a:pt x="0" y="367"/>
                  </a:cubicBezTo>
                  <a:cubicBezTo>
                    <a:pt x="0" y="581"/>
                    <a:pt x="367" y="764"/>
                    <a:pt x="825" y="764"/>
                  </a:cubicBezTo>
                  <a:cubicBezTo>
                    <a:pt x="1314" y="764"/>
                    <a:pt x="1680" y="581"/>
                    <a:pt x="1680" y="367"/>
                  </a:cubicBezTo>
                  <a:cubicBezTo>
                    <a:pt x="1680" y="153"/>
                    <a:pt x="1314" y="0"/>
                    <a:pt x="82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2" name="Google Shape;582;p24"/>
            <p:cNvSpPr/>
            <p:nvPr/>
          </p:nvSpPr>
          <p:spPr>
            <a:xfrm>
              <a:off x="5542826" y="2434343"/>
              <a:ext cx="164314" cy="65782"/>
            </a:xfrm>
            <a:custGeom>
              <a:avLst/>
              <a:gdLst/>
              <a:ahLst/>
              <a:cxnLst/>
              <a:rect l="l" t="t" r="r" b="b"/>
              <a:pathLst>
                <a:path w="1681" h="673" extrusionOk="0">
                  <a:moveTo>
                    <a:pt x="1497" y="0"/>
                  </a:moveTo>
                  <a:cubicBezTo>
                    <a:pt x="1314" y="306"/>
                    <a:pt x="978" y="489"/>
                    <a:pt x="611" y="489"/>
                  </a:cubicBezTo>
                  <a:cubicBezTo>
                    <a:pt x="397" y="489"/>
                    <a:pt x="184" y="428"/>
                    <a:pt x="0" y="275"/>
                  </a:cubicBezTo>
                  <a:lnTo>
                    <a:pt x="0" y="275"/>
                  </a:lnTo>
                  <a:cubicBezTo>
                    <a:pt x="31" y="489"/>
                    <a:pt x="367" y="672"/>
                    <a:pt x="825" y="672"/>
                  </a:cubicBezTo>
                  <a:cubicBezTo>
                    <a:pt x="1314" y="672"/>
                    <a:pt x="1680" y="489"/>
                    <a:pt x="1680" y="275"/>
                  </a:cubicBezTo>
                  <a:cubicBezTo>
                    <a:pt x="1680" y="153"/>
                    <a:pt x="1619" y="61"/>
                    <a:pt x="149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3" name="Google Shape;583;p24"/>
            <p:cNvSpPr/>
            <p:nvPr/>
          </p:nvSpPr>
          <p:spPr>
            <a:xfrm>
              <a:off x="5581632" y="2470313"/>
              <a:ext cx="149358" cy="131174"/>
            </a:xfrm>
            <a:custGeom>
              <a:avLst/>
              <a:gdLst/>
              <a:ahLst/>
              <a:cxnLst/>
              <a:rect l="l" t="t" r="r" b="b"/>
              <a:pathLst>
                <a:path w="1528" h="1342" extrusionOk="0">
                  <a:moveTo>
                    <a:pt x="1209" y="1"/>
                  </a:moveTo>
                  <a:cubicBezTo>
                    <a:pt x="1017" y="1"/>
                    <a:pt x="736" y="149"/>
                    <a:pt x="489" y="396"/>
                  </a:cubicBezTo>
                  <a:cubicBezTo>
                    <a:pt x="184" y="732"/>
                    <a:pt x="0" y="1129"/>
                    <a:pt x="153" y="1282"/>
                  </a:cubicBezTo>
                  <a:cubicBezTo>
                    <a:pt x="193" y="1322"/>
                    <a:pt x="253" y="1341"/>
                    <a:pt x="324" y="1341"/>
                  </a:cubicBezTo>
                  <a:cubicBezTo>
                    <a:pt x="523" y="1341"/>
                    <a:pt x="814" y="1193"/>
                    <a:pt x="1039" y="946"/>
                  </a:cubicBezTo>
                  <a:cubicBezTo>
                    <a:pt x="1375" y="640"/>
                    <a:pt x="1528" y="213"/>
                    <a:pt x="1375" y="60"/>
                  </a:cubicBezTo>
                  <a:cubicBezTo>
                    <a:pt x="1335" y="20"/>
                    <a:pt x="1277" y="1"/>
                    <a:pt x="120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4" name="Google Shape;584;p24"/>
            <p:cNvSpPr/>
            <p:nvPr/>
          </p:nvSpPr>
          <p:spPr>
            <a:xfrm>
              <a:off x="5599519" y="2471193"/>
              <a:ext cx="131470" cy="130294"/>
            </a:xfrm>
            <a:custGeom>
              <a:avLst/>
              <a:gdLst/>
              <a:ahLst/>
              <a:cxnLst/>
              <a:rect l="l" t="t" r="r" b="b"/>
              <a:pathLst>
                <a:path w="1345" h="1333" extrusionOk="0">
                  <a:moveTo>
                    <a:pt x="983" y="0"/>
                  </a:moveTo>
                  <a:cubicBezTo>
                    <a:pt x="937" y="0"/>
                    <a:pt x="894" y="8"/>
                    <a:pt x="856" y="20"/>
                  </a:cubicBezTo>
                  <a:cubicBezTo>
                    <a:pt x="948" y="601"/>
                    <a:pt x="551" y="1151"/>
                    <a:pt x="1" y="1273"/>
                  </a:cubicBezTo>
                  <a:cubicBezTo>
                    <a:pt x="42" y="1314"/>
                    <a:pt x="100" y="1333"/>
                    <a:pt x="170" y="1333"/>
                  </a:cubicBezTo>
                  <a:cubicBezTo>
                    <a:pt x="362" y="1333"/>
                    <a:pt x="641" y="1191"/>
                    <a:pt x="887" y="967"/>
                  </a:cubicBezTo>
                  <a:cubicBezTo>
                    <a:pt x="1192" y="631"/>
                    <a:pt x="1345" y="234"/>
                    <a:pt x="1192" y="51"/>
                  </a:cubicBezTo>
                  <a:cubicBezTo>
                    <a:pt x="1120" y="15"/>
                    <a:pt x="1049" y="0"/>
                    <a:pt x="98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5" name="Google Shape;585;p24"/>
            <p:cNvSpPr/>
            <p:nvPr/>
          </p:nvSpPr>
          <p:spPr>
            <a:xfrm>
              <a:off x="5695115" y="2485073"/>
              <a:ext cx="74679" cy="167339"/>
            </a:xfrm>
            <a:custGeom>
              <a:avLst/>
              <a:gdLst/>
              <a:ahLst/>
              <a:cxnLst/>
              <a:rect l="l" t="t" r="r" b="b"/>
              <a:pathLst>
                <a:path w="764" h="1712" extrusionOk="0">
                  <a:moveTo>
                    <a:pt x="367" y="1"/>
                  </a:moveTo>
                  <a:cubicBezTo>
                    <a:pt x="153" y="1"/>
                    <a:pt x="0" y="367"/>
                    <a:pt x="0" y="856"/>
                  </a:cubicBezTo>
                  <a:cubicBezTo>
                    <a:pt x="0" y="1314"/>
                    <a:pt x="153" y="1711"/>
                    <a:pt x="367" y="1711"/>
                  </a:cubicBezTo>
                  <a:cubicBezTo>
                    <a:pt x="581" y="1711"/>
                    <a:pt x="764" y="1314"/>
                    <a:pt x="764" y="856"/>
                  </a:cubicBezTo>
                  <a:cubicBezTo>
                    <a:pt x="764" y="367"/>
                    <a:pt x="581" y="1"/>
                    <a:pt x="36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6" name="Google Shape;586;p24"/>
            <p:cNvSpPr/>
            <p:nvPr/>
          </p:nvSpPr>
          <p:spPr>
            <a:xfrm>
              <a:off x="5698047" y="2496998"/>
              <a:ext cx="74777" cy="152384"/>
            </a:xfrm>
            <a:custGeom>
              <a:avLst/>
              <a:gdLst/>
              <a:ahLst/>
              <a:cxnLst/>
              <a:rect l="l" t="t" r="r" b="b"/>
              <a:pathLst>
                <a:path w="765" h="1559" extrusionOk="0">
                  <a:moveTo>
                    <a:pt x="581" y="1"/>
                  </a:moveTo>
                  <a:lnTo>
                    <a:pt x="581" y="1"/>
                  </a:lnTo>
                  <a:cubicBezTo>
                    <a:pt x="612" y="459"/>
                    <a:pt x="367" y="856"/>
                    <a:pt x="1" y="1070"/>
                  </a:cubicBezTo>
                  <a:cubicBezTo>
                    <a:pt x="62" y="1375"/>
                    <a:pt x="184" y="1559"/>
                    <a:pt x="367" y="1559"/>
                  </a:cubicBezTo>
                  <a:cubicBezTo>
                    <a:pt x="551" y="1559"/>
                    <a:pt x="764" y="1192"/>
                    <a:pt x="764" y="734"/>
                  </a:cubicBezTo>
                  <a:cubicBezTo>
                    <a:pt x="764" y="459"/>
                    <a:pt x="703" y="215"/>
                    <a:pt x="58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7" name="Google Shape;587;p24"/>
            <p:cNvSpPr/>
            <p:nvPr/>
          </p:nvSpPr>
          <p:spPr>
            <a:xfrm>
              <a:off x="5733920" y="2470313"/>
              <a:ext cx="149358" cy="131174"/>
            </a:xfrm>
            <a:custGeom>
              <a:avLst/>
              <a:gdLst/>
              <a:ahLst/>
              <a:cxnLst/>
              <a:rect l="l" t="t" r="r" b="b"/>
              <a:pathLst>
                <a:path w="1528" h="1342" extrusionOk="0">
                  <a:moveTo>
                    <a:pt x="324" y="1"/>
                  </a:moveTo>
                  <a:cubicBezTo>
                    <a:pt x="253" y="1"/>
                    <a:pt x="193" y="20"/>
                    <a:pt x="153" y="60"/>
                  </a:cubicBezTo>
                  <a:cubicBezTo>
                    <a:pt x="0" y="243"/>
                    <a:pt x="153" y="640"/>
                    <a:pt x="489" y="946"/>
                  </a:cubicBezTo>
                  <a:cubicBezTo>
                    <a:pt x="736" y="1193"/>
                    <a:pt x="1017" y="1341"/>
                    <a:pt x="1209" y="1341"/>
                  </a:cubicBezTo>
                  <a:cubicBezTo>
                    <a:pt x="1277" y="1341"/>
                    <a:pt x="1335" y="1322"/>
                    <a:pt x="1375" y="1282"/>
                  </a:cubicBezTo>
                  <a:cubicBezTo>
                    <a:pt x="1528" y="1129"/>
                    <a:pt x="1375" y="701"/>
                    <a:pt x="1039" y="396"/>
                  </a:cubicBezTo>
                  <a:cubicBezTo>
                    <a:pt x="814" y="149"/>
                    <a:pt x="523" y="1"/>
                    <a:pt x="32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8" name="Google Shape;588;p24"/>
            <p:cNvSpPr/>
            <p:nvPr/>
          </p:nvSpPr>
          <p:spPr>
            <a:xfrm>
              <a:off x="5733920" y="2473343"/>
              <a:ext cx="140463" cy="113384"/>
            </a:xfrm>
            <a:custGeom>
              <a:avLst/>
              <a:gdLst/>
              <a:ahLst/>
              <a:cxnLst/>
              <a:rect l="l" t="t" r="r" b="b"/>
              <a:pathLst>
                <a:path w="1437" h="1160" extrusionOk="0">
                  <a:moveTo>
                    <a:pt x="350" y="0"/>
                  </a:moveTo>
                  <a:cubicBezTo>
                    <a:pt x="281" y="0"/>
                    <a:pt x="224" y="19"/>
                    <a:pt x="184" y="60"/>
                  </a:cubicBezTo>
                  <a:cubicBezTo>
                    <a:pt x="0" y="212"/>
                    <a:pt x="184" y="609"/>
                    <a:pt x="489" y="945"/>
                  </a:cubicBezTo>
                  <a:lnTo>
                    <a:pt x="520" y="945"/>
                  </a:lnTo>
                  <a:cubicBezTo>
                    <a:pt x="611" y="915"/>
                    <a:pt x="672" y="915"/>
                    <a:pt x="764" y="915"/>
                  </a:cubicBezTo>
                  <a:cubicBezTo>
                    <a:pt x="1008" y="915"/>
                    <a:pt x="1253" y="976"/>
                    <a:pt x="1436" y="1159"/>
                  </a:cubicBezTo>
                  <a:cubicBezTo>
                    <a:pt x="1436" y="854"/>
                    <a:pt x="1283" y="579"/>
                    <a:pt x="1070" y="396"/>
                  </a:cubicBezTo>
                  <a:cubicBezTo>
                    <a:pt x="822" y="148"/>
                    <a:pt x="542" y="0"/>
                    <a:pt x="35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89" name="Google Shape;589;p24"/>
            <p:cNvSpPr/>
            <p:nvPr/>
          </p:nvSpPr>
          <p:spPr>
            <a:xfrm>
              <a:off x="5757770" y="2425351"/>
              <a:ext cx="167344" cy="74775"/>
            </a:xfrm>
            <a:custGeom>
              <a:avLst/>
              <a:gdLst/>
              <a:ahLst/>
              <a:cxnLst/>
              <a:rect l="l" t="t" r="r" b="b"/>
              <a:pathLst>
                <a:path w="1712" h="765" extrusionOk="0">
                  <a:moveTo>
                    <a:pt x="856" y="1"/>
                  </a:moveTo>
                  <a:cubicBezTo>
                    <a:pt x="367" y="1"/>
                    <a:pt x="1" y="153"/>
                    <a:pt x="1" y="367"/>
                  </a:cubicBezTo>
                  <a:cubicBezTo>
                    <a:pt x="1" y="581"/>
                    <a:pt x="367" y="764"/>
                    <a:pt x="856" y="764"/>
                  </a:cubicBezTo>
                  <a:cubicBezTo>
                    <a:pt x="1314" y="764"/>
                    <a:pt x="1711" y="581"/>
                    <a:pt x="1711" y="367"/>
                  </a:cubicBezTo>
                  <a:cubicBezTo>
                    <a:pt x="1711" y="153"/>
                    <a:pt x="1314" y="1"/>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0" name="Google Shape;590;p24"/>
            <p:cNvSpPr/>
            <p:nvPr/>
          </p:nvSpPr>
          <p:spPr>
            <a:xfrm>
              <a:off x="5757770" y="2425351"/>
              <a:ext cx="146426" cy="71745"/>
            </a:xfrm>
            <a:custGeom>
              <a:avLst/>
              <a:gdLst/>
              <a:ahLst/>
              <a:cxnLst/>
              <a:rect l="l" t="t" r="r" b="b"/>
              <a:pathLst>
                <a:path w="1498" h="734" extrusionOk="0">
                  <a:moveTo>
                    <a:pt x="1497" y="581"/>
                  </a:moveTo>
                  <a:cubicBezTo>
                    <a:pt x="1476" y="592"/>
                    <a:pt x="1454" y="602"/>
                    <a:pt x="1432" y="612"/>
                  </a:cubicBezTo>
                  <a:lnTo>
                    <a:pt x="1432" y="612"/>
                  </a:lnTo>
                  <a:cubicBezTo>
                    <a:pt x="1433" y="612"/>
                    <a:pt x="1435" y="612"/>
                    <a:pt x="1436" y="612"/>
                  </a:cubicBezTo>
                  <a:lnTo>
                    <a:pt x="1497" y="581"/>
                  </a:lnTo>
                  <a:close/>
                  <a:moveTo>
                    <a:pt x="489" y="1"/>
                  </a:moveTo>
                  <a:cubicBezTo>
                    <a:pt x="215" y="62"/>
                    <a:pt x="1" y="184"/>
                    <a:pt x="1" y="367"/>
                  </a:cubicBezTo>
                  <a:cubicBezTo>
                    <a:pt x="1" y="581"/>
                    <a:pt x="367" y="734"/>
                    <a:pt x="856" y="734"/>
                  </a:cubicBezTo>
                  <a:cubicBezTo>
                    <a:pt x="1045" y="734"/>
                    <a:pt x="1258" y="686"/>
                    <a:pt x="1432" y="612"/>
                  </a:cubicBezTo>
                  <a:lnTo>
                    <a:pt x="1432" y="612"/>
                  </a:lnTo>
                  <a:cubicBezTo>
                    <a:pt x="1036" y="610"/>
                    <a:pt x="642" y="366"/>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1" name="Google Shape;591;p24"/>
            <p:cNvSpPr/>
            <p:nvPr/>
          </p:nvSpPr>
          <p:spPr>
            <a:xfrm>
              <a:off x="5733920" y="2318027"/>
              <a:ext cx="149358" cy="131174"/>
            </a:xfrm>
            <a:custGeom>
              <a:avLst/>
              <a:gdLst/>
              <a:ahLst/>
              <a:cxnLst/>
              <a:rect l="l" t="t" r="r" b="b"/>
              <a:pathLst>
                <a:path w="1528" h="1342" extrusionOk="0">
                  <a:moveTo>
                    <a:pt x="1204" y="1"/>
                  </a:moveTo>
                  <a:cubicBezTo>
                    <a:pt x="1005" y="1"/>
                    <a:pt x="714" y="149"/>
                    <a:pt x="489" y="396"/>
                  </a:cubicBezTo>
                  <a:cubicBezTo>
                    <a:pt x="153" y="732"/>
                    <a:pt x="0" y="1129"/>
                    <a:pt x="153" y="1282"/>
                  </a:cubicBezTo>
                  <a:cubicBezTo>
                    <a:pt x="201" y="1322"/>
                    <a:pt x="265" y="1341"/>
                    <a:pt x="337" y="1341"/>
                  </a:cubicBezTo>
                  <a:cubicBezTo>
                    <a:pt x="540" y="1341"/>
                    <a:pt x="814" y="1193"/>
                    <a:pt x="1039" y="946"/>
                  </a:cubicBezTo>
                  <a:cubicBezTo>
                    <a:pt x="1375" y="610"/>
                    <a:pt x="1528" y="213"/>
                    <a:pt x="1375" y="60"/>
                  </a:cubicBezTo>
                  <a:cubicBezTo>
                    <a:pt x="1335" y="20"/>
                    <a:pt x="1275" y="1"/>
                    <a:pt x="120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2" name="Google Shape;592;p24"/>
            <p:cNvSpPr/>
            <p:nvPr/>
          </p:nvSpPr>
          <p:spPr>
            <a:xfrm>
              <a:off x="5739883" y="2380583"/>
              <a:ext cx="122478" cy="66076"/>
            </a:xfrm>
            <a:custGeom>
              <a:avLst/>
              <a:gdLst/>
              <a:ahLst/>
              <a:cxnLst/>
              <a:rect l="l" t="t" r="r" b="b"/>
              <a:pathLst>
                <a:path w="1253" h="676" extrusionOk="0">
                  <a:moveTo>
                    <a:pt x="1253" y="0"/>
                  </a:moveTo>
                  <a:cubicBezTo>
                    <a:pt x="1100" y="184"/>
                    <a:pt x="856" y="275"/>
                    <a:pt x="642" y="275"/>
                  </a:cubicBezTo>
                  <a:cubicBezTo>
                    <a:pt x="459" y="275"/>
                    <a:pt x="275" y="214"/>
                    <a:pt x="153" y="123"/>
                  </a:cubicBezTo>
                  <a:cubicBezTo>
                    <a:pt x="31" y="336"/>
                    <a:pt x="0" y="550"/>
                    <a:pt x="92" y="642"/>
                  </a:cubicBezTo>
                  <a:cubicBezTo>
                    <a:pt x="121" y="664"/>
                    <a:pt x="170" y="675"/>
                    <a:pt x="232" y="675"/>
                  </a:cubicBezTo>
                  <a:cubicBezTo>
                    <a:pt x="426" y="675"/>
                    <a:pt x="746" y="561"/>
                    <a:pt x="978" y="306"/>
                  </a:cubicBezTo>
                  <a:cubicBezTo>
                    <a:pt x="1100" y="214"/>
                    <a:pt x="1161" y="123"/>
                    <a:pt x="125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3" name="Google Shape;593;p24"/>
            <p:cNvSpPr/>
            <p:nvPr/>
          </p:nvSpPr>
          <p:spPr>
            <a:xfrm>
              <a:off x="5683190" y="2422418"/>
              <a:ext cx="89634" cy="74482"/>
            </a:xfrm>
            <a:custGeom>
              <a:avLst/>
              <a:gdLst/>
              <a:ahLst/>
              <a:cxnLst/>
              <a:rect l="l" t="t" r="r" b="b"/>
              <a:pathLst>
                <a:path w="917" h="762" extrusionOk="0">
                  <a:moveTo>
                    <a:pt x="519" y="0"/>
                  </a:moveTo>
                  <a:cubicBezTo>
                    <a:pt x="183" y="0"/>
                    <a:pt x="0" y="397"/>
                    <a:pt x="244" y="642"/>
                  </a:cubicBezTo>
                  <a:cubicBezTo>
                    <a:pt x="327" y="724"/>
                    <a:pt x="431" y="762"/>
                    <a:pt x="532" y="762"/>
                  </a:cubicBezTo>
                  <a:cubicBezTo>
                    <a:pt x="729" y="762"/>
                    <a:pt x="916" y="619"/>
                    <a:pt x="916" y="397"/>
                  </a:cubicBezTo>
                  <a:cubicBezTo>
                    <a:pt x="916" y="183"/>
                    <a:pt x="733" y="0"/>
                    <a:pt x="519"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4" name="Google Shape;594;p24"/>
            <p:cNvSpPr/>
            <p:nvPr/>
          </p:nvSpPr>
          <p:spPr>
            <a:xfrm>
              <a:off x="5223295" y="1884919"/>
              <a:ext cx="77709" cy="164309"/>
            </a:xfrm>
            <a:custGeom>
              <a:avLst/>
              <a:gdLst/>
              <a:ahLst/>
              <a:cxnLst/>
              <a:rect l="l" t="t" r="r" b="b"/>
              <a:pathLst>
                <a:path w="795" h="1681" extrusionOk="0">
                  <a:moveTo>
                    <a:pt x="398" y="0"/>
                  </a:moveTo>
                  <a:cubicBezTo>
                    <a:pt x="184" y="0"/>
                    <a:pt x="1" y="367"/>
                    <a:pt x="1" y="856"/>
                  </a:cubicBezTo>
                  <a:cubicBezTo>
                    <a:pt x="1" y="1314"/>
                    <a:pt x="184" y="1681"/>
                    <a:pt x="398" y="1681"/>
                  </a:cubicBezTo>
                  <a:cubicBezTo>
                    <a:pt x="612" y="1681"/>
                    <a:pt x="795" y="1314"/>
                    <a:pt x="795" y="856"/>
                  </a:cubicBezTo>
                  <a:cubicBezTo>
                    <a:pt x="795" y="398"/>
                    <a:pt x="612" y="0"/>
                    <a:pt x="398"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5" name="Google Shape;595;p24"/>
            <p:cNvSpPr/>
            <p:nvPr/>
          </p:nvSpPr>
          <p:spPr>
            <a:xfrm>
              <a:off x="5223295" y="1989408"/>
              <a:ext cx="74777" cy="59820"/>
            </a:xfrm>
            <a:custGeom>
              <a:avLst/>
              <a:gdLst/>
              <a:ahLst/>
              <a:cxnLst/>
              <a:rect l="l" t="t" r="r" b="b"/>
              <a:pathLst>
                <a:path w="765" h="612" extrusionOk="0">
                  <a:moveTo>
                    <a:pt x="764" y="1"/>
                  </a:moveTo>
                  <a:lnTo>
                    <a:pt x="764" y="1"/>
                  </a:lnTo>
                  <a:cubicBezTo>
                    <a:pt x="612" y="62"/>
                    <a:pt x="459" y="92"/>
                    <a:pt x="306" y="92"/>
                  </a:cubicBezTo>
                  <a:cubicBezTo>
                    <a:pt x="214" y="92"/>
                    <a:pt x="92" y="62"/>
                    <a:pt x="1" y="31"/>
                  </a:cubicBezTo>
                  <a:lnTo>
                    <a:pt x="1" y="31"/>
                  </a:lnTo>
                  <a:cubicBezTo>
                    <a:pt x="62" y="367"/>
                    <a:pt x="184" y="612"/>
                    <a:pt x="367" y="612"/>
                  </a:cubicBezTo>
                  <a:cubicBezTo>
                    <a:pt x="550" y="612"/>
                    <a:pt x="703" y="367"/>
                    <a:pt x="764"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6" name="Google Shape;596;p24"/>
            <p:cNvSpPr/>
            <p:nvPr/>
          </p:nvSpPr>
          <p:spPr>
            <a:xfrm>
              <a:off x="5109811" y="1932814"/>
              <a:ext cx="146426" cy="131174"/>
            </a:xfrm>
            <a:custGeom>
              <a:avLst/>
              <a:gdLst/>
              <a:ahLst/>
              <a:cxnLst/>
              <a:rect l="l" t="t" r="r" b="b"/>
              <a:pathLst>
                <a:path w="1498" h="1342" extrusionOk="0">
                  <a:moveTo>
                    <a:pt x="320" y="1"/>
                  </a:moveTo>
                  <a:cubicBezTo>
                    <a:pt x="251" y="1"/>
                    <a:pt x="194" y="20"/>
                    <a:pt x="153" y="60"/>
                  </a:cubicBezTo>
                  <a:cubicBezTo>
                    <a:pt x="1" y="244"/>
                    <a:pt x="153" y="641"/>
                    <a:pt x="459" y="946"/>
                  </a:cubicBezTo>
                  <a:cubicBezTo>
                    <a:pt x="706" y="1194"/>
                    <a:pt x="987" y="1342"/>
                    <a:pt x="1178" y="1342"/>
                  </a:cubicBezTo>
                  <a:cubicBezTo>
                    <a:pt x="1247" y="1342"/>
                    <a:pt x="1305" y="1323"/>
                    <a:pt x="1345" y="1282"/>
                  </a:cubicBezTo>
                  <a:cubicBezTo>
                    <a:pt x="1498" y="1129"/>
                    <a:pt x="1375" y="732"/>
                    <a:pt x="1039" y="396"/>
                  </a:cubicBezTo>
                  <a:cubicBezTo>
                    <a:pt x="792" y="149"/>
                    <a:pt x="512" y="1"/>
                    <a:pt x="32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7" name="Google Shape;597;p24"/>
            <p:cNvSpPr/>
            <p:nvPr/>
          </p:nvSpPr>
          <p:spPr>
            <a:xfrm>
              <a:off x="5157609" y="2013258"/>
              <a:ext cx="92665" cy="52489"/>
            </a:xfrm>
            <a:custGeom>
              <a:avLst/>
              <a:gdLst/>
              <a:ahLst/>
              <a:cxnLst/>
              <a:rect l="l" t="t" r="r" b="b"/>
              <a:pathLst>
                <a:path w="948" h="537" extrusionOk="0">
                  <a:moveTo>
                    <a:pt x="856" y="1"/>
                  </a:moveTo>
                  <a:cubicBezTo>
                    <a:pt x="673" y="123"/>
                    <a:pt x="428" y="184"/>
                    <a:pt x="214" y="184"/>
                  </a:cubicBezTo>
                  <a:lnTo>
                    <a:pt x="0" y="184"/>
                  </a:lnTo>
                  <a:cubicBezTo>
                    <a:pt x="250" y="411"/>
                    <a:pt x="516" y="537"/>
                    <a:pt x="699" y="537"/>
                  </a:cubicBezTo>
                  <a:cubicBezTo>
                    <a:pt x="763" y="537"/>
                    <a:pt x="816" y="521"/>
                    <a:pt x="856" y="490"/>
                  </a:cubicBezTo>
                  <a:cubicBezTo>
                    <a:pt x="947" y="368"/>
                    <a:pt x="947" y="215"/>
                    <a:pt x="856"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8" name="Google Shape;598;p24"/>
            <p:cNvSpPr/>
            <p:nvPr/>
          </p:nvSpPr>
          <p:spPr>
            <a:xfrm>
              <a:off x="5068074" y="2037205"/>
              <a:ext cx="164314" cy="74775"/>
            </a:xfrm>
            <a:custGeom>
              <a:avLst/>
              <a:gdLst/>
              <a:ahLst/>
              <a:cxnLst/>
              <a:rect l="l" t="t" r="r" b="b"/>
              <a:pathLst>
                <a:path w="1681" h="765" extrusionOk="0">
                  <a:moveTo>
                    <a:pt x="855" y="0"/>
                  </a:moveTo>
                  <a:cubicBezTo>
                    <a:pt x="397" y="0"/>
                    <a:pt x="0" y="184"/>
                    <a:pt x="0" y="367"/>
                  </a:cubicBezTo>
                  <a:cubicBezTo>
                    <a:pt x="0" y="581"/>
                    <a:pt x="367" y="764"/>
                    <a:pt x="855" y="764"/>
                  </a:cubicBezTo>
                  <a:cubicBezTo>
                    <a:pt x="1314" y="764"/>
                    <a:pt x="1680" y="581"/>
                    <a:pt x="1680" y="367"/>
                  </a:cubicBezTo>
                  <a:cubicBezTo>
                    <a:pt x="1680" y="184"/>
                    <a:pt x="1314" y="0"/>
                    <a:pt x="855"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599" name="Google Shape;599;p24"/>
            <p:cNvSpPr/>
            <p:nvPr/>
          </p:nvSpPr>
          <p:spPr>
            <a:xfrm>
              <a:off x="5068074" y="2052160"/>
              <a:ext cx="167246" cy="62752"/>
            </a:xfrm>
            <a:custGeom>
              <a:avLst/>
              <a:gdLst/>
              <a:ahLst/>
              <a:cxnLst/>
              <a:rect l="l" t="t" r="r" b="b"/>
              <a:pathLst>
                <a:path w="1711" h="642" extrusionOk="0">
                  <a:moveTo>
                    <a:pt x="1527" y="0"/>
                  </a:moveTo>
                  <a:cubicBezTo>
                    <a:pt x="1314" y="275"/>
                    <a:pt x="1008" y="458"/>
                    <a:pt x="642" y="458"/>
                  </a:cubicBezTo>
                  <a:cubicBezTo>
                    <a:pt x="428" y="458"/>
                    <a:pt x="183" y="397"/>
                    <a:pt x="0" y="244"/>
                  </a:cubicBezTo>
                  <a:lnTo>
                    <a:pt x="0" y="244"/>
                  </a:lnTo>
                  <a:cubicBezTo>
                    <a:pt x="31" y="458"/>
                    <a:pt x="397" y="642"/>
                    <a:pt x="855" y="642"/>
                  </a:cubicBezTo>
                  <a:cubicBezTo>
                    <a:pt x="1314" y="642"/>
                    <a:pt x="1711" y="458"/>
                    <a:pt x="1711" y="244"/>
                  </a:cubicBezTo>
                  <a:cubicBezTo>
                    <a:pt x="1711" y="153"/>
                    <a:pt x="1650" y="61"/>
                    <a:pt x="1527"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0" name="Google Shape;600;p24"/>
            <p:cNvSpPr/>
            <p:nvPr/>
          </p:nvSpPr>
          <p:spPr>
            <a:xfrm>
              <a:off x="5109811" y="2087544"/>
              <a:ext cx="149456" cy="128828"/>
            </a:xfrm>
            <a:custGeom>
              <a:avLst/>
              <a:gdLst/>
              <a:ahLst/>
              <a:cxnLst/>
              <a:rect l="l" t="t" r="r" b="b"/>
              <a:pathLst>
                <a:path w="1529" h="1318" extrusionOk="0">
                  <a:moveTo>
                    <a:pt x="1160" y="1"/>
                  </a:moveTo>
                  <a:cubicBezTo>
                    <a:pt x="969" y="1"/>
                    <a:pt x="699" y="132"/>
                    <a:pt x="459" y="371"/>
                  </a:cubicBezTo>
                  <a:cubicBezTo>
                    <a:pt x="153" y="707"/>
                    <a:pt x="1" y="1104"/>
                    <a:pt x="153" y="1257"/>
                  </a:cubicBezTo>
                  <a:cubicBezTo>
                    <a:pt x="194" y="1298"/>
                    <a:pt x="253" y="1317"/>
                    <a:pt x="323" y="1317"/>
                  </a:cubicBezTo>
                  <a:cubicBezTo>
                    <a:pt x="515" y="1317"/>
                    <a:pt x="793" y="1175"/>
                    <a:pt x="1039" y="952"/>
                  </a:cubicBezTo>
                  <a:cubicBezTo>
                    <a:pt x="1345" y="616"/>
                    <a:pt x="1528" y="219"/>
                    <a:pt x="1345" y="66"/>
                  </a:cubicBezTo>
                  <a:cubicBezTo>
                    <a:pt x="1301" y="22"/>
                    <a:pt x="1237" y="1"/>
                    <a:pt x="1160"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1" name="Google Shape;601;p24"/>
            <p:cNvSpPr/>
            <p:nvPr/>
          </p:nvSpPr>
          <p:spPr>
            <a:xfrm>
              <a:off x="5121736" y="2086176"/>
              <a:ext cx="134501" cy="130196"/>
            </a:xfrm>
            <a:custGeom>
              <a:avLst/>
              <a:gdLst/>
              <a:ahLst/>
              <a:cxnLst/>
              <a:rect l="l" t="t" r="r" b="b"/>
              <a:pathLst>
                <a:path w="1376" h="1332" extrusionOk="0">
                  <a:moveTo>
                    <a:pt x="1019" y="0"/>
                  </a:moveTo>
                  <a:cubicBezTo>
                    <a:pt x="976" y="0"/>
                    <a:pt x="932" y="7"/>
                    <a:pt x="887" y="19"/>
                  </a:cubicBezTo>
                  <a:cubicBezTo>
                    <a:pt x="1009" y="599"/>
                    <a:pt x="612" y="1180"/>
                    <a:pt x="31" y="1241"/>
                  </a:cubicBezTo>
                  <a:cubicBezTo>
                    <a:pt x="1" y="1241"/>
                    <a:pt x="1" y="1271"/>
                    <a:pt x="31" y="1271"/>
                  </a:cubicBezTo>
                  <a:cubicBezTo>
                    <a:pt x="72" y="1312"/>
                    <a:pt x="131" y="1331"/>
                    <a:pt x="200" y="1331"/>
                  </a:cubicBezTo>
                  <a:cubicBezTo>
                    <a:pt x="390" y="1331"/>
                    <a:pt x="663" y="1189"/>
                    <a:pt x="887" y="966"/>
                  </a:cubicBezTo>
                  <a:cubicBezTo>
                    <a:pt x="1223" y="630"/>
                    <a:pt x="1376" y="233"/>
                    <a:pt x="1223" y="80"/>
                  </a:cubicBezTo>
                  <a:cubicBezTo>
                    <a:pt x="1165" y="22"/>
                    <a:pt x="1094" y="0"/>
                    <a:pt x="1019"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2" name="Google Shape;602;p24"/>
            <p:cNvSpPr/>
            <p:nvPr/>
          </p:nvSpPr>
          <p:spPr>
            <a:xfrm>
              <a:off x="5220362" y="2099860"/>
              <a:ext cx="77709" cy="167339"/>
            </a:xfrm>
            <a:custGeom>
              <a:avLst/>
              <a:gdLst/>
              <a:ahLst/>
              <a:cxnLst/>
              <a:rect l="l" t="t" r="r" b="b"/>
              <a:pathLst>
                <a:path w="795" h="1712" extrusionOk="0">
                  <a:moveTo>
                    <a:pt x="397" y="1"/>
                  </a:moveTo>
                  <a:cubicBezTo>
                    <a:pt x="183" y="1"/>
                    <a:pt x="0" y="398"/>
                    <a:pt x="0" y="856"/>
                  </a:cubicBezTo>
                  <a:cubicBezTo>
                    <a:pt x="0" y="1314"/>
                    <a:pt x="214" y="1712"/>
                    <a:pt x="397" y="1712"/>
                  </a:cubicBezTo>
                  <a:cubicBezTo>
                    <a:pt x="611" y="1712"/>
                    <a:pt x="794" y="1314"/>
                    <a:pt x="794" y="856"/>
                  </a:cubicBezTo>
                  <a:cubicBezTo>
                    <a:pt x="794" y="398"/>
                    <a:pt x="611" y="1"/>
                    <a:pt x="397"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3" name="Google Shape;603;p24"/>
            <p:cNvSpPr/>
            <p:nvPr/>
          </p:nvSpPr>
          <p:spPr>
            <a:xfrm>
              <a:off x="5223295" y="2111883"/>
              <a:ext cx="77709" cy="155317"/>
            </a:xfrm>
            <a:custGeom>
              <a:avLst/>
              <a:gdLst/>
              <a:ahLst/>
              <a:cxnLst/>
              <a:rect l="l" t="t" r="r" b="b"/>
              <a:pathLst>
                <a:path w="795" h="1589" extrusionOk="0">
                  <a:moveTo>
                    <a:pt x="581" y="0"/>
                  </a:moveTo>
                  <a:lnTo>
                    <a:pt x="581" y="0"/>
                  </a:lnTo>
                  <a:cubicBezTo>
                    <a:pt x="612" y="458"/>
                    <a:pt x="398" y="855"/>
                    <a:pt x="1" y="1069"/>
                  </a:cubicBezTo>
                  <a:cubicBezTo>
                    <a:pt x="62" y="1375"/>
                    <a:pt x="214" y="1589"/>
                    <a:pt x="398" y="1589"/>
                  </a:cubicBezTo>
                  <a:cubicBezTo>
                    <a:pt x="581" y="1589"/>
                    <a:pt x="764" y="1191"/>
                    <a:pt x="764" y="733"/>
                  </a:cubicBezTo>
                  <a:cubicBezTo>
                    <a:pt x="795" y="489"/>
                    <a:pt x="734" y="214"/>
                    <a:pt x="5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4" name="Google Shape;604;p24"/>
            <p:cNvSpPr/>
            <p:nvPr/>
          </p:nvSpPr>
          <p:spPr>
            <a:xfrm>
              <a:off x="5262100" y="2088033"/>
              <a:ext cx="146426" cy="128339"/>
            </a:xfrm>
            <a:custGeom>
              <a:avLst/>
              <a:gdLst/>
              <a:ahLst/>
              <a:cxnLst/>
              <a:rect l="l" t="t" r="r" b="b"/>
              <a:pathLst>
                <a:path w="1498" h="1313" extrusionOk="0">
                  <a:moveTo>
                    <a:pt x="323" y="1"/>
                  </a:moveTo>
                  <a:cubicBezTo>
                    <a:pt x="253" y="1"/>
                    <a:pt x="194" y="20"/>
                    <a:pt x="153" y="61"/>
                  </a:cubicBezTo>
                  <a:cubicBezTo>
                    <a:pt x="1" y="214"/>
                    <a:pt x="153" y="611"/>
                    <a:pt x="489" y="947"/>
                  </a:cubicBezTo>
                  <a:cubicBezTo>
                    <a:pt x="713" y="1170"/>
                    <a:pt x="1002" y="1312"/>
                    <a:pt x="1201" y="1312"/>
                  </a:cubicBezTo>
                  <a:cubicBezTo>
                    <a:pt x="1274" y="1312"/>
                    <a:pt x="1334" y="1293"/>
                    <a:pt x="1375" y="1252"/>
                  </a:cubicBezTo>
                  <a:cubicBezTo>
                    <a:pt x="1498" y="1099"/>
                    <a:pt x="1375" y="672"/>
                    <a:pt x="1039" y="366"/>
                  </a:cubicBezTo>
                  <a:cubicBezTo>
                    <a:pt x="793" y="143"/>
                    <a:pt x="515" y="1"/>
                    <a:pt x="323"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5" name="Google Shape;605;p24"/>
            <p:cNvSpPr/>
            <p:nvPr/>
          </p:nvSpPr>
          <p:spPr>
            <a:xfrm>
              <a:off x="5262100" y="2088131"/>
              <a:ext cx="137433" cy="113384"/>
            </a:xfrm>
            <a:custGeom>
              <a:avLst/>
              <a:gdLst/>
              <a:ahLst/>
              <a:cxnLst/>
              <a:rect l="l" t="t" r="r" b="b"/>
              <a:pathLst>
                <a:path w="1406" h="1160" extrusionOk="0">
                  <a:moveTo>
                    <a:pt x="320" y="0"/>
                  </a:moveTo>
                  <a:cubicBezTo>
                    <a:pt x="251" y="0"/>
                    <a:pt x="194" y="19"/>
                    <a:pt x="153" y="60"/>
                  </a:cubicBezTo>
                  <a:cubicBezTo>
                    <a:pt x="1" y="213"/>
                    <a:pt x="153" y="610"/>
                    <a:pt x="459" y="946"/>
                  </a:cubicBezTo>
                  <a:lnTo>
                    <a:pt x="489" y="946"/>
                  </a:lnTo>
                  <a:cubicBezTo>
                    <a:pt x="581" y="915"/>
                    <a:pt x="642" y="915"/>
                    <a:pt x="734" y="915"/>
                  </a:cubicBezTo>
                  <a:cubicBezTo>
                    <a:pt x="978" y="915"/>
                    <a:pt x="1223" y="1007"/>
                    <a:pt x="1406" y="1160"/>
                  </a:cubicBezTo>
                  <a:cubicBezTo>
                    <a:pt x="1406" y="854"/>
                    <a:pt x="1253" y="579"/>
                    <a:pt x="1039" y="396"/>
                  </a:cubicBezTo>
                  <a:cubicBezTo>
                    <a:pt x="792" y="148"/>
                    <a:pt x="512" y="0"/>
                    <a:pt x="32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6" name="Google Shape;606;p24"/>
            <p:cNvSpPr/>
            <p:nvPr/>
          </p:nvSpPr>
          <p:spPr>
            <a:xfrm>
              <a:off x="5286048" y="2040138"/>
              <a:ext cx="164314" cy="74775"/>
            </a:xfrm>
            <a:custGeom>
              <a:avLst/>
              <a:gdLst/>
              <a:ahLst/>
              <a:cxnLst/>
              <a:rect l="l" t="t" r="r" b="b"/>
              <a:pathLst>
                <a:path w="1681" h="765" extrusionOk="0">
                  <a:moveTo>
                    <a:pt x="825" y="1"/>
                  </a:moveTo>
                  <a:cubicBezTo>
                    <a:pt x="367" y="1"/>
                    <a:pt x="0" y="184"/>
                    <a:pt x="0" y="367"/>
                  </a:cubicBezTo>
                  <a:cubicBezTo>
                    <a:pt x="0" y="581"/>
                    <a:pt x="367" y="765"/>
                    <a:pt x="825" y="765"/>
                  </a:cubicBezTo>
                  <a:cubicBezTo>
                    <a:pt x="1314" y="765"/>
                    <a:pt x="1680" y="581"/>
                    <a:pt x="1680" y="367"/>
                  </a:cubicBezTo>
                  <a:cubicBezTo>
                    <a:pt x="1680" y="184"/>
                    <a:pt x="1314" y="1"/>
                    <a:pt x="825"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7" name="Google Shape;607;p24"/>
            <p:cNvSpPr/>
            <p:nvPr/>
          </p:nvSpPr>
          <p:spPr>
            <a:xfrm>
              <a:off x="5286048" y="2040138"/>
              <a:ext cx="146328" cy="71843"/>
            </a:xfrm>
            <a:custGeom>
              <a:avLst/>
              <a:gdLst/>
              <a:ahLst/>
              <a:cxnLst/>
              <a:rect l="l" t="t" r="r" b="b"/>
              <a:pathLst>
                <a:path w="1497" h="735" extrusionOk="0">
                  <a:moveTo>
                    <a:pt x="489" y="1"/>
                  </a:moveTo>
                  <a:cubicBezTo>
                    <a:pt x="183" y="62"/>
                    <a:pt x="0" y="215"/>
                    <a:pt x="0" y="367"/>
                  </a:cubicBezTo>
                  <a:cubicBezTo>
                    <a:pt x="0" y="581"/>
                    <a:pt x="367" y="734"/>
                    <a:pt x="825" y="734"/>
                  </a:cubicBezTo>
                  <a:cubicBezTo>
                    <a:pt x="1069" y="734"/>
                    <a:pt x="1283" y="704"/>
                    <a:pt x="1497" y="581"/>
                  </a:cubicBezTo>
                  <a:lnTo>
                    <a:pt x="1497" y="581"/>
                  </a:lnTo>
                  <a:lnTo>
                    <a:pt x="1436" y="612"/>
                  </a:lnTo>
                  <a:cubicBezTo>
                    <a:pt x="1008" y="612"/>
                    <a:pt x="642" y="367"/>
                    <a:pt x="489"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8" name="Google Shape;608;p24"/>
            <p:cNvSpPr/>
            <p:nvPr/>
          </p:nvSpPr>
          <p:spPr>
            <a:xfrm>
              <a:off x="5262100" y="1932814"/>
              <a:ext cx="149456" cy="131174"/>
            </a:xfrm>
            <a:custGeom>
              <a:avLst/>
              <a:gdLst/>
              <a:ahLst/>
              <a:cxnLst/>
              <a:rect l="l" t="t" r="r" b="b"/>
              <a:pathLst>
                <a:path w="1529" h="1342" extrusionOk="0">
                  <a:moveTo>
                    <a:pt x="1191" y="1"/>
                  </a:moveTo>
                  <a:cubicBezTo>
                    <a:pt x="989" y="1"/>
                    <a:pt x="714" y="149"/>
                    <a:pt x="489" y="396"/>
                  </a:cubicBezTo>
                  <a:cubicBezTo>
                    <a:pt x="153" y="732"/>
                    <a:pt x="1" y="1129"/>
                    <a:pt x="153" y="1282"/>
                  </a:cubicBezTo>
                  <a:cubicBezTo>
                    <a:pt x="194" y="1323"/>
                    <a:pt x="251" y="1342"/>
                    <a:pt x="320" y="1342"/>
                  </a:cubicBezTo>
                  <a:cubicBezTo>
                    <a:pt x="512" y="1342"/>
                    <a:pt x="792" y="1194"/>
                    <a:pt x="1039" y="946"/>
                  </a:cubicBezTo>
                  <a:cubicBezTo>
                    <a:pt x="1375" y="610"/>
                    <a:pt x="1528" y="244"/>
                    <a:pt x="1375" y="60"/>
                  </a:cubicBezTo>
                  <a:cubicBezTo>
                    <a:pt x="1327" y="20"/>
                    <a:pt x="1264" y="1"/>
                    <a:pt x="1191" y="1"/>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09" name="Google Shape;609;p24"/>
            <p:cNvSpPr/>
            <p:nvPr/>
          </p:nvSpPr>
          <p:spPr>
            <a:xfrm>
              <a:off x="5268062" y="1992438"/>
              <a:ext cx="119545" cy="69008"/>
            </a:xfrm>
            <a:custGeom>
              <a:avLst/>
              <a:gdLst/>
              <a:ahLst/>
              <a:cxnLst/>
              <a:rect l="l" t="t" r="r" b="b"/>
              <a:pathLst>
                <a:path w="1223" h="706" extrusionOk="0">
                  <a:moveTo>
                    <a:pt x="1223" y="0"/>
                  </a:moveTo>
                  <a:cubicBezTo>
                    <a:pt x="1101" y="214"/>
                    <a:pt x="856" y="306"/>
                    <a:pt x="612" y="306"/>
                  </a:cubicBezTo>
                  <a:cubicBezTo>
                    <a:pt x="459" y="306"/>
                    <a:pt x="276" y="245"/>
                    <a:pt x="154" y="153"/>
                  </a:cubicBezTo>
                  <a:cubicBezTo>
                    <a:pt x="31" y="367"/>
                    <a:pt x="1" y="581"/>
                    <a:pt x="92" y="672"/>
                  </a:cubicBezTo>
                  <a:cubicBezTo>
                    <a:pt x="122" y="694"/>
                    <a:pt x="169" y="706"/>
                    <a:pt x="228" y="706"/>
                  </a:cubicBezTo>
                  <a:cubicBezTo>
                    <a:pt x="415" y="706"/>
                    <a:pt x="723" y="591"/>
                    <a:pt x="978" y="336"/>
                  </a:cubicBezTo>
                  <a:cubicBezTo>
                    <a:pt x="1070" y="245"/>
                    <a:pt x="1162" y="122"/>
                    <a:pt x="122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0" name="Google Shape;610;p24"/>
            <p:cNvSpPr/>
            <p:nvPr/>
          </p:nvSpPr>
          <p:spPr>
            <a:xfrm>
              <a:off x="5211370" y="2037205"/>
              <a:ext cx="89634" cy="75459"/>
            </a:xfrm>
            <a:custGeom>
              <a:avLst/>
              <a:gdLst/>
              <a:ahLst/>
              <a:cxnLst/>
              <a:rect l="l" t="t" r="r" b="b"/>
              <a:pathLst>
                <a:path w="917" h="772" extrusionOk="0">
                  <a:moveTo>
                    <a:pt x="520" y="0"/>
                  </a:moveTo>
                  <a:cubicBezTo>
                    <a:pt x="184" y="0"/>
                    <a:pt x="0" y="428"/>
                    <a:pt x="245" y="672"/>
                  </a:cubicBezTo>
                  <a:cubicBezTo>
                    <a:pt x="322" y="740"/>
                    <a:pt x="418" y="771"/>
                    <a:pt x="513" y="771"/>
                  </a:cubicBezTo>
                  <a:cubicBezTo>
                    <a:pt x="717" y="771"/>
                    <a:pt x="917" y="627"/>
                    <a:pt x="917" y="397"/>
                  </a:cubicBezTo>
                  <a:cubicBezTo>
                    <a:pt x="917" y="184"/>
                    <a:pt x="734" y="0"/>
                    <a:pt x="520" y="0"/>
                  </a:cubicBezTo>
                  <a:close/>
                </a:path>
              </a:pathLst>
            </a:custGeom>
            <a:solidFill>
              <a:schemeClr val="accent5"/>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11" name="Google Shape;611;p24"/>
          <p:cNvGrpSpPr/>
          <p:nvPr/>
        </p:nvGrpSpPr>
        <p:grpSpPr>
          <a:xfrm>
            <a:off x="7430799" y="4792209"/>
            <a:ext cx="2037644" cy="1029515"/>
            <a:chOff x="1866724" y="1193292"/>
            <a:chExt cx="6154785" cy="3109690"/>
          </a:xfrm>
        </p:grpSpPr>
        <p:sp>
          <p:nvSpPr>
            <p:cNvPr id="612" name="Google Shape;612;p24"/>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3" name="Google Shape;613;p24"/>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14" name="Google Shape;614;p24"/>
          <p:cNvGrpSpPr/>
          <p:nvPr/>
        </p:nvGrpSpPr>
        <p:grpSpPr>
          <a:xfrm flipH="1">
            <a:off x="8881563" y="5112065"/>
            <a:ext cx="1664253" cy="840860"/>
            <a:chOff x="1866724" y="1193292"/>
            <a:chExt cx="6154785" cy="3109690"/>
          </a:xfrm>
        </p:grpSpPr>
        <p:sp>
          <p:nvSpPr>
            <p:cNvPr id="615" name="Google Shape;615;p24"/>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16" name="Google Shape;616;p24"/>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17" name="Google Shape;617;p24"/>
          <p:cNvSpPr/>
          <p:nvPr/>
        </p:nvSpPr>
        <p:spPr>
          <a:xfrm flipH="1">
            <a:off x="242088" y="2541663"/>
            <a:ext cx="2662981" cy="734904"/>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18" name="Google Shape;618;p24"/>
          <p:cNvSpPr/>
          <p:nvPr/>
        </p:nvSpPr>
        <p:spPr>
          <a:xfrm flipH="1">
            <a:off x="9329755" y="351879"/>
            <a:ext cx="2662981" cy="734904"/>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3746374880"/>
      </p:ext>
    </p:extLst>
  </p:cSld>
  <p:clrMapOvr>
    <a:masterClrMapping/>
  </p:clrMapOvr>
</p:sldLayout>
</file>

<file path=ppt/slideLayouts/slideLayout29.xml><?xml version="1.0" encoding="utf-8"?>
<p:sldLayout xmlns:a="http://schemas.openxmlformats.org/drawingml/2006/main" xmlns:r="http://schemas.openxmlformats.org/officeDocument/2006/relationships" xmlns:p="http://schemas.openxmlformats.org/presentationml/2006/main" matchingName="Section header 1">
  <p:cSld name="Section header 1">
    <p:spTree>
      <p:nvGrpSpPr>
        <p:cNvPr id="1" name="Shape 650"/>
        <p:cNvGrpSpPr/>
        <p:nvPr/>
      </p:nvGrpSpPr>
      <p:grpSpPr>
        <a:xfrm>
          <a:off x="0" y="0"/>
          <a:ext cx="0" cy="0"/>
          <a:chOff x="0" y="0"/>
          <a:chExt cx="0" cy="0"/>
        </a:xfrm>
      </p:grpSpPr>
      <p:sp>
        <p:nvSpPr>
          <p:cNvPr id="651" name="Google Shape;651;p27"/>
          <p:cNvSpPr txBox="1">
            <a:spLocks noGrp="1"/>
          </p:cNvSpPr>
          <p:nvPr>
            <p:ph type="title"/>
          </p:nvPr>
        </p:nvSpPr>
        <p:spPr>
          <a:xfrm>
            <a:off x="5582167" y="922533"/>
            <a:ext cx="5658800" cy="1122400"/>
          </a:xfrm>
          <a:prstGeom prst="rect">
            <a:avLst/>
          </a:prstGeom>
        </p:spPr>
        <p:txBody>
          <a:bodyPr spcFirstLastPara="1" wrap="square" lIns="91425" tIns="91425" rIns="91425" bIns="91425" anchor="ctr" anchorCtr="0">
            <a:noAutofit/>
          </a:bodyPr>
          <a:lstStyle>
            <a:lvl1pPr lvl="0" rtl="0">
              <a:spcBef>
                <a:spcPts val="0"/>
              </a:spcBef>
              <a:spcAft>
                <a:spcPts val="0"/>
              </a:spcAft>
              <a:buSzPts val="3600"/>
              <a:buNone/>
              <a:defRPr sz="8000"/>
            </a:lvl1pPr>
            <a:lvl2pPr lvl="1" algn="ctr" rtl="0">
              <a:spcBef>
                <a:spcPts val="0"/>
              </a:spcBef>
              <a:spcAft>
                <a:spcPts val="0"/>
              </a:spcAft>
              <a:buSzPts val="3600"/>
              <a:buNone/>
              <a:defRPr sz="4800"/>
            </a:lvl2pPr>
            <a:lvl3pPr lvl="2" algn="ctr" rtl="0">
              <a:spcBef>
                <a:spcPts val="0"/>
              </a:spcBef>
              <a:spcAft>
                <a:spcPts val="0"/>
              </a:spcAft>
              <a:buSzPts val="3600"/>
              <a:buNone/>
              <a:defRPr sz="4800"/>
            </a:lvl3pPr>
            <a:lvl4pPr lvl="3" algn="ctr" rtl="0">
              <a:spcBef>
                <a:spcPts val="0"/>
              </a:spcBef>
              <a:spcAft>
                <a:spcPts val="0"/>
              </a:spcAft>
              <a:buSzPts val="3600"/>
              <a:buNone/>
              <a:defRPr sz="4800"/>
            </a:lvl4pPr>
            <a:lvl5pPr lvl="4" algn="ctr" rtl="0">
              <a:spcBef>
                <a:spcPts val="0"/>
              </a:spcBef>
              <a:spcAft>
                <a:spcPts val="0"/>
              </a:spcAft>
              <a:buSzPts val="3600"/>
              <a:buNone/>
              <a:defRPr sz="4800"/>
            </a:lvl5pPr>
            <a:lvl6pPr lvl="5" algn="ctr" rtl="0">
              <a:spcBef>
                <a:spcPts val="0"/>
              </a:spcBef>
              <a:spcAft>
                <a:spcPts val="0"/>
              </a:spcAft>
              <a:buSzPts val="3600"/>
              <a:buNone/>
              <a:defRPr sz="4800"/>
            </a:lvl6pPr>
            <a:lvl7pPr lvl="6" algn="ctr" rtl="0">
              <a:spcBef>
                <a:spcPts val="0"/>
              </a:spcBef>
              <a:spcAft>
                <a:spcPts val="0"/>
              </a:spcAft>
              <a:buSzPts val="3600"/>
              <a:buNone/>
              <a:defRPr sz="4800"/>
            </a:lvl7pPr>
            <a:lvl8pPr lvl="7" algn="ctr" rtl="0">
              <a:spcBef>
                <a:spcPts val="0"/>
              </a:spcBef>
              <a:spcAft>
                <a:spcPts val="0"/>
              </a:spcAft>
              <a:buSzPts val="3600"/>
              <a:buNone/>
              <a:defRPr sz="4800"/>
            </a:lvl8pPr>
            <a:lvl9pPr lvl="8" algn="ctr" rtl="0">
              <a:spcBef>
                <a:spcPts val="0"/>
              </a:spcBef>
              <a:spcAft>
                <a:spcPts val="0"/>
              </a:spcAft>
              <a:buSzPts val="3600"/>
              <a:buNone/>
              <a:defRPr sz="4800"/>
            </a:lvl9pPr>
          </a:lstStyle>
          <a:p>
            <a:endParaRPr/>
          </a:p>
        </p:txBody>
      </p:sp>
      <p:sp>
        <p:nvSpPr>
          <p:cNvPr id="652" name="Google Shape;652;p27"/>
          <p:cNvSpPr txBox="1">
            <a:spLocks noGrp="1"/>
          </p:cNvSpPr>
          <p:nvPr>
            <p:ph type="title" idx="2" hasCustomPrompt="1"/>
          </p:nvPr>
        </p:nvSpPr>
        <p:spPr>
          <a:xfrm>
            <a:off x="2872967" y="922533"/>
            <a:ext cx="2709200" cy="17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3333"/>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653" name="Google Shape;653;p27"/>
          <p:cNvSpPr txBox="1">
            <a:spLocks noGrp="1"/>
          </p:cNvSpPr>
          <p:nvPr>
            <p:ph type="subTitle" idx="1"/>
          </p:nvPr>
        </p:nvSpPr>
        <p:spPr>
          <a:xfrm>
            <a:off x="5582247" y="2044933"/>
            <a:ext cx="5658800" cy="601200"/>
          </a:xfrm>
          <a:prstGeom prst="rect">
            <a:avLst/>
          </a:prstGeom>
        </p:spPr>
        <p:txBody>
          <a:bodyPr spcFirstLastPara="1" wrap="square" lIns="91425" tIns="91425" rIns="91425" bIns="91425" anchor="b" anchorCtr="0">
            <a:noAutofit/>
          </a:bodyPr>
          <a:lstStyle>
            <a:lvl1pPr lvl="0" rtl="0">
              <a:spcBef>
                <a:spcPts val="0"/>
              </a:spcBef>
              <a:spcAft>
                <a:spcPts val="0"/>
              </a:spcAft>
              <a:buSzPts val="1600"/>
              <a:buNone/>
              <a:defRPr/>
            </a:lvl1pPr>
            <a:lvl2pPr lvl="1" rtl="0">
              <a:spcBef>
                <a:spcPts val="0"/>
              </a:spcBef>
              <a:spcAft>
                <a:spcPts val="0"/>
              </a:spcAft>
              <a:buSzPts val="1600"/>
              <a:buNone/>
              <a:defRPr/>
            </a:lvl2pPr>
            <a:lvl3pPr lvl="2" rtl="0">
              <a:spcBef>
                <a:spcPts val="0"/>
              </a:spcBef>
              <a:spcAft>
                <a:spcPts val="0"/>
              </a:spcAft>
              <a:buSzPts val="1600"/>
              <a:buNone/>
              <a:defRPr/>
            </a:lvl3pPr>
            <a:lvl4pPr lvl="3" rtl="0">
              <a:spcBef>
                <a:spcPts val="0"/>
              </a:spcBef>
              <a:spcAft>
                <a:spcPts val="0"/>
              </a:spcAft>
              <a:buSzPts val="1600"/>
              <a:buNone/>
              <a:defRPr/>
            </a:lvl4pPr>
            <a:lvl5pPr lvl="4" rtl="0">
              <a:spcBef>
                <a:spcPts val="0"/>
              </a:spcBef>
              <a:spcAft>
                <a:spcPts val="0"/>
              </a:spcAft>
              <a:buSzPts val="1600"/>
              <a:buNone/>
              <a:defRPr/>
            </a:lvl5pPr>
            <a:lvl6pPr lvl="5" rtl="0">
              <a:spcBef>
                <a:spcPts val="0"/>
              </a:spcBef>
              <a:spcAft>
                <a:spcPts val="0"/>
              </a:spcAft>
              <a:buSzPts val="1600"/>
              <a:buNone/>
              <a:defRPr/>
            </a:lvl6pPr>
            <a:lvl7pPr lvl="6" rtl="0">
              <a:spcBef>
                <a:spcPts val="0"/>
              </a:spcBef>
              <a:spcAft>
                <a:spcPts val="0"/>
              </a:spcAft>
              <a:buSzPts val="1600"/>
              <a:buNone/>
              <a:defRPr/>
            </a:lvl7pPr>
            <a:lvl8pPr lvl="7" rtl="0">
              <a:spcBef>
                <a:spcPts val="0"/>
              </a:spcBef>
              <a:spcAft>
                <a:spcPts val="0"/>
              </a:spcAft>
              <a:buSzPts val="1600"/>
              <a:buNone/>
              <a:defRPr/>
            </a:lvl8pPr>
            <a:lvl9pPr lvl="8" rtl="0">
              <a:spcBef>
                <a:spcPts val="0"/>
              </a:spcBef>
              <a:spcAft>
                <a:spcPts val="0"/>
              </a:spcAft>
              <a:buSzPts val="1600"/>
              <a:buNone/>
              <a:defRPr/>
            </a:lvl9pPr>
          </a:lstStyle>
          <a:p>
            <a:endParaRPr/>
          </a:p>
        </p:txBody>
      </p:sp>
      <p:grpSp>
        <p:nvGrpSpPr>
          <p:cNvPr id="654" name="Google Shape;654;p27"/>
          <p:cNvGrpSpPr/>
          <p:nvPr/>
        </p:nvGrpSpPr>
        <p:grpSpPr>
          <a:xfrm>
            <a:off x="9682002" y="4669880"/>
            <a:ext cx="3577477" cy="1411097"/>
            <a:chOff x="4432311" y="2548350"/>
            <a:chExt cx="4488305" cy="1770363"/>
          </a:xfrm>
        </p:grpSpPr>
        <p:sp>
          <p:nvSpPr>
            <p:cNvPr id="655" name="Google Shape;655;p27"/>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56" name="Google Shape;656;p27"/>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57" name="Google Shape;657;p27"/>
          <p:cNvSpPr/>
          <p:nvPr/>
        </p:nvSpPr>
        <p:spPr>
          <a:xfrm flipH="1">
            <a:off x="8450545" y="79501"/>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658" name="Google Shape;658;p27"/>
          <p:cNvSpPr/>
          <p:nvPr/>
        </p:nvSpPr>
        <p:spPr>
          <a:xfrm flipH="1">
            <a:off x="-351999" y="1050967"/>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grpSp>
        <p:nvGrpSpPr>
          <p:cNvPr id="659" name="Google Shape;659;p27"/>
          <p:cNvGrpSpPr/>
          <p:nvPr/>
        </p:nvGrpSpPr>
        <p:grpSpPr>
          <a:xfrm>
            <a:off x="-331600" y="5576298"/>
            <a:ext cx="12854800" cy="1281716"/>
            <a:chOff x="-248700" y="4182223"/>
            <a:chExt cx="9641100" cy="961287"/>
          </a:xfrm>
        </p:grpSpPr>
        <p:grpSp>
          <p:nvGrpSpPr>
            <p:cNvPr id="660" name="Google Shape;660;p27"/>
            <p:cNvGrpSpPr/>
            <p:nvPr/>
          </p:nvGrpSpPr>
          <p:grpSpPr>
            <a:xfrm>
              <a:off x="-248629" y="4462202"/>
              <a:ext cx="9640980" cy="681308"/>
              <a:chOff x="131200" y="4480088"/>
              <a:chExt cx="8881603" cy="627644"/>
            </a:xfrm>
          </p:grpSpPr>
          <p:sp>
            <p:nvSpPr>
              <p:cNvPr id="661" name="Google Shape;661;p27"/>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2" name="Google Shape;662;p27"/>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63" name="Google Shape;663;p27"/>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64" name="Google Shape;664;p27"/>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251245673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matchingName="Title and two columns" type="twoColTx">
  <p:cSld name="Title and two columns">
    <p:bg>
      <p:bgPr>
        <a:solidFill>
          <a:schemeClr val="accent3"/>
        </a:solidFill>
        <a:effectLst/>
      </p:bgPr>
    </p:bg>
    <p:spTree>
      <p:nvGrpSpPr>
        <p:cNvPr id="1" name="Shape 112"/>
        <p:cNvGrpSpPr/>
        <p:nvPr/>
      </p:nvGrpSpPr>
      <p:grpSpPr>
        <a:xfrm>
          <a:off x="0" y="0"/>
          <a:ext cx="0" cy="0"/>
          <a:chOff x="0" y="0"/>
          <a:chExt cx="0" cy="0"/>
        </a:xfrm>
      </p:grpSpPr>
      <p:grpSp>
        <p:nvGrpSpPr>
          <p:cNvPr id="113" name="Google Shape;113;p5"/>
          <p:cNvGrpSpPr/>
          <p:nvPr/>
        </p:nvGrpSpPr>
        <p:grpSpPr>
          <a:xfrm>
            <a:off x="-1135833" y="365100"/>
            <a:ext cx="12962600" cy="6148800"/>
            <a:chOff x="-851875" y="273825"/>
            <a:chExt cx="9721950" cy="4611600"/>
          </a:xfrm>
        </p:grpSpPr>
        <p:sp>
          <p:nvSpPr>
            <p:cNvPr id="114" name="Google Shape;114;p5"/>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5" name="Google Shape;115;p5"/>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116" name="Google Shape;116;p5"/>
            <p:cNvGrpSpPr/>
            <p:nvPr/>
          </p:nvGrpSpPr>
          <p:grpSpPr>
            <a:xfrm>
              <a:off x="81691" y="785819"/>
              <a:ext cx="155400" cy="3538775"/>
              <a:chOff x="435991" y="785819"/>
              <a:chExt cx="155400" cy="3538775"/>
            </a:xfrm>
          </p:grpSpPr>
          <p:sp>
            <p:nvSpPr>
              <p:cNvPr id="117" name="Google Shape;117;p5"/>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8" name="Google Shape;118;p5"/>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19" name="Google Shape;119;p5"/>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0" name="Google Shape;120;p5"/>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1" name="Google Shape;121;p5"/>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2" name="Google Shape;122;p5"/>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3" name="Google Shape;123;p5"/>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4" name="Google Shape;124;p5"/>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25" name="Google Shape;125;p5"/>
            <p:cNvGrpSpPr/>
            <p:nvPr/>
          </p:nvGrpSpPr>
          <p:grpSpPr>
            <a:xfrm>
              <a:off x="435991" y="785819"/>
              <a:ext cx="155400" cy="3538775"/>
              <a:chOff x="435991" y="785819"/>
              <a:chExt cx="155400" cy="3538775"/>
            </a:xfrm>
          </p:grpSpPr>
          <p:sp>
            <p:nvSpPr>
              <p:cNvPr id="126" name="Google Shape;126;p5"/>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7" name="Google Shape;127;p5"/>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8" name="Google Shape;128;p5"/>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29" name="Google Shape;129;p5"/>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0" name="Google Shape;130;p5"/>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1" name="Google Shape;131;p5"/>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2" name="Google Shape;132;p5"/>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3" name="Google Shape;133;p5"/>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34" name="Google Shape;134;p5"/>
            <p:cNvGrpSpPr/>
            <p:nvPr/>
          </p:nvGrpSpPr>
          <p:grpSpPr>
            <a:xfrm>
              <a:off x="161500" y="826619"/>
              <a:ext cx="352200" cy="3457175"/>
              <a:chOff x="161500" y="826619"/>
              <a:chExt cx="352200" cy="3457175"/>
            </a:xfrm>
          </p:grpSpPr>
          <p:sp>
            <p:nvSpPr>
              <p:cNvPr id="135" name="Google Shape;135;p5"/>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6" name="Google Shape;136;p5"/>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7" name="Google Shape;137;p5"/>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8" name="Google Shape;138;p5"/>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39" name="Google Shape;139;p5"/>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0" name="Google Shape;140;p5"/>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1" name="Google Shape;141;p5"/>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42" name="Google Shape;142;p5"/>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143" name="Google Shape;143;p5"/>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sp>
        <p:nvSpPr>
          <p:cNvPr id="144" name="Google Shape;144;p5"/>
          <p:cNvSpPr txBox="1">
            <a:spLocks noGrp="1"/>
          </p:cNvSpPr>
          <p:nvPr>
            <p:ph type="title"/>
          </p:nvPr>
        </p:nvSpPr>
        <p:spPr>
          <a:xfrm>
            <a:off x="1299467" y="716000"/>
            <a:ext cx="9942000" cy="487600"/>
          </a:xfrm>
          <a:prstGeom prst="rect">
            <a:avLst/>
          </a:prstGeom>
        </p:spPr>
        <p:txBody>
          <a:bodyPr spcFirstLastPara="1" wrap="square" lIns="91425" tIns="91425" rIns="91425" bIns="91425" anchor="ctr" anchorCtr="0">
            <a:noAutofit/>
          </a:bodyPr>
          <a:lstStyle>
            <a:lvl1pPr lvl="0" algn="ctr">
              <a:spcBef>
                <a:spcPts val="0"/>
              </a:spcBef>
              <a:spcAft>
                <a:spcPts val="0"/>
              </a:spcAft>
              <a:buSzPts val="3200"/>
              <a:buNone/>
              <a:defRPr>
                <a:solidFill>
                  <a:schemeClr val="accent1"/>
                </a:solidFill>
              </a:defRPr>
            </a:lvl1pPr>
            <a:lvl2pPr lvl="1">
              <a:spcBef>
                <a:spcPts val="0"/>
              </a:spcBef>
              <a:spcAft>
                <a:spcPts val="0"/>
              </a:spcAft>
              <a:buSzPts val="3200"/>
              <a:buNone/>
              <a:defRPr/>
            </a:lvl2pPr>
            <a:lvl3pPr lvl="2">
              <a:spcBef>
                <a:spcPts val="0"/>
              </a:spcBef>
              <a:spcAft>
                <a:spcPts val="0"/>
              </a:spcAft>
              <a:buSzPts val="3200"/>
              <a:buNone/>
              <a:defRPr/>
            </a:lvl3pPr>
            <a:lvl4pPr lvl="3">
              <a:spcBef>
                <a:spcPts val="0"/>
              </a:spcBef>
              <a:spcAft>
                <a:spcPts val="0"/>
              </a:spcAft>
              <a:buSzPts val="3200"/>
              <a:buNone/>
              <a:defRPr/>
            </a:lvl4pPr>
            <a:lvl5pPr lvl="4">
              <a:spcBef>
                <a:spcPts val="0"/>
              </a:spcBef>
              <a:spcAft>
                <a:spcPts val="0"/>
              </a:spcAft>
              <a:buSzPts val="3200"/>
              <a:buNone/>
              <a:defRPr/>
            </a:lvl5pPr>
            <a:lvl6pPr lvl="5">
              <a:spcBef>
                <a:spcPts val="0"/>
              </a:spcBef>
              <a:spcAft>
                <a:spcPts val="0"/>
              </a:spcAft>
              <a:buSzPts val="3200"/>
              <a:buNone/>
              <a:defRPr/>
            </a:lvl6pPr>
            <a:lvl7pPr lvl="6">
              <a:spcBef>
                <a:spcPts val="0"/>
              </a:spcBef>
              <a:spcAft>
                <a:spcPts val="0"/>
              </a:spcAft>
              <a:buSzPts val="3200"/>
              <a:buNone/>
              <a:defRPr/>
            </a:lvl7pPr>
            <a:lvl8pPr lvl="7">
              <a:spcBef>
                <a:spcPts val="0"/>
              </a:spcBef>
              <a:spcAft>
                <a:spcPts val="0"/>
              </a:spcAft>
              <a:buSzPts val="3200"/>
              <a:buNone/>
              <a:defRPr/>
            </a:lvl8pPr>
            <a:lvl9pPr lvl="8">
              <a:spcBef>
                <a:spcPts val="0"/>
              </a:spcBef>
              <a:spcAft>
                <a:spcPts val="0"/>
              </a:spcAft>
              <a:buSzPts val="3200"/>
              <a:buNone/>
              <a:defRPr/>
            </a:lvl9pPr>
          </a:lstStyle>
          <a:p>
            <a:endParaRPr/>
          </a:p>
        </p:txBody>
      </p:sp>
      <p:sp>
        <p:nvSpPr>
          <p:cNvPr id="145" name="Google Shape;145;p5"/>
          <p:cNvSpPr txBox="1">
            <a:spLocks noGrp="1"/>
          </p:cNvSpPr>
          <p:nvPr>
            <p:ph type="title" idx="2"/>
          </p:nvPr>
        </p:nvSpPr>
        <p:spPr>
          <a:xfrm>
            <a:off x="2384967" y="3459499"/>
            <a:ext cx="34360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933"/>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6" name="Google Shape;146;p5"/>
          <p:cNvSpPr txBox="1">
            <a:spLocks noGrp="1"/>
          </p:cNvSpPr>
          <p:nvPr>
            <p:ph type="subTitle" idx="1"/>
          </p:nvPr>
        </p:nvSpPr>
        <p:spPr>
          <a:xfrm>
            <a:off x="2384967" y="3988951"/>
            <a:ext cx="3436000" cy="131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147" name="Google Shape;147;p5"/>
          <p:cNvSpPr txBox="1">
            <a:spLocks noGrp="1"/>
          </p:cNvSpPr>
          <p:nvPr>
            <p:ph type="title" idx="3"/>
          </p:nvPr>
        </p:nvSpPr>
        <p:spPr>
          <a:xfrm>
            <a:off x="6648900" y="3459499"/>
            <a:ext cx="34360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933"/>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148" name="Google Shape;148;p5"/>
          <p:cNvSpPr txBox="1">
            <a:spLocks noGrp="1"/>
          </p:cNvSpPr>
          <p:nvPr>
            <p:ph type="subTitle" idx="4"/>
          </p:nvPr>
        </p:nvSpPr>
        <p:spPr>
          <a:xfrm>
            <a:off x="6648900" y="3988951"/>
            <a:ext cx="3436000" cy="1314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149" name="Google Shape;149;p5"/>
          <p:cNvGrpSpPr/>
          <p:nvPr/>
        </p:nvGrpSpPr>
        <p:grpSpPr>
          <a:xfrm>
            <a:off x="1801197" y="5953811"/>
            <a:ext cx="207200" cy="207200"/>
            <a:chOff x="1666623" y="2623621"/>
            <a:chExt cx="155400" cy="155400"/>
          </a:xfrm>
        </p:grpSpPr>
        <p:sp>
          <p:nvSpPr>
            <p:cNvPr id="150" name="Google Shape;150;p5"/>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151" name="Google Shape;151;p5"/>
            <p:cNvSpPr/>
            <p:nvPr/>
          </p:nvSpPr>
          <p:spPr>
            <a:xfrm>
              <a:off x="1666623" y="2623621"/>
              <a:ext cx="155400" cy="155400"/>
            </a:xfrm>
            <a:prstGeom prst="star4">
              <a:avLst>
                <a:gd name="adj" fmla="val 23855"/>
              </a:avLst>
            </a:prstGeom>
            <a:solidFill>
              <a:schemeClr val="accen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152" name="Google Shape;152;p5"/>
          <p:cNvGrpSpPr/>
          <p:nvPr/>
        </p:nvGrpSpPr>
        <p:grpSpPr>
          <a:xfrm>
            <a:off x="10702897" y="785077"/>
            <a:ext cx="207200" cy="207200"/>
            <a:chOff x="1666623" y="2623621"/>
            <a:chExt cx="155400" cy="155400"/>
          </a:xfrm>
        </p:grpSpPr>
        <p:sp>
          <p:nvSpPr>
            <p:cNvPr id="153" name="Google Shape;153;p5"/>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154" name="Google Shape;154;p5"/>
            <p:cNvSpPr/>
            <p:nvPr/>
          </p:nvSpPr>
          <p:spPr>
            <a:xfrm>
              <a:off x="1666623" y="2623621"/>
              <a:ext cx="155400" cy="155400"/>
            </a:xfrm>
            <a:prstGeom prst="star4">
              <a:avLst>
                <a:gd name="adj" fmla="val 23855"/>
              </a:avLst>
            </a:pr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155" name="Google Shape;155;p5"/>
          <p:cNvGrpSpPr/>
          <p:nvPr/>
        </p:nvGrpSpPr>
        <p:grpSpPr>
          <a:xfrm flipH="1">
            <a:off x="1200375" y="5414815"/>
            <a:ext cx="600812" cy="658788"/>
            <a:chOff x="1584644" y="2497374"/>
            <a:chExt cx="450609" cy="494091"/>
          </a:xfrm>
        </p:grpSpPr>
        <p:sp>
          <p:nvSpPr>
            <p:cNvPr id="156" name="Google Shape;156;p5"/>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57" name="Google Shape;157;p5"/>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158" name="Google Shape;158;p5"/>
          <p:cNvGrpSpPr/>
          <p:nvPr/>
        </p:nvGrpSpPr>
        <p:grpSpPr>
          <a:xfrm flipH="1">
            <a:off x="10791509" y="912982"/>
            <a:ext cx="600812" cy="658788"/>
            <a:chOff x="1584644" y="2497374"/>
            <a:chExt cx="450609" cy="494091"/>
          </a:xfrm>
        </p:grpSpPr>
        <p:sp>
          <p:nvSpPr>
            <p:cNvPr id="159" name="Google Shape;159;p5"/>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160" name="Google Shape;160;p5"/>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4071439113"/>
      </p:ext>
    </p:extLst>
  </p:cSld>
  <p:clrMapOvr>
    <a:masterClrMapping/>
  </p:clrMapOvr>
</p:sldLayout>
</file>

<file path=ppt/slideLayouts/slideLayout30.xml><?xml version="1.0" encoding="utf-8"?>
<p:sldLayout xmlns:a="http://schemas.openxmlformats.org/drawingml/2006/main" xmlns:r="http://schemas.openxmlformats.org/officeDocument/2006/relationships" xmlns:p="http://schemas.openxmlformats.org/presentationml/2006/main" matchingName="Section header 2">
  <p:cSld name="Section header 2">
    <p:spTree>
      <p:nvGrpSpPr>
        <p:cNvPr id="1" name="Shape 665"/>
        <p:cNvGrpSpPr/>
        <p:nvPr/>
      </p:nvGrpSpPr>
      <p:grpSpPr>
        <a:xfrm>
          <a:off x="0" y="0"/>
          <a:ext cx="0" cy="0"/>
          <a:chOff x="0" y="0"/>
          <a:chExt cx="0" cy="0"/>
        </a:xfrm>
      </p:grpSpPr>
      <p:sp>
        <p:nvSpPr>
          <p:cNvPr id="666" name="Google Shape;666;p28"/>
          <p:cNvSpPr txBox="1">
            <a:spLocks noGrp="1"/>
          </p:cNvSpPr>
          <p:nvPr>
            <p:ph type="title"/>
          </p:nvPr>
        </p:nvSpPr>
        <p:spPr>
          <a:xfrm flipH="1">
            <a:off x="951047" y="1448033"/>
            <a:ext cx="5658800" cy="1122400"/>
          </a:xfrm>
          <a:prstGeom prst="rect">
            <a:avLst/>
          </a:prstGeom>
        </p:spPr>
        <p:txBody>
          <a:bodyPr spcFirstLastPara="1" wrap="square" lIns="91425" tIns="91425" rIns="91425" bIns="91425" anchor="ctr" anchorCtr="0">
            <a:noAutofit/>
          </a:bodyPr>
          <a:lstStyle>
            <a:lvl1pPr lvl="0" algn="r" rtl="0">
              <a:spcBef>
                <a:spcPts val="0"/>
              </a:spcBef>
              <a:spcAft>
                <a:spcPts val="0"/>
              </a:spcAft>
              <a:buSzPts val="3600"/>
              <a:buNone/>
              <a:defRPr sz="8000"/>
            </a:lvl1pPr>
            <a:lvl2pPr lvl="1" algn="r" rtl="0">
              <a:spcBef>
                <a:spcPts val="0"/>
              </a:spcBef>
              <a:spcAft>
                <a:spcPts val="0"/>
              </a:spcAft>
              <a:buSzPts val="3600"/>
              <a:buNone/>
              <a:defRPr sz="4800"/>
            </a:lvl2pPr>
            <a:lvl3pPr lvl="2" algn="r" rtl="0">
              <a:spcBef>
                <a:spcPts val="0"/>
              </a:spcBef>
              <a:spcAft>
                <a:spcPts val="0"/>
              </a:spcAft>
              <a:buSzPts val="3600"/>
              <a:buNone/>
              <a:defRPr sz="4800"/>
            </a:lvl3pPr>
            <a:lvl4pPr lvl="3" algn="r" rtl="0">
              <a:spcBef>
                <a:spcPts val="0"/>
              </a:spcBef>
              <a:spcAft>
                <a:spcPts val="0"/>
              </a:spcAft>
              <a:buSzPts val="3600"/>
              <a:buNone/>
              <a:defRPr sz="4800"/>
            </a:lvl4pPr>
            <a:lvl5pPr lvl="4" algn="r" rtl="0">
              <a:spcBef>
                <a:spcPts val="0"/>
              </a:spcBef>
              <a:spcAft>
                <a:spcPts val="0"/>
              </a:spcAft>
              <a:buSzPts val="3600"/>
              <a:buNone/>
              <a:defRPr sz="4800"/>
            </a:lvl5pPr>
            <a:lvl6pPr lvl="5" algn="r" rtl="0">
              <a:spcBef>
                <a:spcPts val="0"/>
              </a:spcBef>
              <a:spcAft>
                <a:spcPts val="0"/>
              </a:spcAft>
              <a:buSzPts val="3600"/>
              <a:buNone/>
              <a:defRPr sz="4800"/>
            </a:lvl6pPr>
            <a:lvl7pPr lvl="6" algn="r" rtl="0">
              <a:spcBef>
                <a:spcPts val="0"/>
              </a:spcBef>
              <a:spcAft>
                <a:spcPts val="0"/>
              </a:spcAft>
              <a:buSzPts val="3600"/>
              <a:buNone/>
              <a:defRPr sz="4800"/>
            </a:lvl7pPr>
            <a:lvl8pPr lvl="7" algn="r" rtl="0">
              <a:spcBef>
                <a:spcPts val="0"/>
              </a:spcBef>
              <a:spcAft>
                <a:spcPts val="0"/>
              </a:spcAft>
              <a:buSzPts val="3600"/>
              <a:buNone/>
              <a:defRPr sz="4800"/>
            </a:lvl8pPr>
            <a:lvl9pPr lvl="8" algn="r" rtl="0">
              <a:spcBef>
                <a:spcPts val="0"/>
              </a:spcBef>
              <a:spcAft>
                <a:spcPts val="0"/>
              </a:spcAft>
              <a:buSzPts val="3600"/>
              <a:buNone/>
              <a:defRPr sz="4800"/>
            </a:lvl9pPr>
          </a:lstStyle>
          <a:p>
            <a:endParaRPr/>
          </a:p>
        </p:txBody>
      </p:sp>
      <p:sp>
        <p:nvSpPr>
          <p:cNvPr id="667" name="Google Shape;667;p28"/>
          <p:cNvSpPr txBox="1">
            <a:spLocks noGrp="1"/>
          </p:cNvSpPr>
          <p:nvPr>
            <p:ph type="title" idx="2" hasCustomPrompt="1"/>
          </p:nvPr>
        </p:nvSpPr>
        <p:spPr>
          <a:xfrm flipH="1">
            <a:off x="6609847" y="1448033"/>
            <a:ext cx="2709200" cy="1723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12000"/>
              <a:buNone/>
              <a:defRPr sz="13333"/>
            </a:lvl1pPr>
            <a:lvl2pPr lvl="1" algn="ctr" rtl="0">
              <a:spcBef>
                <a:spcPts val="0"/>
              </a:spcBef>
              <a:spcAft>
                <a:spcPts val="0"/>
              </a:spcAft>
              <a:buSzPts val="12000"/>
              <a:buNone/>
              <a:defRPr sz="16000"/>
            </a:lvl2pPr>
            <a:lvl3pPr lvl="2" algn="ctr" rtl="0">
              <a:spcBef>
                <a:spcPts val="0"/>
              </a:spcBef>
              <a:spcAft>
                <a:spcPts val="0"/>
              </a:spcAft>
              <a:buSzPts val="12000"/>
              <a:buNone/>
              <a:defRPr sz="16000"/>
            </a:lvl3pPr>
            <a:lvl4pPr lvl="3" algn="ctr" rtl="0">
              <a:spcBef>
                <a:spcPts val="0"/>
              </a:spcBef>
              <a:spcAft>
                <a:spcPts val="0"/>
              </a:spcAft>
              <a:buSzPts val="12000"/>
              <a:buNone/>
              <a:defRPr sz="16000"/>
            </a:lvl4pPr>
            <a:lvl5pPr lvl="4" algn="ctr" rtl="0">
              <a:spcBef>
                <a:spcPts val="0"/>
              </a:spcBef>
              <a:spcAft>
                <a:spcPts val="0"/>
              </a:spcAft>
              <a:buSzPts val="12000"/>
              <a:buNone/>
              <a:defRPr sz="16000"/>
            </a:lvl5pPr>
            <a:lvl6pPr lvl="5" algn="ctr" rtl="0">
              <a:spcBef>
                <a:spcPts val="0"/>
              </a:spcBef>
              <a:spcAft>
                <a:spcPts val="0"/>
              </a:spcAft>
              <a:buSzPts val="12000"/>
              <a:buNone/>
              <a:defRPr sz="16000"/>
            </a:lvl6pPr>
            <a:lvl7pPr lvl="6" algn="ctr" rtl="0">
              <a:spcBef>
                <a:spcPts val="0"/>
              </a:spcBef>
              <a:spcAft>
                <a:spcPts val="0"/>
              </a:spcAft>
              <a:buSzPts val="12000"/>
              <a:buNone/>
              <a:defRPr sz="16000"/>
            </a:lvl7pPr>
            <a:lvl8pPr lvl="7" algn="ctr" rtl="0">
              <a:spcBef>
                <a:spcPts val="0"/>
              </a:spcBef>
              <a:spcAft>
                <a:spcPts val="0"/>
              </a:spcAft>
              <a:buSzPts val="12000"/>
              <a:buNone/>
              <a:defRPr sz="16000"/>
            </a:lvl8pPr>
            <a:lvl9pPr lvl="8" algn="ctr" rtl="0">
              <a:spcBef>
                <a:spcPts val="0"/>
              </a:spcBef>
              <a:spcAft>
                <a:spcPts val="0"/>
              </a:spcAft>
              <a:buSzPts val="12000"/>
              <a:buNone/>
              <a:defRPr sz="16000"/>
            </a:lvl9pPr>
          </a:lstStyle>
          <a:p>
            <a:r>
              <a:t>xx%</a:t>
            </a:r>
          </a:p>
        </p:txBody>
      </p:sp>
      <p:sp>
        <p:nvSpPr>
          <p:cNvPr id="668" name="Google Shape;668;p28"/>
          <p:cNvSpPr txBox="1">
            <a:spLocks noGrp="1"/>
          </p:cNvSpPr>
          <p:nvPr>
            <p:ph type="subTitle" idx="1"/>
          </p:nvPr>
        </p:nvSpPr>
        <p:spPr>
          <a:xfrm flipH="1">
            <a:off x="950967" y="2570433"/>
            <a:ext cx="5658800" cy="601200"/>
          </a:xfrm>
          <a:prstGeom prst="rect">
            <a:avLst/>
          </a:prstGeom>
        </p:spPr>
        <p:txBody>
          <a:bodyPr spcFirstLastPara="1" wrap="square" lIns="91425" tIns="91425" rIns="91425" bIns="91425" anchor="b" anchorCtr="0">
            <a:noAutofit/>
          </a:bodyPr>
          <a:lstStyle>
            <a:lvl1pPr lvl="0" algn="r" rtl="0">
              <a:spcBef>
                <a:spcPts val="0"/>
              </a:spcBef>
              <a:spcAft>
                <a:spcPts val="0"/>
              </a:spcAft>
              <a:buSzPts val="1600"/>
              <a:buNone/>
              <a:defRPr/>
            </a:lvl1pPr>
            <a:lvl2pPr lvl="1" algn="r" rtl="0">
              <a:spcBef>
                <a:spcPts val="0"/>
              </a:spcBef>
              <a:spcAft>
                <a:spcPts val="0"/>
              </a:spcAft>
              <a:buSzPts val="1600"/>
              <a:buNone/>
              <a:defRPr/>
            </a:lvl2pPr>
            <a:lvl3pPr lvl="2" algn="r" rtl="0">
              <a:spcBef>
                <a:spcPts val="0"/>
              </a:spcBef>
              <a:spcAft>
                <a:spcPts val="0"/>
              </a:spcAft>
              <a:buSzPts val="1600"/>
              <a:buNone/>
              <a:defRPr/>
            </a:lvl3pPr>
            <a:lvl4pPr lvl="3" algn="r" rtl="0">
              <a:spcBef>
                <a:spcPts val="0"/>
              </a:spcBef>
              <a:spcAft>
                <a:spcPts val="0"/>
              </a:spcAft>
              <a:buSzPts val="1600"/>
              <a:buNone/>
              <a:defRPr/>
            </a:lvl4pPr>
            <a:lvl5pPr lvl="4" algn="r" rtl="0">
              <a:spcBef>
                <a:spcPts val="0"/>
              </a:spcBef>
              <a:spcAft>
                <a:spcPts val="0"/>
              </a:spcAft>
              <a:buSzPts val="1600"/>
              <a:buNone/>
              <a:defRPr/>
            </a:lvl5pPr>
            <a:lvl6pPr lvl="5" algn="r" rtl="0">
              <a:spcBef>
                <a:spcPts val="0"/>
              </a:spcBef>
              <a:spcAft>
                <a:spcPts val="0"/>
              </a:spcAft>
              <a:buSzPts val="1600"/>
              <a:buNone/>
              <a:defRPr/>
            </a:lvl6pPr>
            <a:lvl7pPr lvl="6" algn="r" rtl="0">
              <a:spcBef>
                <a:spcPts val="0"/>
              </a:spcBef>
              <a:spcAft>
                <a:spcPts val="0"/>
              </a:spcAft>
              <a:buSzPts val="1600"/>
              <a:buNone/>
              <a:defRPr/>
            </a:lvl7pPr>
            <a:lvl8pPr lvl="7" algn="r" rtl="0">
              <a:spcBef>
                <a:spcPts val="0"/>
              </a:spcBef>
              <a:spcAft>
                <a:spcPts val="0"/>
              </a:spcAft>
              <a:buSzPts val="1600"/>
              <a:buNone/>
              <a:defRPr/>
            </a:lvl8pPr>
            <a:lvl9pPr lvl="8" algn="r" rtl="0">
              <a:spcBef>
                <a:spcPts val="0"/>
              </a:spcBef>
              <a:spcAft>
                <a:spcPts val="0"/>
              </a:spcAft>
              <a:buSzPts val="1600"/>
              <a:buNone/>
              <a:defRPr/>
            </a:lvl9pPr>
          </a:lstStyle>
          <a:p>
            <a:endParaRPr/>
          </a:p>
        </p:txBody>
      </p:sp>
      <p:grpSp>
        <p:nvGrpSpPr>
          <p:cNvPr id="669" name="Google Shape;669;p28"/>
          <p:cNvGrpSpPr/>
          <p:nvPr/>
        </p:nvGrpSpPr>
        <p:grpSpPr>
          <a:xfrm>
            <a:off x="4563701" y="3691289"/>
            <a:ext cx="7748415" cy="2195639"/>
            <a:chOff x="664583" y="2178018"/>
            <a:chExt cx="7577664" cy="2147253"/>
          </a:xfrm>
        </p:grpSpPr>
        <p:sp>
          <p:nvSpPr>
            <p:cNvPr id="670" name="Google Shape;670;p28"/>
            <p:cNvSpPr/>
            <p:nvPr/>
          </p:nvSpPr>
          <p:spPr>
            <a:xfrm>
              <a:off x="5273338" y="2815889"/>
              <a:ext cx="2968910" cy="150277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1" name="Google Shape;671;p28"/>
            <p:cNvSpPr/>
            <p:nvPr/>
          </p:nvSpPr>
          <p:spPr>
            <a:xfrm>
              <a:off x="664583" y="2178018"/>
              <a:ext cx="4227389" cy="2147253"/>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2" name="Google Shape;672;p28"/>
            <p:cNvSpPr/>
            <p:nvPr/>
          </p:nvSpPr>
          <p:spPr>
            <a:xfrm>
              <a:off x="4432316" y="3407105"/>
              <a:ext cx="1802963" cy="911578"/>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3" name="Google Shape;673;p28"/>
          <p:cNvGrpSpPr/>
          <p:nvPr/>
        </p:nvGrpSpPr>
        <p:grpSpPr>
          <a:xfrm>
            <a:off x="-331600" y="5576298"/>
            <a:ext cx="12854800" cy="1281716"/>
            <a:chOff x="-248700" y="4182223"/>
            <a:chExt cx="9641100" cy="961287"/>
          </a:xfrm>
        </p:grpSpPr>
        <p:grpSp>
          <p:nvGrpSpPr>
            <p:cNvPr id="674" name="Google Shape;674;p28"/>
            <p:cNvGrpSpPr/>
            <p:nvPr/>
          </p:nvGrpSpPr>
          <p:grpSpPr>
            <a:xfrm>
              <a:off x="-248629" y="4462202"/>
              <a:ext cx="9640980" cy="681308"/>
              <a:chOff x="131200" y="4480088"/>
              <a:chExt cx="8881603" cy="627644"/>
            </a:xfrm>
          </p:grpSpPr>
          <p:sp>
            <p:nvSpPr>
              <p:cNvPr id="675" name="Google Shape;675;p28"/>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6" name="Google Shape;676;p28"/>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77" name="Google Shape;677;p28"/>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678" name="Google Shape;678;p28"/>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79" name="Google Shape;679;p28"/>
          <p:cNvGrpSpPr/>
          <p:nvPr/>
        </p:nvGrpSpPr>
        <p:grpSpPr>
          <a:xfrm>
            <a:off x="7481872" y="4867204"/>
            <a:ext cx="1768475" cy="893517"/>
            <a:chOff x="1866724" y="1193292"/>
            <a:chExt cx="6154785" cy="3109690"/>
          </a:xfrm>
        </p:grpSpPr>
        <p:sp>
          <p:nvSpPr>
            <p:cNvPr id="680" name="Google Shape;680;p2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1" name="Google Shape;681;p2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682" name="Google Shape;682;p28"/>
          <p:cNvGrpSpPr/>
          <p:nvPr/>
        </p:nvGrpSpPr>
        <p:grpSpPr>
          <a:xfrm>
            <a:off x="1535767" y="4238631"/>
            <a:ext cx="2312947" cy="1464231"/>
            <a:chOff x="1267583" y="1668729"/>
            <a:chExt cx="5948938" cy="3766026"/>
          </a:xfrm>
        </p:grpSpPr>
        <p:sp>
          <p:nvSpPr>
            <p:cNvPr id="683" name="Google Shape;683;p28"/>
            <p:cNvSpPr/>
            <p:nvPr/>
          </p:nvSpPr>
          <p:spPr>
            <a:xfrm>
              <a:off x="1273066" y="2429246"/>
              <a:ext cx="5943455" cy="3005509"/>
            </a:xfrm>
            <a:custGeom>
              <a:avLst/>
              <a:gdLst/>
              <a:ahLst/>
              <a:cxnLst/>
              <a:rect l="l" t="t" r="r" b="b"/>
              <a:pathLst>
                <a:path w="33604" h="16993" extrusionOk="0">
                  <a:moveTo>
                    <a:pt x="15130" y="0"/>
                  </a:moveTo>
                  <a:cubicBezTo>
                    <a:pt x="15086" y="0"/>
                    <a:pt x="15043" y="3"/>
                    <a:pt x="14999" y="8"/>
                  </a:cubicBezTo>
                  <a:cubicBezTo>
                    <a:pt x="14450" y="38"/>
                    <a:pt x="13900" y="69"/>
                    <a:pt x="13350" y="160"/>
                  </a:cubicBezTo>
                  <a:cubicBezTo>
                    <a:pt x="13165" y="204"/>
                    <a:pt x="12968" y="213"/>
                    <a:pt x="12767" y="213"/>
                  </a:cubicBezTo>
                  <a:cubicBezTo>
                    <a:pt x="12634" y="213"/>
                    <a:pt x="12499" y="209"/>
                    <a:pt x="12364" y="209"/>
                  </a:cubicBezTo>
                  <a:cubicBezTo>
                    <a:pt x="12129" y="209"/>
                    <a:pt x="11894" y="220"/>
                    <a:pt x="11670" y="283"/>
                  </a:cubicBezTo>
                  <a:cubicBezTo>
                    <a:pt x="11120" y="435"/>
                    <a:pt x="10753" y="1016"/>
                    <a:pt x="10234" y="1230"/>
                  </a:cubicBezTo>
                  <a:cubicBezTo>
                    <a:pt x="9715" y="1382"/>
                    <a:pt x="9195" y="1566"/>
                    <a:pt x="8707" y="1780"/>
                  </a:cubicBezTo>
                  <a:cubicBezTo>
                    <a:pt x="8218" y="2024"/>
                    <a:pt x="7576" y="2085"/>
                    <a:pt x="7118" y="2390"/>
                  </a:cubicBezTo>
                  <a:cubicBezTo>
                    <a:pt x="6660" y="2696"/>
                    <a:pt x="6629" y="3582"/>
                    <a:pt x="6232" y="3948"/>
                  </a:cubicBezTo>
                  <a:cubicBezTo>
                    <a:pt x="5804" y="4284"/>
                    <a:pt x="5255" y="4529"/>
                    <a:pt x="4888" y="4895"/>
                  </a:cubicBezTo>
                  <a:cubicBezTo>
                    <a:pt x="4491" y="5293"/>
                    <a:pt x="3849" y="5445"/>
                    <a:pt x="3483" y="5873"/>
                  </a:cubicBezTo>
                  <a:cubicBezTo>
                    <a:pt x="3147" y="6301"/>
                    <a:pt x="3147" y="7003"/>
                    <a:pt x="2872" y="7462"/>
                  </a:cubicBezTo>
                  <a:cubicBezTo>
                    <a:pt x="2566" y="7889"/>
                    <a:pt x="1925" y="8164"/>
                    <a:pt x="1680" y="8653"/>
                  </a:cubicBezTo>
                  <a:cubicBezTo>
                    <a:pt x="1405" y="9142"/>
                    <a:pt x="1100" y="9630"/>
                    <a:pt x="917" y="10119"/>
                  </a:cubicBezTo>
                  <a:cubicBezTo>
                    <a:pt x="703" y="10639"/>
                    <a:pt x="489" y="11188"/>
                    <a:pt x="336" y="11708"/>
                  </a:cubicBezTo>
                  <a:cubicBezTo>
                    <a:pt x="183" y="12227"/>
                    <a:pt x="214" y="12807"/>
                    <a:pt x="122" y="13357"/>
                  </a:cubicBezTo>
                  <a:cubicBezTo>
                    <a:pt x="0" y="13907"/>
                    <a:pt x="489" y="14488"/>
                    <a:pt x="428" y="15038"/>
                  </a:cubicBezTo>
                  <a:cubicBezTo>
                    <a:pt x="367" y="15587"/>
                    <a:pt x="61" y="15801"/>
                    <a:pt x="61" y="16351"/>
                  </a:cubicBezTo>
                  <a:cubicBezTo>
                    <a:pt x="825" y="16626"/>
                    <a:pt x="733" y="16993"/>
                    <a:pt x="1528" y="16993"/>
                  </a:cubicBezTo>
                  <a:cubicBezTo>
                    <a:pt x="2322" y="16993"/>
                    <a:pt x="2322" y="16473"/>
                    <a:pt x="3116" y="16473"/>
                  </a:cubicBezTo>
                  <a:cubicBezTo>
                    <a:pt x="3941" y="16473"/>
                    <a:pt x="3910" y="16290"/>
                    <a:pt x="4705" y="16290"/>
                  </a:cubicBezTo>
                  <a:cubicBezTo>
                    <a:pt x="5499" y="16290"/>
                    <a:pt x="5499" y="16382"/>
                    <a:pt x="6293" y="16382"/>
                  </a:cubicBezTo>
                  <a:cubicBezTo>
                    <a:pt x="7087" y="16382"/>
                    <a:pt x="7118" y="16870"/>
                    <a:pt x="7912" y="16870"/>
                  </a:cubicBezTo>
                  <a:cubicBezTo>
                    <a:pt x="8707" y="16870"/>
                    <a:pt x="8676" y="16565"/>
                    <a:pt x="9470" y="16565"/>
                  </a:cubicBezTo>
                  <a:cubicBezTo>
                    <a:pt x="10264" y="16565"/>
                    <a:pt x="10264" y="16870"/>
                    <a:pt x="11089" y="16870"/>
                  </a:cubicBezTo>
                  <a:cubicBezTo>
                    <a:pt x="11884" y="16870"/>
                    <a:pt x="11884" y="16962"/>
                    <a:pt x="12678" y="16962"/>
                  </a:cubicBezTo>
                  <a:cubicBezTo>
                    <a:pt x="13472" y="16962"/>
                    <a:pt x="13472" y="16473"/>
                    <a:pt x="14266" y="16473"/>
                  </a:cubicBezTo>
                  <a:cubicBezTo>
                    <a:pt x="15061" y="16473"/>
                    <a:pt x="15061" y="16932"/>
                    <a:pt x="15855" y="16932"/>
                  </a:cubicBezTo>
                  <a:cubicBezTo>
                    <a:pt x="16649" y="16932"/>
                    <a:pt x="16649" y="16870"/>
                    <a:pt x="17443" y="16870"/>
                  </a:cubicBezTo>
                  <a:cubicBezTo>
                    <a:pt x="18238" y="16870"/>
                    <a:pt x="18238" y="16840"/>
                    <a:pt x="19032" y="16840"/>
                  </a:cubicBezTo>
                  <a:cubicBezTo>
                    <a:pt x="19826" y="16840"/>
                    <a:pt x="19826" y="16626"/>
                    <a:pt x="20620" y="16626"/>
                  </a:cubicBezTo>
                  <a:cubicBezTo>
                    <a:pt x="21415" y="16626"/>
                    <a:pt x="21415" y="16932"/>
                    <a:pt x="22209" y="16932"/>
                  </a:cubicBezTo>
                  <a:cubicBezTo>
                    <a:pt x="23003" y="16932"/>
                    <a:pt x="22973" y="16351"/>
                    <a:pt x="23767" y="16351"/>
                  </a:cubicBezTo>
                  <a:cubicBezTo>
                    <a:pt x="24561" y="16351"/>
                    <a:pt x="24561" y="16687"/>
                    <a:pt x="25355" y="16687"/>
                  </a:cubicBezTo>
                  <a:cubicBezTo>
                    <a:pt x="26150" y="16687"/>
                    <a:pt x="26150" y="16809"/>
                    <a:pt x="26944" y="16809"/>
                  </a:cubicBezTo>
                  <a:cubicBezTo>
                    <a:pt x="27738" y="16809"/>
                    <a:pt x="27738" y="16534"/>
                    <a:pt x="28532" y="16534"/>
                  </a:cubicBezTo>
                  <a:cubicBezTo>
                    <a:pt x="29327" y="16534"/>
                    <a:pt x="29327" y="16718"/>
                    <a:pt x="30121" y="16718"/>
                  </a:cubicBezTo>
                  <a:cubicBezTo>
                    <a:pt x="30732" y="16718"/>
                    <a:pt x="30891" y="16627"/>
                    <a:pt x="31293" y="16627"/>
                  </a:cubicBezTo>
                  <a:cubicBezTo>
                    <a:pt x="31414" y="16627"/>
                    <a:pt x="31557" y="16635"/>
                    <a:pt x="31740" y="16657"/>
                  </a:cubicBezTo>
                  <a:cubicBezTo>
                    <a:pt x="32226" y="16715"/>
                    <a:pt x="32440" y="16823"/>
                    <a:pt x="32727" y="16823"/>
                  </a:cubicBezTo>
                  <a:cubicBezTo>
                    <a:pt x="32892" y="16823"/>
                    <a:pt x="33081" y="16787"/>
                    <a:pt x="33359" y="16687"/>
                  </a:cubicBezTo>
                  <a:cubicBezTo>
                    <a:pt x="33359" y="16137"/>
                    <a:pt x="33603" y="15496"/>
                    <a:pt x="33542" y="14976"/>
                  </a:cubicBezTo>
                  <a:cubicBezTo>
                    <a:pt x="33481" y="14427"/>
                    <a:pt x="33298" y="13877"/>
                    <a:pt x="33176" y="13327"/>
                  </a:cubicBezTo>
                  <a:cubicBezTo>
                    <a:pt x="33084" y="12807"/>
                    <a:pt x="32534" y="12380"/>
                    <a:pt x="32382" y="11860"/>
                  </a:cubicBezTo>
                  <a:cubicBezTo>
                    <a:pt x="32229" y="11341"/>
                    <a:pt x="32046" y="10822"/>
                    <a:pt x="31832" y="10333"/>
                  </a:cubicBezTo>
                  <a:cubicBezTo>
                    <a:pt x="31648" y="9814"/>
                    <a:pt x="31893" y="9081"/>
                    <a:pt x="31618" y="8622"/>
                  </a:cubicBezTo>
                  <a:cubicBezTo>
                    <a:pt x="31373" y="8134"/>
                    <a:pt x="31129" y="7584"/>
                    <a:pt x="30824" y="7156"/>
                  </a:cubicBezTo>
                  <a:cubicBezTo>
                    <a:pt x="30518" y="6698"/>
                    <a:pt x="29968" y="6392"/>
                    <a:pt x="29632" y="5965"/>
                  </a:cubicBezTo>
                  <a:cubicBezTo>
                    <a:pt x="29266" y="5568"/>
                    <a:pt x="28563" y="5445"/>
                    <a:pt x="28196" y="5079"/>
                  </a:cubicBezTo>
                  <a:cubicBezTo>
                    <a:pt x="27799" y="4682"/>
                    <a:pt x="27891" y="3765"/>
                    <a:pt x="27463" y="3429"/>
                  </a:cubicBezTo>
                  <a:cubicBezTo>
                    <a:pt x="27036" y="3093"/>
                    <a:pt x="26211" y="3246"/>
                    <a:pt x="25783" y="2940"/>
                  </a:cubicBezTo>
                  <a:cubicBezTo>
                    <a:pt x="25325" y="2635"/>
                    <a:pt x="25142" y="1841"/>
                    <a:pt x="24683" y="1566"/>
                  </a:cubicBezTo>
                  <a:cubicBezTo>
                    <a:pt x="24525" y="1486"/>
                    <a:pt x="24337" y="1465"/>
                    <a:pt x="24139" y="1465"/>
                  </a:cubicBezTo>
                  <a:cubicBezTo>
                    <a:pt x="23908" y="1465"/>
                    <a:pt x="23663" y="1494"/>
                    <a:pt x="23434" y="1494"/>
                  </a:cubicBezTo>
                  <a:cubicBezTo>
                    <a:pt x="23256" y="1494"/>
                    <a:pt x="23087" y="1476"/>
                    <a:pt x="22942" y="1413"/>
                  </a:cubicBezTo>
                  <a:cubicBezTo>
                    <a:pt x="22423" y="1199"/>
                    <a:pt x="21903" y="1016"/>
                    <a:pt x="21415" y="833"/>
                  </a:cubicBezTo>
                  <a:cubicBezTo>
                    <a:pt x="20895" y="680"/>
                    <a:pt x="20345" y="710"/>
                    <a:pt x="19796" y="619"/>
                  </a:cubicBezTo>
                  <a:cubicBezTo>
                    <a:pt x="19276" y="466"/>
                    <a:pt x="18757" y="374"/>
                    <a:pt x="18238" y="313"/>
                  </a:cubicBezTo>
                  <a:cubicBezTo>
                    <a:pt x="17849" y="292"/>
                    <a:pt x="17475" y="270"/>
                    <a:pt x="17095" y="270"/>
                  </a:cubicBezTo>
                  <a:cubicBezTo>
                    <a:pt x="16938" y="270"/>
                    <a:pt x="16780" y="274"/>
                    <a:pt x="16619" y="283"/>
                  </a:cubicBezTo>
                  <a:cubicBezTo>
                    <a:pt x="16114" y="283"/>
                    <a:pt x="15610" y="0"/>
                    <a:pt x="15130" y="0"/>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4" name="Google Shape;684;p28"/>
            <p:cNvSpPr/>
            <p:nvPr/>
          </p:nvSpPr>
          <p:spPr>
            <a:xfrm>
              <a:off x="1267583" y="3748831"/>
              <a:ext cx="5948938" cy="1680595"/>
            </a:xfrm>
            <a:custGeom>
              <a:avLst/>
              <a:gdLst/>
              <a:ahLst/>
              <a:cxnLst/>
              <a:rect l="l" t="t" r="r" b="b"/>
              <a:pathLst>
                <a:path w="33635" h="9502" extrusionOk="0">
                  <a:moveTo>
                    <a:pt x="31038" y="1"/>
                  </a:moveTo>
                  <a:cubicBezTo>
                    <a:pt x="30916" y="153"/>
                    <a:pt x="30793" y="337"/>
                    <a:pt x="30641" y="489"/>
                  </a:cubicBezTo>
                  <a:cubicBezTo>
                    <a:pt x="30610" y="520"/>
                    <a:pt x="30519" y="550"/>
                    <a:pt x="30457" y="550"/>
                  </a:cubicBezTo>
                  <a:cubicBezTo>
                    <a:pt x="30366" y="948"/>
                    <a:pt x="30244" y="1345"/>
                    <a:pt x="30060" y="1742"/>
                  </a:cubicBezTo>
                  <a:cubicBezTo>
                    <a:pt x="30034" y="1821"/>
                    <a:pt x="29939" y="1901"/>
                    <a:pt x="29834" y="1901"/>
                  </a:cubicBezTo>
                  <a:cubicBezTo>
                    <a:pt x="29818" y="1901"/>
                    <a:pt x="29802" y="1899"/>
                    <a:pt x="29785" y="1895"/>
                  </a:cubicBezTo>
                  <a:cubicBezTo>
                    <a:pt x="29694" y="1864"/>
                    <a:pt x="29602" y="1803"/>
                    <a:pt x="29510" y="1772"/>
                  </a:cubicBezTo>
                  <a:cubicBezTo>
                    <a:pt x="28991" y="2475"/>
                    <a:pt x="28288" y="2994"/>
                    <a:pt x="27739" y="3666"/>
                  </a:cubicBezTo>
                  <a:cubicBezTo>
                    <a:pt x="27705" y="3717"/>
                    <a:pt x="27653" y="3739"/>
                    <a:pt x="27597" y="3739"/>
                  </a:cubicBezTo>
                  <a:cubicBezTo>
                    <a:pt x="27552" y="3739"/>
                    <a:pt x="27505" y="3724"/>
                    <a:pt x="27464" y="3697"/>
                  </a:cubicBezTo>
                  <a:cubicBezTo>
                    <a:pt x="27341" y="3636"/>
                    <a:pt x="27250" y="3605"/>
                    <a:pt x="27189" y="3544"/>
                  </a:cubicBezTo>
                  <a:cubicBezTo>
                    <a:pt x="27189" y="4399"/>
                    <a:pt x="26975" y="5408"/>
                    <a:pt x="26486" y="6019"/>
                  </a:cubicBezTo>
                  <a:cubicBezTo>
                    <a:pt x="26291" y="6254"/>
                    <a:pt x="26104" y="6349"/>
                    <a:pt x="25927" y="6349"/>
                  </a:cubicBezTo>
                  <a:cubicBezTo>
                    <a:pt x="25578" y="6349"/>
                    <a:pt x="25274" y="5977"/>
                    <a:pt x="25050" y="5591"/>
                  </a:cubicBezTo>
                  <a:cubicBezTo>
                    <a:pt x="24898" y="5805"/>
                    <a:pt x="24714" y="5988"/>
                    <a:pt x="24531" y="6171"/>
                  </a:cubicBezTo>
                  <a:cubicBezTo>
                    <a:pt x="24485" y="6217"/>
                    <a:pt x="24424" y="6240"/>
                    <a:pt x="24367" y="6240"/>
                  </a:cubicBezTo>
                  <a:cubicBezTo>
                    <a:pt x="24310" y="6240"/>
                    <a:pt x="24256" y="6217"/>
                    <a:pt x="24226" y="6171"/>
                  </a:cubicBezTo>
                  <a:cubicBezTo>
                    <a:pt x="24012" y="5927"/>
                    <a:pt x="23737" y="5744"/>
                    <a:pt x="23523" y="5499"/>
                  </a:cubicBezTo>
                  <a:cubicBezTo>
                    <a:pt x="23248" y="5774"/>
                    <a:pt x="22881" y="5927"/>
                    <a:pt x="22515" y="5957"/>
                  </a:cubicBezTo>
                  <a:cubicBezTo>
                    <a:pt x="21843" y="5957"/>
                    <a:pt x="21201" y="6141"/>
                    <a:pt x="20651" y="6538"/>
                  </a:cubicBezTo>
                  <a:cubicBezTo>
                    <a:pt x="20474" y="6644"/>
                    <a:pt x="20304" y="6689"/>
                    <a:pt x="20141" y="6689"/>
                  </a:cubicBezTo>
                  <a:cubicBezTo>
                    <a:pt x="19741" y="6689"/>
                    <a:pt x="19379" y="6423"/>
                    <a:pt x="19032" y="6141"/>
                  </a:cubicBezTo>
                  <a:cubicBezTo>
                    <a:pt x="18941" y="6385"/>
                    <a:pt x="18727" y="6568"/>
                    <a:pt x="18482" y="6660"/>
                  </a:cubicBezTo>
                  <a:cubicBezTo>
                    <a:pt x="18409" y="6685"/>
                    <a:pt x="18324" y="6692"/>
                    <a:pt x="18235" y="6692"/>
                  </a:cubicBezTo>
                  <a:cubicBezTo>
                    <a:pt x="18119" y="6692"/>
                    <a:pt x="17996" y="6680"/>
                    <a:pt x="17882" y="6680"/>
                  </a:cubicBezTo>
                  <a:cubicBezTo>
                    <a:pt x="17759" y="6680"/>
                    <a:pt x="17647" y="6694"/>
                    <a:pt x="17566" y="6752"/>
                  </a:cubicBezTo>
                  <a:cubicBezTo>
                    <a:pt x="17362" y="6935"/>
                    <a:pt x="17180" y="7000"/>
                    <a:pt x="17001" y="7000"/>
                  </a:cubicBezTo>
                  <a:cubicBezTo>
                    <a:pt x="16672" y="7000"/>
                    <a:pt x="16352" y="6779"/>
                    <a:pt x="15916" y="6660"/>
                  </a:cubicBezTo>
                  <a:cubicBezTo>
                    <a:pt x="15733" y="6568"/>
                    <a:pt x="15550" y="6446"/>
                    <a:pt x="15397" y="6324"/>
                  </a:cubicBezTo>
                  <a:cubicBezTo>
                    <a:pt x="15243" y="6243"/>
                    <a:pt x="15117" y="6209"/>
                    <a:pt x="15009" y="6209"/>
                  </a:cubicBezTo>
                  <a:cubicBezTo>
                    <a:pt x="14713" y="6209"/>
                    <a:pt x="14560" y="6466"/>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9" y="6777"/>
                    <a:pt x="12648" y="6996"/>
                  </a:cubicBezTo>
                  <a:cubicBezTo>
                    <a:pt x="12526" y="7088"/>
                    <a:pt x="12403" y="7179"/>
                    <a:pt x="12251" y="7179"/>
                  </a:cubicBezTo>
                  <a:cubicBezTo>
                    <a:pt x="11823" y="7149"/>
                    <a:pt x="11426" y="6996"/>
                    <a:pt x="11090" y="6752"/>
                  </a:cubicBezTo>
                  <a:cubicBezTo>
                    <a:pt x="10818" y="6561"/>
                    <a:pt x="10448" y="6055"/>
                    <a:pt x="10198" y="6055"/>
                  </a:cubicBezTo>
                  <a:cubicBezTo>
                    <a:pt x="10168" y="6055"/>
                    <a:pt x="10139" y="6063"/>
                    <a:pt x="10112" y="6080"/>
                  </a:cubicBezTo>
                  <a:cubicBezTo>
                    <a:pt x="9798" y="6315"/>
                    <a:pt x="9445" y="6551"/>
                    <a:pt x="9088" y="6551"/>
                  </a:cubicBezTo>
                  <a:cubicBezTo>
                    <a:pt x="8889" y="6551"/>
                    <a:pt x="8689" y="6479"/>
                    <a:pt x="8493" y="6293"/>
                  </a:cubicBezTo>
                  <a:cubicBezTo>
                    <a:pt x="8260" y="6082"/>
                    <a:pt x="8067" y="6001"/>
                    <a:pt x="7895" y="6001"/>
                  </a:cubicBezTo>
                  <a:cubicBezTo>
                    <a:pt x="7324" y="6001"/>
                    <a:pt x="6999" y="6904"/>
                    <a:pt x="6294" y="6904"/>
                  </a:cubicBezTo>
                  <a:cubicBezTo>
                    <a:pt x="5988" y="6904"/>
                    <a:pt x="5744" y="6752"/>
                    <a:pt x="5560" y="6538"/>
                  </a:cubicBezTo>
                  <a:cubicBezTo>
                    <a:pt x="5555" y="6528"/>
                    <a:pt x="5545" y="6523"/>
                    <a:pt x="5533" y="6523"/>
                  </a:cubicBezTo>
                  <a:cubicBezTo>
                    <a:pt x="5354" y="6523"/>
                    <a:pt x="4544" y="7493"/>
                    <a:pt x="4430" y="7607"/>
                  </a:cubicBezTo>
                  <a:cubicBezTo>
                    <a:pt x="4381" y="7656"/>
                    <a:pt x="4318" y="7680"/>
                    <a:pt x="4255" y="7680"/>
                  </a:cubicBezTo>
                  <a:cubicBezTo>
                    <a:pt x="4161" y="7680"/>
                    <a:pt x="4070" y="7625"/>
                    <a:pt x="4033" y="7515"/>
                  </a:cubicBezTo>
                  <a:cubicBezTo>
                    <a:pt x="4002" y="7363"/>
                    <a:pt x="3941" y="7179"/>
                    <a:pt x="3911" y="7027"/>
                  </a:cubicBezTo>
                  <a:cubicBezTo>
                    <a:pt x="3794" y="7053"/>
                    <a:pt x="3679" y="7066"/>
                    <a:pt x="3567" y="7066"/>
                  </a:cubicBezTo>
                  <a:cubicBezTo>
                    <a:pt x="3031" y="7066"/>
                    <a:pt x="2548" y="6778"/>
                    <a:pt x="2170" y="6324"/>
                  </a:cubicBezTo>
                  <a:cubicBezTo>
                    <a:pt x="1992" y="6117"/>
                    <a:pt x="1443" y="5252"/>
                    <a:pt x="1131" y="5252"/>
                  </a:cubicBezTo>
                  <a:cubicBezTo>
                    <a:pt x="1120" y="5252"/>
                    <a:pt x="1110" y="5253"/>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4"/>
                    <a:pt x="734" y="9501"/>
                    <a:pt x="1528" y="9501"/>
                  </a:cubicBezTo>
                  <a:cubicBezTo>
                    <a:pt x="2322" y="9501"/>
                    <a:pt x="2322" y="8982"/>
                    <a:pt x="3117" y="8982"/>
                  </a:cubicBezTo>
                  <a:cubicBezTo>
                    <a:pt x="3941" y="8982"/>
                    <a:pt x="3911" y="8829"/>
                    <a:pt x="4705" y="8829"/>
                  </a:cubicBezTo>
                  <a:cubicBezTo>
                    <a:pt x="5499" y="8829"/>
                    <a:pt x="5499" y="8921"/>
                    <a:pt x="6294" y="8921"/>
                  </a:cubicBezTo>
                  <a:cubicBezTo>
                    <a:pt x="7088" y="8921"/>
                    <a:pt x="7118" y="9409"/>
                    <a:pt x="7913" y="9409"/>
                  </a:cubicBezTo>
                  <a:cubicBezTo>
                    <a:pt x="8707" y="9409"/>
                    <a:pt x="8676" y="9104"/>
                    <a:pt x="9471" y="9104"/>
                  </a:cubicBezTo>
                  <a:cubicBezTo>
                    <a:pt x="10265" y="9104"/>
                    <a:pt x="10295" y="9409"/>
                    <a:pt x="11090" y="9409"/>
                  </a:cubicBezTo>
                  <a:cubicBezTo>
                    <a:pt x="11884" y="9409"/>
                    <a:pt x="11884" y="9501"/>
                    <a:pt x="12678" y="9501"/>
                  </a:cubicBezTo>
                  <a:cubicBezTo>
                    <a:pt x="13473" y="9501"/>
                    <a:pt x="13473" y="9012"/>
                    <a:pt x="14267" y="9012"/>
                  </a:cubicBezTo>
                  <a:cubicBezTo>
                    <a:pt x="15061" y="9012"/>
                    <a:pt x="15061" y="9471"/>
                    <a:pt x="15855" y="9471"/>
                  </a:cubicBezTo>
                  <a:cubicBezTo>
                    <a:pt x="16650" y="9471"/>
                    <a:pt x="16650" y="9409"/>
                    <a:pt x="17444" y="9409"/>
                  </a:cubicBezTo>
                  <a:cubicBezTo>
                    <a:pt x="18238" y="9409"/>
                    <a:pt x="18238" y="9379"/>
                    <a:pt x="19032" y="9379"/>
                  </a:cubicBezTo>
                  <a:cubicBezTo>
                    <a:pt x="19827" y="9379"/>
                    <a:pt x="19827"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48"/>
                    <a:pt x="26975" y="9348"/>
                  </a:cubicBezTo>
                  <a:cubicBezTo>
                    <a:pt x="27769" y="9348"/>
                    <a:pt x="27769" y="9073"/>
                    <a:pt x="28563" y="9073"/>
                  </a:cubicBezTo>
                  <a:cubicBezTo>
                    <a:pt x="29358" y="9073"/>
                    <a:pt x="29358" y="9257"/>
                    <a:pt x="30152" y="9257"/>
                  </a:cubicBezTo>
                  <a:cubicBezTo>
                    <a:pt x="30763" y="9257"/>
                    <a:pt x="30922" y="9166"/>
                    <a:pt x="31324" y="9166"/>
                  </a:cubicBezTo>
                  <a:cubicBezTo>
                    <a:pt x="31445" y="9166"/>
                    <a:pt x="31588" y="9174"/>
                    <a:pt x="31771" y="9196"/>
                  </a:cubicBezTo>
                  <a:cubicBezTo>
                    <a:pt x="32257" y="9254"/>
                    <a:pt x="32471" y="9362"/>
                    <a:pt x="32750" y="9362"/>
                  </a:cubicBezTo>
                  <a:cubicBezTo>
                    <a:pt x="32911" y="9362"/>
                    <a:pt x="33093" y="9326"/>
                    <a:pt x="33360" y="9226"/>
                  </a:cubicBezTo>
                  <a:cubicBezTo>
                    <a:pt x="33390" y="8676"/>
                    <a:pt x="33634" y="8035"/>
                    <a:pt x="33573" y="7515"/>
                  </a:cubicBezTo>
                  <a:cubicBezTo>
                    <a:pt x="33512" y="6966"/>
                    <a:pt x="33329" y="6416"/>
                    <a:pt x="33207" y="5866"/>
                  </a:cubicBezTo>
                  <a:cubicBezTo>
                    <a:pt x="33115" y="5346"/>
                    <a:pt x="32565" y="4919"/>
                    <a:pt x="32413" y="4399"/>
                  </a:cubicBezTo>
                  <a:cubicBezTo>
                    <a:pt x="32260" y="3880"/>
                    <a:pt x="32077" y="3361"/>
                    <a:pt x="31863" y="2872"/>
                  </a:cubicBezTo>
                  <a:cubicBezTo>
                    <a:pt x="31649" y="2353"/>
                    <a:pt x="31924" y="1620"/>
                    <a:pt x="31649" y="1161"/>
                  </a:cubicBezTo>
                  <a:cubicBezTo>
                    <a:pt x="31466" y="764"/>
                    <a:pt x="3128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5" name="Google Shape;685;p28"/>
            <p:cNvSpPr/>
            <p:nvPr/>
          </p:nvSpPr>
          <p:spPr>
            <a:xfrm>
              <a:off x="1694355" y="3551274"/>
              <a:ext cx="313586" cy="311817"/>
            </a:xfrm>
            <a:custGeom>
              <a:avLst/>
              <a:gdLst/>
              <a:ahLst/>
              <a:cxnLst/>
              <a:rect l="l" t="t" r="r" b="b"/>
              <a:pathLst>
                <a:path w="1773" h="1763" extrusionOk="0">
                  <a:moveTo>
                    <a:pt x="765" y="1"/>
                  </a:moveTo>
                  <a:cubicBezTo>
                    <a:pt x="622" y="1"/>
                    <a:pt x="480" y="28"/>
                    <a:pt x="337" y="109"/>
                  </a:cubicBezTo>
                  <a:cubicBezTo>
                    <a:pt x="154" y="262"/>
                    <a:pt x="32" y="445"/>
                    <a:pt x="1" y="690"/>
                  </a:cubicBezTo>
                  <a:cubicBezTo>
                    <a:pt x="1" y="904"/>
                    <a:pt x="93" y="1118"/>
                    <a:pt x="245" y="1270"/>
                  </a:cubicBezTo>
                  <a:cubicBezTo>
                    <a:pt x="368" y="1454"/>
                    <a:pt x="490" y="1698"/>
                    <a:pt x="704" y="1759"/>
                  </a:cubicBezTo>
                  <a:cubicBezTo>
                    <a:pt x="720" y="1761"/>
                    <a:pt x="736" y="1762"/>
                    <a:pt x="752" y="1762"/>
                  </a:cubicBezTo>
                  <a:cubicBezTo>
                    <a:pt x="949" y="1762"/>
                    <a:pt x="1145" y="1597"/>
                    <a:pt x="1315" y="1484"/>
                  </a:cubicBezTo>
                  <a:cubicBezTo>
                    <a:pt x="1498" y="1331"/>
                    <a:pt x="1742" y="1179"/>
                    <a:pt x="1773" y="965"/>
                  </a:cubicBezTo>
                  <a:cubicBezTo>
                    <a:pt x="1773" y="751"/>
                    <a:pt x="1681" y="507"/>
                    <a:pt x="1528" y="354"/>
                  </a:cubicBezTo>
                  <a:cubicBezTo>
                    <a:pt x="1406" y="171"/>
                    <a:pt x="1192" y="48"/>
                    <a:pt x="979" y="18"/>
                  </a:cubicBezTo>
                  <a:cubicBezTo>
                    <a:pt x="907" y="8"/>
                    <a:pt x="836" y="1"/>
                    <a:pt x="765"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6" name="Google Shape;686;p28"/>
            <p:cNvSpPr/>
            <p:nvPr/>
          </p:nvSpPr>
          <p:spPr>
            <a:xfrm>
              <a:off x="1634929" y="3145016"/>
              <a:ext cx="133889" cy="101876"/>
            </a:xfrm>
            <a:custGeom>
              <a:avLst/>
              <a:gdLst/>
              <a:ahLst/>
              <a:cxnLst/>
              <a:rect l="l" t="t" r="r" b="b"/>
              <a:pathLst>
                <a:path w="757" h="576" extrusionOk="0">
                  <a:moveTo>
                    <a:pt x="379" y="1"/>
                  </a:moveTo>
                  <a:cubicBezTo>
                    <a:pt x="321" y="1"/>
                    <a:pt x="263" y="18"/>
                    <a:pt x="215" y="54"/>
                  </a:cubicBezTo>
                  <a:cubicBezTo>
                    <a:pt x="1" y="207"/>
                    <a:pt x="93" y="512"/>
                    <a:pt x="337" y="574"/>
                  </a:cubicBezTo>
                  <a:cubicBezTo>
                    <a:pt x="351" y="575"/>
                    <a:pt x="365" y="576"/>
                    <a:pt x="379" y="576"/>
                  </a:cubicBezTo>
                  <a:cubicBezTo>
                    <a:pt x="627" y="576"/>
                    <a:pt x="757" y="318"/>
                    <a:pt x="612" y="115"/>
                  </a:cubicBezTo>
                  <a:cubicBezTo>
                    <a:pt x="556" y="41"/>
                    <a:pt x="467" y="1"/>
                    <a:pt x="379"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7" name="Google Shape;687;p28"/>
            <p:cNvSpPr/>
            <p:nvPr/>
          </p:nvSpPr>
          <p:spPr>
            <a:xfrm>
              <a:off x="1316220" y="3436843"/>
              <a:ext cx="131766" cy="106828"/>
            </a:xfrm>
            <a:custGeom>
              <a:avLst/>
              <a:gdLst/>
              <a:ahLst/>
              <a:cxnLst/>
              <a:rect l="l" t="t" r="r" b="b"/>
              <a:pathLst>
                <a:path w="745" h="604" extrusionOk="0">
                  <a:moveTo>
                    <a:pt x="317" y="1"/>
                  </a:moveTo>
                  <a:cubicBezTo>
                    <a:pt x="259" y="1"/>
                    <a:pt x="202" y="18"/>
                    <a:pt x="153" y="54"/>
                  </a:cubicBezTo>
                  <a:cubicBezTo>
                    <a:pt x="31" y="145"/>
                    <a:pt x="1" y="329"/>
                    <a:pt x="92" y="451"/>
                  </a:cubicBezTo>
                  <a:cubicBezTo>
                    <a:pt x="155" y="559"/>
                    <a:pt x="245" y="604"/>
                    <a:pt x="333" y="604"/>
                  </a:cubicBezTo>
                  <a:cubicBezTo>
                    <a:pt x="544" y="604"/>
                    <a:pt x="744" y="352"/>
                    <a:pt x="550" y="115"/>
                  </a:cubicBezTo>
                  <a:cubicBezTo>
                    <a:pt x="495" y="41"/>
                    <a:pt x="406" y="1"/>
                    <a:pt x="317"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8" name="Google Shape;688;p28"/>
            <p:cNvSpPr/>
            <p:nvPr/>
          </p:nvSpPr>
          <p:spPr>
            <a:xfrm>
              <a:off x="1375647" y="3467794"/>
              <a:ext cx="464808" cy="264948"/>
            </a:xfrm>
            <a:custGeom>
              <a:avLst/>
              <a:gdLst/>
              <a:ahLst/>
              <a:cxnLst/>
              <a:rect l="l" t="t" r="r" b="b"/>
              <a:pathLst>
                <a:path w="2628" h="1498" extrusionOk="0">
                  <a:moveTo>
                    <a:pt x="1" y="1"/>
                  </a:moveTo>
                  <a:lnTo>
                    <a:pt x="1" y="215"/>
                  </a:lnTo>
                  <a:cubicBezTo>
                    <a:pt x="948" y="276"/>
                    <a:pt x="1864" y="734"/>
                    <a:pt x="2444" y="1498"/>
                  </a:cubicBezTo>
                  <a:lnTo>
                    <a:pt x="2628" y="1376"/>
                  </a:lnTo>
                  <a:cubicBezTo>
                    <a:pt x="1986" y="520"/>
                    <a:pt x="1039" y="32"/>
                    <a:pt x="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89" name="Google Shape;689;p28"/>
            <p:cNvSpPr/>
            <p:nvPr/>
          </p:nvSpPr>
          <p:spPr>
            <a:xfrm>
              <a:off x="1597257" y="3186933"/>
              <a:ext cx="308103" cy="497175"/>
            </a:xfrm>
            <a:custGeom>
              <a:avLst/>
              <a:gdLst/>
              <a:ahLst/>
              <a:cxnLst/>
              <a:rect l="l" t="t" r="r" b="b"/>
              <a:pathLst>
                <a:path w="1742" h="2811" extrusionOk="0">
                  <a:moveTo>
                    <a:pt x="489" y="0"/>
                  </a:moveTo>
                  <a:cubicBezTo>
                    <a:pt x="489" y="62"/>
                    <a:pt x="0" y="1192"/>
                    <a:pt x="1589" y="2811"/>
                  </a:cubicBezTo>
                  <a:lnTo>
                    <a:pt x="1741" y="2658"/>
                  </a:lnTo>
                  <a:cubicBezTo>
                    <a:pt x="275" y="1161"/>
                    <a:pt x="703" y="92"/>
                    <a:pt x="703" y="92"/>
                  </a:cubicBezTo>
                  <a:lnTo>
                    <a:pt x="489"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0" name="Google Shape;690;p28"/>
            <p:cNvSpPr/>
            <p:nvPr/>
          </p:nvSpPr>
          <p:spPr>
            <a:xfrm>
              <a:off x="1564714" y="3469916"/>
              <a:ext cx="805278" cy="877617"/>
            </a:xfrm>
            <a:custGeom>
              <a:avLst/>
              <a:gdLst/>
              <a:ahLst/>
              <a:cxnLst/>
              <a:rect l="l" t="t" r="r" b="b"/>
              <a:pathLst>
                <a:path w="4553" h="4962" extrusionOk="0">
                  <a:moveTo>
                    <a:pt x="2540" y="0"/>
                  </a:moveTo>
                  <a:cubicBezTo>
                    <a:pt x="2204" y="0"/>
                    <a:pt x="2439" y="413"/>
                    <a:pt x="2139" y="631"/>
                  </a:cubicBezTo>
                  <a:cubicBezTo>
                    <a:pt x="1803" y="875"/>
                    <a:pt x="1834" y="936"/>
                    <a:pt x="1528" y="1180"/>
                  </a:cubicBezTo>
                  <a:cubicBezTo>
                    <a:pt x="1429" y="1253"/>
                    <a:pt x="1338" y="1274"/>
                    <a:pt x="1250" y="1274"/>
                  </a:cubicBezTo>
                  <a:cubicBezTo>
                    <a:pt x="1120" y="1274"/>
                    <a:pt x="997" y="1227"/>
                    <a:pt x="866" y="1227"/>
                  </a:cubicBezTo>
                  <a:cubicBezTo>
                    <a:pt x="786" y="1227"/>
                    <a:pt x="702" y="1245"/>
                    <a:pt x="612" y="1303"/>
                  </a:cubicBezTo>
                  <a:cubicBezTo>
                    <a:pt x="276" y="1547"/>
                    <a:pt x="62" y="1303"/>
                    <a:pt x="1" y="1883"/>
                  </a:cubicBezTo>
                  <a:cubicBezTo>
                    <a:pt x="490" y="2616"/>
                    <a:pt x="1039" y="3288"/>
                    <a:pt x="1620" y="3899"/>
                  </a:cubicBezTo>
                  <a:cubicBezTo>
                    <a:pt x="2078" y="4327"/>
                    <a:pt x="2597" y="4632"/>
                    <a:pt x="3147" y="4877"/>
                  </a:cubicBezTo>
                  <a:cubicBezTo>
                    <a:pt x="3263" y="4934"/>
                    <a:pt x="3387" y="4962"/>
                    <a:pt x="3511" y="4962"/>
                  </a:cubicBezTo>
                  <a:cubicBezTo>
                    <a:pt x="3716" y="4962"/>
                    <a:pt x="3923" y="4888"/>
                    <a:pt x="4094" y="4755"/>
                  </a:cubicBezTo>
                  <a:cubicBezTo>
                    <a:pt x="4400" y="4602"/>
                    <a:pt x="4553" y="4266"/>
                    <a:pt x="4522" y="3930"/>
                  </a:cubicBezTo>
                  <a:cubicBezTo>
                    <a:pt x="4461" y="3288"/>
                    <a:pt x="4278" y="2677"/>
                    <a:pt x="4033" y="2127"/>
                  </a:cubicBezTo>
                  <a:cubicBezTo>
                    <a:pt x="3636" y="1394"/>
                    <a:pt x="3208" y="692"/>
                    <a:pt x="2689" y="20"/>
                  </a:cubicBezTo>
                  <a:cubicBezTo>
                    <a:pt x="2630" y="6"/>
                    <a:pt x="2580" y="0"/>
                    <a:pt x="2540"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1" name="Google Shape;691;p28"/>
            <p:cNvSpPr/>
            <p:nvPr/>
          </p:nvSpPr>
          <p:spPr>
            <a:xfrm>
              <a:off x="3164094" y="2046865"/>
              <a:ext cx="297314" cy="297845"/>
            </a:xfrm>
            <a:custGeom>
              <a:avLst/>
              <a:gdLst/>
              <a:ahLst/>
              <a:cxnLst/>
              <a:rect l="l" t="t" r="r" b="b"/>
              <a:pathLst>
                <a:path w="1681" h="1684" extrusionOk="0">
                  <a:moveTo>
                    <a:pt x="886" y="1"/>
                  </a:moveTo>
                  <a:cubicBezTo>
                    <a:pt x="672" y="1"/>
                    <a:pt x="428" y="62"/>
                    <a:pt x="275" y="215"/>
                  </a:cubicBezTo>
                  <a:cubicBezTo>
                    <a:pt x="122" y="398"/>
                    <a:pt x="61" y="612"/>
                    <a:pt x="92" y="826"/>
                  </a:cubicBezTo>
                  <a:cubicBezTo>
                    <a:pt x="61" y="1070"/>
                    <a:pt x="0" y="1314"/>
                    <a:pt x="153" y="1498"/>
                  </a:cubicBezTo>
                  <a:cubicBezTo>
                    <a:pt x="306" y="1681"/>
                    <a:pt x="581" y="1650"/>
                    <a:pt x="794" y="1681"/>
                  </a:cubicBezTo>
                  <a:cubicBezTo>
                    <a:pt x="864" y="1681"/>
                    <a:pt x="937" y="1683"/>
                    <a:pt x="1008" y="1683"/>
                  </a:cubicBezTo>
                  <a:cubicBezTo>
                    <a:pt x="1186" y="1683"/>
                    <a:pt x="1357" y="1668"/>
                    <a:pt x="1466" y="1559"/>
                  </a:cubicBezTo>
                  <a:cubicBezTo>
                    <a:pt x="1619" y="1375"/>
                    <a:pt x="1680" y="1162"/>
                    <a:pt x="1680" y="917"/>
                  </a:cubicBezTo>
                  <a:cubicBezTo>
                    <a:pt x="1680" y="703"/>
                    <a:pt x="1589" y="490"/>
                    <a:pt x="1436" y="337"/>
                  </a:cubicBezTo>
                  <a:cubicBezTo>
                    <a:pt x="1314" y="154"/>
                    <a:pt x="1130" y="31"/>
                    <a:pt x="886"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2" name="Google Shape;692;p28"/>
            <p:cNvSpPr/>
            <p:nvPr/>
          </p:nvSpPr>
          <p:spPr>
            <a:xfrm>
              <a:off x="3450436" y="1668729"/>
              <a:ext cx="124338" cy="103467"/>
            </a:xfrm>
            <a:custGeom>
              <a:avLst/>
              <a:gdLst/>
              <a:ahLst/>
              <a:cxnLst/>
              <a:rect l="l" t="t" r="r" b="b"/>
              <a:pathLst>
                <a:path w="703" h="585" extrusionOk="0">
                  <a:moveTo>
                    <a:pt x="428" y="0"/>
                  </a:moveTo>
                  <a:cubicBezTo>
                    <a:pt x="153" y="0"/>
                    <a:pt x="0" y="306"/>
                    <a:pt x="184" y="489"/>
                  </a:cubicBezTo>
                  <a:cubicBezTo>
                    <a:pt x="248" y="554"/>
                    <a:pt x="329" y="585"/>
                    <a:pt x="407" y="585"/>
                  </a:cubicBezTo>
                  <a:cubicBezTo>
                    <a:pt x="549" y="585"/>
                    <a:pt x="683" y="483"/>
                    <a:pt x="703" y="306"/>
                  </a:cubicBezTo>
                  <a:cubicBezTo>
                    <a:pt x="703" y="153"/>
                    <a:pt x="581" y="31"/>
                    <a:pt x="42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3" name="Google Shape;693;p28"/>
            <p:cNvSpPr/>
            <p:nvPr/>
          </p:nvSpPr>
          <p:spPr>
            <a:xfrm>
              <a:off x="3026140" y="1688184"/>
              <a:ext cx="105590" cy="101699"/>
            </a:xfrm>
            <a:custGeom>
              <a:avLst/>
              <a:gdLst/>
              <a:ahLst/>
              <a:cxnLst/>
              <a:rect l="l" t="t" r="r" b="b"/>
              <a:pathLst>
                <a:path w="597" h="575" extrusionOk="0">
                  <a:moveTo>
                    <a:pt x="281" y="0"/>
                  </a:moveTo>
                  <a:cubicBezTo>
                    <a:pt x="145" y="0"/>
                    <a:pt x="16" y="85"/>
                    <a:pt x="16" y="257"/>
                  </a:cubicBezTo>
                  <a:cubicBezTo>
                    <a:pt x="0" y="467"/>
                    <a:pt x="156" y="575"/>
                    <a:pt x="310" y="575"/>
                  </a:cubicBezTo>
                  <a:cubicBezTo>
                    <a:pt x="447" y="575"/>
                    <a:pt x="583" y="490"/>
                    <a:pt x="597" y="318"/>
                  </a:cubicBezTo>
                  <a:cubicBezTo>
                    <a:pt x="597" y="108"/>
                    <a:pt x="434" y="0"/>
                    <a:pt x="2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4" name="Google Shape;694;p28"/>
            <p:cNvSpPr/>
            <p:nvPr/>
          </p:nvSpPr>
          <p:spPr>
            <a:xfrm>
              <a:off x="3066819" y="1722673"/>
              <a:ext cx="243193" cy="481080"/>
            </a:xfrm>
            <a:custGeom>
              <a:avLst/>
              <a:gdLst/>
              <a:ahLst/>
              <a:cxnLst/>
              <a:rect l="l" t="t" r="r" b="b"/>
              <a:pathLst>
                <a:path w="1375" h="2720" extrusionOk="0">
                  <a:moveTo>
                    <a:pt x="122" y="1"/>
                  </a:moveTo>
                  <a:lnTo>
                    <a:pt x="0" y="184"/>
                  </a:lnTo>
                  <a:cubicBezTo>
                    <a:pt x="733" y="826"/>
                    <a:pt x="1131" y="1773"/>
                    <a:pt x="1100" y="2720"/>
                  </a:cubicBezTo>
                  <a:lnTo>
                    <a:pt x="1314" y="2720"/>
                  </a:lnTo>
                  <a:cubicBezTo>
                    <a:pt x="1375" y="1681"/>
                    <a:pt x="917" y="673"/>
                    <a:pt x="12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5" name="Google Shape;695;p28"/>
            <p:cNvSpPr/>
            <p:nvPr/>
          </p:nvSpPr>
          <p:spPr>
            <a:xfrm>
              <a:off x="3309830" y="1706578"/>
              <a:ext cx="221792" cy="507963"/>
            </a:xfrm>
            <a:custGeom>
              <a:avLst/>
              <a:gdLst/>
              <a:ahLst/>
              <a:cxnLst/>
              <a:rect l="l" t="t" r="r" b="b"/>
              <a:pathLst>
                <a:path w="1254" h="2872" extrusionOk="0">
                  <a:moveTo>
                    <a:pt x="1131" y="0"/>
                  </a:moveTo>
                  <a:cubicBezTo>
                    <a:pt x="1101" y="31"/>
                    <a:pt x="1" y="611"/>
                    <a:pt x="215" y="2872"/>
                  </a:cubicBezTo>
                  <a:lnTo>
                    <a:pt x="429" y="2872"/>
                  </a:lnTo>
                  <a:cubicBezTo>
                    <a:pt x="245" y="764"/>
                    <a:pt x="1253" y="184"/>
                    <a:pt x="1253" y="184"/>
                  </a:cubicBezTo>
                  <a:lnTo>
                    <a:pt x="1131" y="0"/>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6" name="Google Shape;696;p28"/>
            <p:cNvSpPr/>
            <p:nvPr/>
          </p:nvSpPr>
          <p:spPr>
            <a:xfrm>
              <a:off x="3018181" y="2076048"/>
              <a:ext cx="594452" cy="886460"/>
            </a:xfrm>
            <a:custGeom>
              <a:avLst/>
              <a:gdLst/>
              <a:ahLst/>
              <a:cxnLst/>
              <a:rect l="l" t="t" r="r" b="b"/>
              <a:pathLst>
                <a:path w="3361" h="5012" extrusionOk="0">
                  <a:moveTo>
                    <a:pt x="413" y="0"/>
                  </a:moveTo>
                  <a:cubicBezTo>
                    <a:pt x="328" y="0"/>
                    <a:pt x="227" y="49"/>
                    <a:pt x="61" y="202"/>
                  </a:cubicBezTo>
                  <a:cubicBezTo>
                    <a:pt x="0" y="1058"/>
                    <a:pt x="0" y="1913"/>
                    <a:pt x="61" y="2768"/>
                  </a:cubicBezTo>
                  <a:cubicBezTo>
                    <a:pt x="153" y="3379"/>
                    <a:pt x="336" y="3960"/>
                    <a:pt x="642" y="4510"/>
                  </a:cubicBezTo>
                  <a:cubicBezTo>
                    <a:pt x="764" y="4815"/>
                    <a:pt x="1100" y="4998"/>
                    <a:pt x="1406" y="4998"/>
                  </a:cubicBezTo>
                  <a:cubicBezTo>
                    <a:pt x="1455" y="5007"/>
                    <a:pt x="1505" y="5012"/>
                    <a:pt x="1556" y="5012"/>
                  </a:cubicBezTo>
                  <a:cubicBezTo>
                    <a:pt x="1846" y="5012"/>
                    <a:pt x="2135" y="4866"/>
                    <a:pt x="2291" y="4632"/>
                  </a:cubicBezTo>
                  <a:cubicBezTo>
                    <a:pt x="2628" y="4113"/>
                    <a:pt x="2872" y="3532"/>
                    <a:pt x="3055" y="2921"/>
                  </a:cubicBezTo>
                  <a:cubicBezTo>
                    <a:pt x="3208" y="2096"/>
                    <a:pt x="3330" y="1272"/>
                    <a:pt x="3361" y="447"/>
                  </a:cubicBezTo>
                  <a:cubicBezTo>
                    <a:pt x="3253" y="331"/>
                    <a:pt x="3172" y="289"/>
                    <a:pt x="3103" y="289"/>
                  </a:cubicBezTo>
                  <a:cubicBezTo>
                    <a:pt x="2924" y="289"/>
                    <a:pt x="2824" y="570"/>
                    <a:pt x="2538" y="570"/>
                  </a:cubicBezTo>
                  <a:cubicBezTo>
                    <a:pt x="2527" y="570"/>
                    <a:pt x="2516" y="570"/>
                    <a:pt x="2505" y="569"/>
                  </a:cubicBezTo>
                  <a:cubicBezTo>
                    <a:pt x="2447" y="564"/>
                    <a:pt x="2398" y="563"/>
                    <a:pt x="2354" y="563"/>
                  </a:cubicBezTo>
                  <a:cubicBezTo>
                    <a:pt x="2143" y="563"/>
                    <a:pt x="2070" y="606"/>
                    <a:pt x="1843" y="606"/>
                  </a:cubicBezTo>
                  <a:cubicBezTo>
                    <a:pt x="1797" y="606"/>
                    <a:pt x="1743" y="604"/>
                    <a:pt x="1681" y="599"/>
                  </a:cubicBezTo>
                  <a:cubicBezTo>
                    <a:pt x="1283" y="569"/>
                    <a:pt x="1314" y="172"/>
                    <a:pt x="886" y="141"/>
                  </a:cubicBezTo>
                  <a:cubicBezTo>
                    <a:pt x="643" y="123"/>
                    <a:pt x="548" y="0"/>
                    <a:pt x="413"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7" name="Google Shape;697;p28"/>
            <p:cNvSpPr/>
            <p:nvPr/>
          </p:nvSpPr>
          <p:spPr>
            <a:xfrm>
              <a:off x="5741177" y="2640245"/>
              <a:ext cx="319069" cy="319953"/>
            </a:xfrm>
            <a:custGeom>
              <a:avLst/>
              <a:gdLst/>
              <a:ahLst/>
              <a:cxnLst/>
              <a:rect l="l" t="t" r="r" b="b"/>
              <a:pathLst>
                <a:path w="1804" h="1809" extrusionOk="0">
                  <a:moveTo>
                    <a:pt x="942" y="0"/>
                  </a:moveTo>
                  <a:cubicBezTo>
                    <a:pt x="913" y="0"/>
                    <a:pt x="884" y="2"/>
                    <a:pt x="856" y="6"/>
                  </a:cubicBezTo>
                  <a:cubicBezTo>
                    <a:pt x="642" y="6"/>
                    <a:pt x="490" y="220"/>
                    <a:pt x="337" y="403"/>
                  </a:cubicBezTo>
                  <a:cubicBezTo>
                    <a:pt x="215" y="587"/>
                    <a:pt x="1" y="770"/>
                    <a:pt x="31" y="984"/>
                  </a:cubicBezTo>
                  <a:cubicBezTo>
                    <a:pt x="62" y="1197"/>
                    <a:pt x="276" y="1350"/>
                    <a:pt x="459" y="1503"/>
                  </a:cubicBezTo>
                  <a:cubicBezTo>
                    <a:pt x="642" y="1625"/>
                    <a:pt x="856" y="1808"/>
                    <a:pt x="1070" y="1808"/>
                  </a:cubicBezTo>
                  <a:cubicBezTo>
                    <a:pt x="1284" y="1747"/>
                    <a:pt x="1467" y="1595"/>
                    <a:pt x="1620" y="1411"/>
                  </a:cubicBezTo>
                  <a:cubicBezTo>
                    <a:pt x="1742" y="1228"/>
                    <a:pt x="1803" y="1014"/>
                    <a:pt x="1742" y="800"/>
                  </a:cubicBezTo>
                  <a:cubicBezTo>
                    <a:pt x="1742" y="556"/>
                    <a:pt x="1650" y="342"/>
                    <a:pt x="1498" y="189"/>
                  </a:cubicBezTo>
                  <a:cubicBezTo>
                    <a:pt x="1338" y="83"/>
                    <a:pt x="1133" y="0"/>
                    <a:pt x="942"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8" name="Google Shape;698;p28"/>
            <p:cNvSpPr/>
            <p:nvPr/>
          </p:nvSpPr>
          <p:spPr>
            <a:xfrm>
              <a:off x="6292285" y="2466388"/>
              <a:ext cx="132474" cy="105590"/>
            </a:xfrm>
            <a:custGeom>
              <a:avLst/>
              <a:gdLst/>
              <a:ahLst/>
              <a:cxnLst/>
              <a:rect l="l" t="t" r="r" b="b"/>
              <a:pathLst>
                <a:path w="749" h="597" extrusionOk="0">
                  <a:moveTo>
                    <a:pt x="333" y="1"/>
                  </a:moveTo>
                  <a:cubicBezTo>
                    <a:pt x="248" y="1"/>
                    <a:pt x="161" y="40"/>
                    <a:pt x="92" y="134"/>
                  </a:cubicBezTo>
                  <a:cubicBezTo>
                    <a:pt x="1" y="256"/>
                    <a:pt x="1" y="439"/>
                    <a:pt x="153" y="531"/>
                  </a:cubicBezTo>
                  <a:cubicBezTo>
                    <a:pt x="210" y="573"/>
                    <a:pt x="280" y="596"/>
                    <a:pt x="348" y="596"/>
                  </a:cubicBezTo>
                  <a:cubicBezTo>
                    <a:pt x="426" y="596"/>
                    <a:pt x="501" y="566"/>
                    <a:pt x="551" y="500"/>
                  </a:cubicBezTo>
                  <a:cubicBezTo>
                    <a:pt x="749" y="258"/>
                    <a:pt x="551" y="1"/>
                    <a:pt x="33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699" name="Google Shape;699;p28"/>
            <p:cNvSpPr/>
            <p:nvPr/>
          </p:nvSpPr>
          <p:spPr>
            <a:xfrm>
              <a:off x="5919456" y="2232042"/>
              <a:ext cx="113726" cy="101699"/>
            </a:xfrm>
            <a:custGeom>
              <a:avLst/>
              <a:gdLst/>
              <a:ahLst/>
              <a:cxnLst/>
              <a:rect l="l" t="t" r="r" b="b"/>
              <a:pathLst>
                <a:path w="643" h="575" extrusionOk="0">
                  <a:moveTo>
                    <a:pt x="326" y="0"/>
                  </a:moveTo>
                  <a:cubicBezTo>
                    <a:pt x="237" y="0"/>
                    <a:pt x="148" y="41"/>
                    <a:pt x="92" y="115"/>
                  </a:cubicBezTo>
                  <a:cubicBezTo>
                    <a:pt x="1" y="237"/>
                    <a:pt x="1" y="420"/>
                    <a:pt x="154" y="512"/>
                  </a:cubicBezTo>
                  <a:cubicBezTo>
                    <a:pt x="207" y="552"/>
                    <a:pt x="272" y="574"/>
                    <a:pt x="336" y="574"/>
                  </a:cubicBezTo>
                  <a:cubicBezTo>
                    <a:pt x="418" y="574"/>
                    <a:pt x="499" y="537"/>
                    <a:pt x="551" y="451"/>
                  </a:cubicBezTo>
                  <a:cubicBezTo>
                    <a:pt x="642" y="328"/>
                    <a:pt x="612" y="145"/>
                    <a:pt x="490" y="54"/>
                  </a:cubicBezTo>
                  <a:cubicBezTo>
                    <a:pt x="441" y="17"/>
                    <a:pt x="384" y="0"/>
                    <a:pt x="326"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0" name="Google Shape;700;p28"/>
            <p:cNvSpPr/>
            <p:nvPr/>
          </p:nvSpPr>
          <p:spPr>
            <a:xfrm>
              <a:off x="5865512" y="2279265"/>
              <a:ext cx="178459" cy="513446"/>
            </a:xfrm>
            <a:custGeom>
              <a:avLst/>
              <a:gdLst/>
              <a:ahLst/>
              <a:cxnLst/>
              <a:rect l="l" t="t" r="r" b="b"/>
              <a:pathLst>
                <a:path w="1009" h="2903" extrusionOk="0">
                  <a:moveTo>
                    <a:pt x="734" y="0"/>
                  </a:moveTo>
                  <a:lnTo>
                    <a:pt x="520" y="61"/>
                  </a:lnTo>
                  <a:cubicBezTo>
                    <a:pt x="764" y="1008"/>
                    <a:pt x="550" y="1986"/>
                    <a:pt x="0" y="2780"/>
                  </a:cubicBezTo>
                  <a:lnTo>
                    <a:pt x="153" y="2902"/>
                  </a:lnTo>
                  <a:cubicBezTo>
                    <a:pt x="795" y="2078"/>
                    <a:pt x="1008" y="978"/>
                    <a:pt x="73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1" name="Google Shape;701;p28"/>
            <p:cNvSpPr/>
            <p:nvPr/>
          </p:nvSpPr>
          <p:spPr>
            <a:xfrm>
              <a:off x="5930244" y="2495040"/>
              <a:ext cx="421652" cy="346307"/>
            </a:xfrm>
            <a:custGeom>
              <a:avLst/>
              <a:gdLst/>
              <a:ahLst/>
              <a:cxnLst/>
              <a:rect l="l" t="t" r="r" b="b"/>
              <a:pathLst>
                <a:path w="2384" h="1958" extrusionOk="0">
                  <a:moveTo>
                    <a:pt x="2332" y="1"/>
                  </a:moveTo>
                  <a:cubicBezTo>
                    <a:pt x="2086" y="1"/>
                    <a:pt x="1007" y="98"/>
                    <a:pt x="1" y="1866"/>
                  </a:cubicBezTo>
                  <a:lnTo>
                    <a:pt x="184" y="1957"/>
                  </a:lnTo>
                  <a:cubicBezTo>
                    <a:pt x="1101" y="340"/>
                    <a:pt x="2112" y="245"/>
                    <a:pt x="2338" y="245"/>
                  </a:cubicBezTo>
                  <a:cubicBezTo>
                    <a:pt x="2368" y="245"/>
                    <a:pt x="2384" y="247"/>
                    <a:pt x="2384" y="247"/>
                  </a:cubicBezTo>
                  <a:lnTo>
                    <a:pt x="2384" y="2"/>
                  </a:lnTo>
                  <a:cubicBezTo>
                    <a:pt x="2380" y="2"/>
                    <a:pt x="2363" y="1"/>
                    <a:pt x="2332"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2" name="Google Shape;702;p28"/>
            <p:cNvSpPr/>
            <p:nvPr/>
          </p:nvSpPr>
          <p:spPr>
            <a:xfrm>
              <a:off x="5363042" y="2551636"/>
              <a:ext cx="816067" cy="886460"/>
            </a:xfrm>
            <a:custGeom>
              <a:avLst/>
              <a:gdLst/>
              <a:ahLst/>
              <a:cxnLst/>
              <a:rect l="l" t="t" r="r" b="b"/>
              <a:pathLst>
                <a:path w="4614" h="5012" extrusionOk="0">
                  <a:moveTo>
                    <a:pt x="2234" y="0"/>
                  </a:moveTo>
                  <a:cubicBezTo>
                    <a:pt x="2183" y="0"/>
                    <a:pt x="2121" y="6"/>
                    <a:pt x="2047" y="18"/>
                  </a:cubicBezTo>
                  <a:cubicBezTo>
                    <a:pt x="1497" y="690"/>
                    <a:pt x="1008" y="1393"/>
                    <a:pt x="581" y="2157"/>
                  </a:cubicBezTo>
                  <a:cubicBezTo>
                    <a:pt x="306" y="2707"/>
                    <a:pt x="153" y="3287"/>
                    <a:pt x="92" y="3898"/>
                  </a:cubicBezTo>
                  <a:cubicBezTo>
                    <a:pt x="0" y="4234"/>
                    <a:pt x="153" y="4570"/>
                    <a:pt x="459" y="4753"/>
                  </a:cubicBezTo>
                  <a:cubicBezTo>
                    <a:pt x="622" y="4916"/>
                    <a:pt x="839" y="5011"/>
                    <a:pt x="1056" y="5011"/>
                  </a:cubicBezTo>
                  <a:cubicBezTo>
                    <a:pt x="1165" y="5011"/>
                    <a:pt x="1273" y="4988"/>
                    <a:pt x="1375" y="4937"/>
                  </a:cubicBezTo>
                  <a:cubicBezTo>
                    <a:pt x="1955" y="4692"/>
                    <a:pt x="2475" y="4387"/>
                    <a:pt x="2964" y="3959"/>
                  </a:cubicBezTo>
                  <a:cubicBezTo>
                    <a:pt x="3544" y="3379"/>
                    <a:pt x="4124" y="2768"/>
                    <a:pt x="4613" y="2096"/>
                  </a:cubicBezTo>
                  <a:cubicBezTo>
                    <a:pt x="4585" y="1843"/>
                    <a:pt x="4493" y="1797"/>
                    <a:pt x="4368" y="1797"/>
                  </a:cubicBezTo>
                  <a:cubicBezTo>
                    <a:pt x="4296" y="1797"/>
                    <a:pt x="4213" y="1812"/>
                    <a:pt x="4126" y="1812"/>
                  </a:cubicBezTo>
                  <a:cubicBezTo>
                    <a:pt x="4036" y="1812"/>
                    <a:pt x="3941" y="1796"/>
                    <a:pt x="3849" y="1729"/>
                  </a:cubicBezTo>
                  <a:cubicBezTo>
                    <a:pt x="3513" y="1485"/>
                    <a:pt x="3452" y="1546"/>
                    <a:pt x="3147" y="1271"/>
                  </a:cubicBezTo>
                  <a:cubicBezTo>
                    <a:pt x="2841" y="1026"/>
                    <a:pt x="3086" y="690"/>
                    <a:pt x="2780" y="446"/>
                  </a:cubicBezTo>
                  <a:cubicBezTo>
                    <a:pt x="2490" y="235"/>
                    <a:pt x="2565" y="0"/>
                    <a:pt x="2234"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3" name="Google Shape;703;p28"/>
            <p:cNvSpPr/>
            <p:nvPr/>
          </p:nvSpPr>
          <p:spPr>
            <a:xfrm>
              <a:off x="4266309" y="2985131"/>
              <a:ext cx="313409" cy="305981"/>
            </a:xfrm>
            <a:custGeom>
              <a:avLst/>
              <a:gdLst/>
              <a:ahLst/>
              <a:cxnLst/>
              <a:rect l="l" t="t" r="r" b="b"/>
              <a:pathLst>
                <a:path w="1772" h="1730" extrusionOk="0">
                  <a:moveTo>
                    <a:pt x="914" y="0"/>
                  </a:moveTo>
                  <a:cubicBezTo>
                    <a:pt x="743" y="0"/>
                    <a:pt x="568" y="40"/>
                    <a:pt x="428" y="133"/>
                  </a:cubicBezTo>
                  <a:cubicBezTo>
                    <a:pt x="244" y="317"/>
                    <a:pt x="153" y="500"/>
                    <a:pt x="153" y="744"/>
                  </a:cubicBezTo>
                  <a:cubicBezTo>
                    <a:pt x="92" y="958"/>
                    <a:pt x="0" y="1233"/>
                    <a:pt x="122" y="1386"/>
                  </a:cubicBezTo>
                  <a:cubicBezTo>
                    <a:pt x="244" y="1569"/>
                    <a:pt x="519" y="1600"/>
                    <a:pt x="764" y="1661"/>
                  </a:cubicBezTo>
                  <a:cubicBezTo>
                    <a:pt x="871" y="1707"/>
                    <a:pt x="978" y="1730"/>
                    <a:pt x="1088" y="1730"/>
                  </a:cubicBezTo>
                  <a:cubicBezTo>
                    <a:pt x="1199" y="1730"/>
                    <a:pt x="1314" y="1707"/>
                    <a:pt x="1436" y="1661"/>
                  </a:cubicBezTo>
                  <a:cubicBezTo>
                    <a:pt x="1589" y="1508"/>
                    <a:pt x="1711" y="1294"/>
                    <a:pt x="1711" y="1050"/>
                  </a:cubicBezTo>
                  <a:cubicBezTo>
                    <a:pt x="1772" y="836"/>
                    <a:pt x="1711" y="622"/>
                    <a:pt x="1558" y="439"/>
                  </a:cubicBezTo>
                  <a:cubicBezTo>
                    <a:pt x="1466" y="256"/>
                    <a:pt x="1283" y="103"/>
                    <a:pt x="1069" y="11"/>
                  </a:cubicBezTo>
                  <a:cubicBezTo>
                    <a:pt x="1019" y="4"/>
                    <a:pt x="967" y="0"/>
                    <a:pt x="91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4" name="Google Shape;704;p28"/>
            <p:cNvSpPr/>
            <p:nvPr/>
          </p:nvSpPr>
          <p:spPr>
            <a:xfrm>
              <a:off x="4628173" y="2642191"/>
              <a:ext cx="123100" cy="102937"/>
            </a:xfrm>
            <a:custGeom>
              <a:avLst/>
              <a:gdLst/>
              <a:ahLst/>
              <a:cxnLst/>
              <a:rect l="l" t="t" r="r" b="b"/>
              <a:pathLst>
                <a:path w="696" h="582" extrusionOk="0">
                  <a:moveTo>
                    <a:pt x="381" y="1"/>
                  </a:moveTo>
                  <a:cubicBezTo>
                    <a:pt x="325" y="1"/>
                    <a:pt x="268" y="18"/>
                    <a:pt x="215" y="56"/>
                  </a:cubicBezTo>
                  <a:cubicBezTo>
                    <a:pt x="1" y="209"/>
                    <a:pt x="62" y="514"/>
                    <a:pt x="337" y="576"/>
                  </a:cubicBezTo>
                  <a:cubicBezTo>
                    <a:pt x="357" y="579"/>
                    <a:pt x="376" y="581"/>
                    <a:pt x="396" y="581"/>
                  </a:cubicBezTo>
                  <a:cubicBezTo>
                    <a:pt x="527" y="581"/>
                    <a:pt x="646" y="495"/>
                    <a:pt x="673" y="362"/>
                  </a:cubicBezTo>
                  <a:cubicBezTo>
                    <a:pt x="696" y="155"/>
                    <a:pt x="547" y="1"/>
                    <a:pt x="381"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5" name="Google Shape;705;p28"/>
            <p:cNvSpPr/>
            <p:nvPr/>
          </p:nvSpPr>
          <p:spPr>
            <a:xfrm>
              <a:off x="4187782" y="2601866"/>
              <a:ext cx="121862" cy="103998"/>
            </a:xfrm>
            <a:custGeom>
              <a:avLst/>
              <a:gdLst/>
              <a:ahLst/>
              <a:cxnLst/>
              <a:rect l="l" t="t" r="r" b="b"/>
              <a:pathLst>
                <a:path w="689" h="588" extrusionOk="0">
                  <a:moveTo>
                    <a:pt x="368" y="1"/>
                  </a:moveTo>
                  <a:cubicBezTo>
                    <a:pt x="137" y="1"/>
                    <a:pt x="0" y="247"/>
                    <a:pt x="139" y="467"/>
                  </a:cubicBezTo>
                  <a:cubicBezTo>
                    <a:pt x="198" y="550"/>
                    <a:pt x="284" y="587"/>
                    <a:pt x="370" y="587"/>
                  </a:cubicBezTo>
                  <a:cubicBezTo>
                    <a:pt x="506" y="587"/>
                    <a:pt x="639" y="495"/>
                    <a:pt x="658" y="345"/>
                  </a:cubicBezTo>
                  <a:cubicBezTo>
                    <a:pt x="688" y="193"/>
                    <a:pt x="597" y="40"/>
                    <a:pt x="444" y="9"/>
                  </a:cubicBezTo>
                  <a:cubicBezTo>
                    <a:pt x="418" y="3"/>
                    <a:pt x="392" y="1"/>
                    <a:pt x="368"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6" name="Google Shape;706;p28"/>
            <p:cNvSpPr/>
            <p:nvPr/>
          </p:nvSpPr>
          <p:spPr>
            <a:xfrm>
              <a:off x="4239249" y="2635824"/>
              <a:ext cx="205520" cy="508140"/>
            </a:xfrm>
            <a:custGeom>
              <a:avLst/>
              <a:gdLst/>
              <a:ahLst/>
              <a:cxnLst/>
              <a:rect l="l" t="t" r="r" b="b"/>
              <a:pathLst>
                <a:path w="1162" h="2873" extrusionOk="0">
                  <a:moveTo>
                    <a:pt x="184" y="1"/>
                  </a:moveTo>
                  <a:lnTo>
                    <a:pt x="0" y="153"/>
                  </a:lnTo>
                  <a:cubicBezTo>
                    <a:pt x="642" y="886"/>
                    <a:pt x="917" y="1895"/>
                    <a:pt x="764" y="2842"/>
                  </a:cubicBezTo>
                  <a:lnTo>
                    <a:pt x="978" y="2872"/>
                  </a:lnTo>
                  <a:cubicBezTo>
                    <a:pt x="1161" y="1833"/>
                    <a:pt x="856" y="795"/>
                    <a:pt x="184"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7" name="Google Shape;707;p28"/>
            <p:cNvSpPr/>
            <p:nvPr/>
          </p:nvSpPr>
          <p:spPr>
            <a:xfrm>
              <a:off x="4455377" y="2678979"/>
              <a:ext cx="248676" cy="481080"/>
            </a:xfrm>
            <a:custGeom>
              <a:avLst/>
              <a:gdLst/>
              <a:ahLst/>
              <a:cxnLst/>
              <a:rect l="l" t="t" r="r" b="b"/>
              <a:pathLst>
                <a:path w="1406" h="2720" extrusionOk="0">
                  <a:moveTo>
                    <a:pt x="1314" y="1"/>
                  </a:moveTo>
                  <a:cubicBezTo>
                    <a:pt x="1283" y="31"/>
                    <a:pt x="122" y="459"/>
                    <a:pt x="0" y="2720"/>
                  </a:cubicBezTo>
                  <a:lnTo>
                    <a:pt x="245" y="2720"/>
                  </a:lnTo>
                  <a:cubicBezTo>
                    <a:pt x="336" y="612"/>
                    <a:pt x="1405" y="215"/>
                    <a:pt x="1405" y="215"/>
                  </a:cubicBezTo>
                  <a:lnTo>
                    <a:pt x="1314" y="1"/>
                  </a:ln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8" name="Google Shape;708;p28"/>
            <p:cNvSpPr/>
            <p:nvPr/>
          </p:nvSpPr>
          <p:spPr>
            <a:xfrm>
              <a:off x="4093336" y="2981240"/>
              <a:ext cx="632301" cy="909099"/>
            </a:xfrm>
            <a:custGeom>
              <a:avLst/>
              <a:gdLst/>
              <a:ahLst/>
              <a:cxnLst/>
              <a:rect l="l" t="t" r="r" b="b"/>
              <a:pathLst>
                <a:path w="3575" h="5140" extrusionOk="0">
                  <a:moveTo>
                    <a:pt x="681" y="0"/>
                  </a:moveTo>
                  <a:cubicBezTo>
                    <a:pt x="597" y="0"/>
                    <a:pt x="494" y="40"/>
                    <a:pt x="337" y="155"/>
                  </a:cubicBezTo>
                  <a:cubicBezTo>
                    <a:pt x="153" y="980"/>
                    <a:pt x="31" y="1836"/>
                    <a:pt x="0" y="2691"/>
                  </a:cubicBezTo>
                  <a:cubicBezTo>
                    <a:pt x="0" y="3302"/>
                    <a:pt x="92" y="3913"/>
                    <a:pt x="306" y="4493"/>
                  </a:cubicBezTo>
                  <a:cubicBezTo>
                    <a:pt x="398" y="4829"/>
                    <a:pt x="703" y="5074"/>
                    <a:pt x="1039" y="5104"/>
                  </a:cubicBezTo>
                  <a:cubicBezTo>
                    <a:pt x="1125" y="5128"/>
                    <a:pt x="1213" y="5139"/>
                    <a:pt x="1300" y="5139"/>
                  </a:cubicBezTo>
                  <a:cubicBezTo>
                    <a:pt x="1552" y="5139"/>
                    <a:pt x="1796" y="5042"/>
                    <a:pt x="1956" y="4860"/>
                  </a:cubicBezTo>
                  <a:cubicBezTo>
                    <a:pt x="2353" y="4371"/>
                    <a:pt x="2689" y="3852"/>
                    <a:pt x="2933" y="3271"/>
                  </a:cubicBezTo>
                  <a:cubicBezTo>
                    <a:pt x="3208" y="2477"/>
                    <a:pt x="3422" y="1683"/>
                    <a:pt x="3575" y="858"/>
                  </a:cubicBezTo>
                  <a:cubicBezTo>
                    <a:pt x="3482" y="710"/>
                    <a:pt x="3406" y="660"/>
                    <a:pt x="3333" y="660"/>
                  </a:cubicBezTo>
                  <a:cubicBezTo>
                    <a:pt x="3185" y="660"/>
                    <a:pt x="3050" y="868"/>
                    <a:pt x="2811" y="868"/>
                  </a:cubicBezTo>
                  <a:cubicBezTo>
                    <a:pt x="2782" y="868"/>
                    <a:pt x="2752" y="865"/>
                    <a:pt x="2719" y="858"/>
                  </a:cubicBezTo>
                  <a:cubicBezTo>
                    <a:pt x="2521" y="812"/>
                    <a:pt x="2421" y="812"/>
                    <a:pt x="2318" y="812"/>
                  </a:cubicBezTo>
                  <a:cubicBezTo>
                    <a:pt x="2215" y="812"/>
                    <a:pt x="2108" y="812"/>
                    <a:pt x="1894" y="766"/>
                  </a:cubicBezTo>
                  <a:cubicBezTo>
                    <a:pt x="1497" y="675"/>
                    <a:pt x="1589" y="278"/>
                    <a:pt x="1192" y="186"/>
                  </a:cubicBezTo>
                  <a:cubicBezTo>
                    <a:pt x="931" y="146"/>
                    <a:pt x="842" y="0"/>
                    <a:pt x="681"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09" name="Google Shape;709;p28"/>
            <p:cNvSpPr/>
            <p:nvPr/>
          </p:nvSpPr>
          <p:spPr>
            <a:xfrm>
              <a:off x="6405831" y="4120600"/>
              <a:ext cx="324375" cy="314647"/>
            </a:xfrm>
            <a:custGeom>
              <a:avLst/>
              <a:gdLst/>
              <a:ahLst/>
              <a:cxnLst/>
              <a:rect l="l" t="t" r="r" b="b"/>
              <a:pathLst>
                <a:path w="1834" h="1779" extrusionOk="0">
                  <a:moveTo>
                    <a:pt x="1077" y="0"/>
                  </a:moveTo>
                  <a:cubicBezTo>
                    <a:pt x="892" y="0"/>
                    <a:pt x="709" y="84"/>
                    <a:pt x="550" y="190"/>
                  </a:cubicBezTo>
                  <a:cubicBezTo>
                    <a:pt x="367" y="312"/>
                    <a:pt x="122" y="434"/>
                    <a:pt x="61" y="648"/>
                  </a:cubicBezTo>
                  <a:cubicBezTo>
                    <a:pt x="0" y="862"/>
                    <a:pt x="183" y="1076"/>
                    <a:pt x="306" y="1289"/>
                  </a:cubicBezTo>
                  <a:cubicBezTo>
                    <a:pt x="397" y="1473"/>
                    <a:pt x="550" y="1717"/>
                    <a:pt x="764" y="1778"/>
                  </a:cubicBezTo>
                  <a:cubicBezTo>
                    <a:pt x="978" y="1778"/>
                    <a:pt x="1222" y="1717"/>
                    <a:pt x="1405" y="1564"/>
                  </a:cubicBezTo>
                  <a:cubicBezTo>
                    <a:pt x="1589" y="1442"/>
                    <a:pt x="1711" y="1259"/>
                    <a:pt x="1741" y="1076"/>
                  </a:cubicBezTo>
                  <a:cubicBezTo>
                    <a:pt x="1833" y="831"/>
                    <a:pt x="1803" y="617"/>
                    <a:pt x="1711" y="403"/>
                  </a:cubicBezTo>
                  <a:cubicBezTo>
                    <a:pt x="1589" y="190"/>
                    <a:pt x="1405" y="67"/>
                    <a:pt x="1161" y="6"/>
                  </a:cubicBezTo>
                  <a:cubicBezTo>
                    <a:pt x="1133" y="2"/>
                    <a:pt x="1105" y="0"/>
                    <a:pt x="1077"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0" name="Google Shape;710;p28"/>
            <p:cNvSpPr/>
            <p:nvPr/>
          </p:nvSpPr>
          <p:spPr>
            <a:xfrm>
              <a:off x="7024324" y="4114764"/>
              <a:ext cx="132651" cy="101345"/>
            </a:xfrm>
            <a:custGeom>
              <a:avLst/>
              <a:gdLst/>
              <a:ahLst/>
              <a:cxnLst/>
              <a:rect l="l" t="t" r="r" b="b"/>
              <a:pathLst>
                <a:path w="750" h="573" extrusionOk="0">
                  <a:moveTo>
                    <a:pt x="374" y="0"/>
                  </a:moveTo>
                  <a:cubicBezTo>
                    <a:pt x="162" y="0"/>
                    <a:pt x="0" y="243"/>
                    <a:pt x="138" y="436"/>
                  </a:cubicBezTo>
                  <a:cubicBezTo>
                    <a:pt x="179" y="518"/>
                    <a:pt x="274" y="572"/>
                    <a:pt x="369" y="572"/>
                  </a:cubicBezTo>
                  <a:cubicBezTo>
                    <a:pt x="417" y="572"/>
                    <a:pt x="464" y="559"/>
                    <a:pt x="505" y="528"/>
                  </a:cubicBezTo>
                  <a:cubicBezTo>
                    <a:pt x="749" y="406"/>
                    <a:pt x="688" y="70"/>
                    <a:pt x="444" y="9"/>
                  </a:cubicBezTo>
                  <a:cubicBezTo>
                    <a:pt x="420" y="3"/>
                    <a:pt x="397" y="0"/>
                    <a:pt x="374"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1" name="Google Shape;711;p28"/>
            <p:cNvSpPr/>
            <p:nvPr/>
          </p:nvSpPr>
          <p:spPr>
            <a:xfrm>
              <a:off x="6745587" y="3765103"/>
              <a:ext cx="130351" cy="101345"/>
            </a:xfrm>
            <a:custGeom>
              <a:avLst/>
              <a:gdLst/>
              <a:ahLst/>
              <a:cxnLst/>
              <a:rect l="l" t="t" r="r" b="b"/>
              <a:pathLst>
                <a:path w="737" h="573" extrusionOk="0">
                  <a:moveTo>
                    <a:pt x="408" y="0"/>
                  </a:moveTo>
                  <a:cubicBezTo>
                    <a:pt x="364" y="0"/>
                    <a:pt x="319" y="10"/>
                    <a:pt x="279" y="31"/>
                  </a:cubicBezTo>
                  <a:cubicBezTo>
                    <a:pt x="1" y="208"/>
                    <a:pt x="162" y="572"/>
                    <a:pt x="398" y="572"/>
                  </a:cubicBezTo>
                  <a:cubicBezTo>
                    <a:pt x="448" y="572"/>
                    <a:pt x="501" y="556"/>
                    <a:pt x="554" y="519"/>
                  </a:cubicBezTo>
                  <a:cubicBezTo>
                    <a:pt x="706" y="428"/>
                    <a:pt x="737" y="275"/>
                    <a:pt x="645" y="122"/>
                  </a:cubicBezTo>
                  <a:cubicBezTo>
                    <a:pt x="584" y="41"/>
                    <a:pt x="496" y="0"/>
                    <a:pt x="408"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2" name="Google Shape;712;p28"/>
            <p:cNvSpPr/>
            <p:nvPr/>
          </p:nvSpPr>
          <p:spPr>
            <a:xfrm>
              <a:off x="6540778" y="3813741"/>
              <a:ext cx="297491" cy="448536"/>
            </a:xfrm>
            <a:custGeom>
              <a:avLst/>
              <a:gdLst/>
              <a:ahLst/>
              <a:cxnLst/>
              <a:rect l="l" t="t" r="r" b="b"/>
              <a:pathLst>
                <a:path w="1682" h="2536" extrusionOk="0">
                  <a:moveTo>
                    <a:pt x="1467" y="0"/>
                  </a:moveTo>
                  <a:cubicBezTo>
                    <a:pt x="1345" y="978"/>
                    <a:pt x="826" y="1833"/>
                    <a:pt x="1" y="2352"/>
                  </a:cubicBezTo>
                  <a:lnTo>
                    <a:pt x="123" y="2536"/>
                  </a:lnTo>
                  <a:cubicBezTo>
                    <a:pt x="1009" y="1986"/>
                    <a:pt x="1589" y="1039"/>
                    <a:pt x="1681" y="0"/>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3" name="Google Shape;713;p28"/>
            <p:cNvSpPr/>
            <p:nvPr/>
          </p:nvSpPr>
          <p:spPr>
            <a:xfrm>
              <a:off x="6584110" y="4131743"/>
              <a:ext cx="513446" cy="206228"/>
            </a:xfrm>
            <a:custGeom>
              <a:avLst/>
              <a:gdLst/>
              <a:ahLst/>
              <a:cxnLst/>
              <a:rect l="l" t="t" r="r" b="b"/>
              <a:pathLst>
                <a:path w="2903" h="1166" extrusionOk="0">
                  <a:moveTo>
                    <a:pt x="2273" y="1"/>
                  </a:moveTo>
                  <a:cubicBezTo>
                    <a:pt x="1767" y="1"/>
                    <a:pt x="980" y="187"/>
                    <a:pt x="0" y="1013"/>
                  </a:cubicBezTo>
                  <a:lnTo>
                    <a:pt x="153" y="1165"/>
                  </a:lnTo>
                  <a:cubicBezTo>
                    <a:pt x="1090" y="387"/>
                    <a:pt x="1833" y="223"/>
                    <a:pt x="2293" y="223"/>
                  </a:cubicBezTo>
                  <a:cubicBezTo>
                    <a:pt x="2627" y="223"/>
                    <a:pt x="2811" y="310"/>
                    <a:pt x="2811" y="310"/>
                  </a:cubicBezTo>
                  <a:lnTo>
                    <a:pt x="2902" y="127"/>
                  </a:lnTo>
                  <a:cubicBezTo>
                    <a:pt x="2889" y="113"/>
                    <a:pt x="2665" y="1"/>
                    <a:pt x="2273" y="1"/>
                  </a:cubicBezTo>
                  <a:close/>
                </a:path>
              </a:pathLst>
            </a:cu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4" name="Google Shape;714;p28"/>
            <p:cNvSpPr/>
            <p:nvPr/>
          </p:nvSpPr>
          <p:spPr>
            <a:xfrm>
              <a:off x="5887090" y="3981231"/>
              <a:ext cx="924133" cy="773265"/>
            </a:xfrm>
            <a:custGeom>
              <a:avLst/>
              <a:gdLst/>
              <a:ahLst/>
              <a:cxnLst/>
              <a:rect l="l" t="t" r="r" b="b"/>
              <a:pathLst>
                <a:path w="5225" h="4372" extrusionOk="0">
                  <a:moveTo>
                    <a:pt x="3422" y="0"/>
                  </a:moveTo>
                  <a:cubicBezTo>
                    <a:pt x="2658" y="428"/>
                    <a:pt x="1956" y="947"/>
                    <a:pt x="1284" y="1497"/>
                  </a:cubicBezTo>
                  <a:cubicBezTo>
                    <a:pt x="825" y="1894"/>
                    <a:pt x="459" y="2413"/>
                    <a:pt x="184" y="2933"/>
                  </a:cubicBezTo>
                  <a:cubicBezTo>
                    <a:pt x="1" y="3238"/>
                    <a:pt x="31" y="3605"/>
                    <a:pt x="275" y="3880"/>
                  </a:cubicBezTo>
                  <a:cubicBezTo>
                    <a:pt x="390" y="4166"/>
                    <a:pt x="665" y="4371"/>
                    <a:pt x="975" y="4371"/>
                  </a:cubicBezTo>
                  <a:cubicBezTo>
                    <a:pt x="996" y="4371"/>
                    <a:pt x="1018" y="4370"/>
                    <a:pt x="1039" y="4369"/>
                  </a:cubicBezTo>
                  <a:cubicBezTo>
                    <a:pt x="1681" y="4369"/>
                    <a:pt x="2292" y="4246"/>
                    <a:pt x="2872" y="4032"/>
                  </a:cubicBezTo>
                  <a:cubicBezTo>
                    <a:pt x="3636" y="3696"/>
                    <a:pt x="4369" y="3299"/>
                    <a:pt x="5072" y="2841"/>
                  </a:cubicBezTo>
                  <a:cubicBezTo>
                    <a:pt x="5224" y="2291"/>
                    <a:pt x="4705" y="2597"/>
                    <a:pt x="4491" y="2261"/>
                  </a:cubicBezTo>
                  <a:cubicBezTo>
                    <a:pt x="4308" y="1894"/>
                    <a:pt x="4216" y="1925"/>
                    <a:pt x="4002" y="1589"/>
                  </a:cubicBezTo>
                  <a:cubicBezTo>
                    <a:pt x="3789" y="1222"/>
                    <a:pt x="4155" y="1008"/>
                    <a:pt x="3941" y="672"/>
                  </a:cubicBezTo>
                  <a:cubicBezTo>
                    <a:pt x="3727" y="306"/>
                    <a:pt x="3972" y="122"/>
                    <a:pt x="3422" y="0"/>
                  </a:cubicBezTo>
                  <a:close/>
                </a:path>
              </a:pathLst>
            </a:cu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715" name="Google Shape;715;p28"/>
          <p:cNvGrpSpPr/>
          <p:nvPr/>
        </p:nvGrpSpPr>
        <p:grpSpPr>
          <a:xfrm flipH="1">
            <a:off x="6071239" y="5081304"/>
            <a:ext cx="1768475" cy="893517"/>
            <a:chOff x="1866724" y="1193292"/>
            <a:chExt cx="6154785" cy="3109690"/>
          </a:xfrm>
        </p:grpSpPr>
        <p:sp>
          <p:nvSpPr>
            <p:cNvPr id="716" name="Google Shape;716;p28"/>
            <p:cNvSpPr/>
            <p:nvPr/>
          </p:nvSpPr>
          <p:spPr>
            <a:xfrm>
              <a:off x="1877886" y="1193292"/>
              <a:ext cx="6143622" cy="3109690"/>
            </a:xfrm>
            <a:custGeom>
              <a:avLst/>
              <a:gdLst/>
              <a:ahLst/>
              <a:cxnLst/>
              <a:rect l="l" t="t" r="r" b="b"/>
              <a:pathLst>
                <a:path w="33574" h="16994" extrusionOk="0">
                  <a:moveTo>
                    <a:pt x="15100" y="1"/>
                  </a:moveTo>
                  <a:cubicBezTo>
                    <a:pt x="15056" y="1"/>
                    <a:pt x="15013" y="3"/>
                    <a:pt x="14969" y="8"/>
                  </a:cubicBezTo>
                  <a:cubicBezTo>
                    <a:pt x="14420" y="39"/>
                    <a:pt x="13870" y="100"/>
                    <a:pt x="13320" y="161"/>
                  </a:cubicBezTo>
                  <a:cubicBezTo>
                    <a:pt x="13124" y="204"/>
                    <a:pt x="12921" y="213"/>
                    <a:pt x="12716" y="213"/>
                  </a:cubicBezTo>
                  <a:cubicBezTo>
                    <a:pt x="12581" y="213"/>
                    <a:pt x="12446" y="209"/>
                    <a:pt x="12312" y="209"/>
                  </a:cubicBezTo>
                  <a:cubicBezTo>
                    <a:pt x="12079" y="209"/>
                    <a:pt x="11852" y="221"/>
                    <a:pt x="11640" y="283"/>
                  </a:cubicBezTo>
                  <a:cubicBezTo>
                    <a:pt x="11120" y="466"/>
                    <a:pt x="10723" y="1016"/>
                    <a:pt x="10204" y="1230"/>
                  </a:cubicBezTo>
                  <a:cubicBezTo>
                    <a:pt x="9715" y="1413"/>
                    <a:pt x="9135" y="1536"/>
                    <a:pt x="8646" y="1780"/>
                  </a:cubicBezTo>
                  <a:cubicBezTo>
                    <a:pt x="8188" y="2055"/>
                    <a:pt x="7546" y="2086"/>
                    <a:pt x="7088" y="2391"/>
                  </a:cubicBezTo>
                  <a:cubicBezTo>
                    <a:pt x="6630" y="2696"/>
                    <a:pt x="6599" y="3613"/>
                    <a:pt x="6171" y="3949"/>
                  </a:cubicBezTo>
                  <a:cubicBezTo>
                    <a:pt x="5744" y="4316"/>
                    <a:pt x="5255" y="4529"/>
                    <a:pt x="4858" y="4927"/>
                  </a:cubicBezTo>
                  <a:cubicBezTo>
                    <a:pt x="4461" y="5293"/>
                    <a:pt x="3819" y="5476"/>
                    <a:pt x="3483" y="5904"/>
                  </a:cubicBezTo>
                  <a:cubicBezTo>
                    <a:pt x="3147" y="6301"/>
                    <a:pt x="3147" y="7004"/>
                    <a:pt x="2842" y="7462"/>
                  </a:cubicBezTo>
                  <a:cubicBezTo>
                    <a:pt x="2536" y="7920"/>
                    <a:pt x="1925" y="8195"/>
                    <a:pt x="1681" y="8684"/>
                  </a:cubicBezTo>
                  <a:cubicBezTo>
                    <a:pt x="1375" y="9142"/>
                    <a:pt x="1131" y="9631"/>
                    <a:pt x="917" y="10150"/>
                  </a:cubicBezTo>
                  <a:cubicBezTo>
                    <a:pt x="703" y="10639"/>
                    <a:pt x="489" y="11189"/>
                    <a:pt x="337" y="11708"/>
                  </a:cubicBezTo>
                  <a:cubicBezTo>
                    <a:pt x="184" y="12228"/>
                    <a:pt x="214" y="12839"/>
                    <a:pt x="92" y="13358"/>
                  </a:cubicBezTo>
                  <a:cubicBezTo>
                    <a:pt x="1" y="13908"/>
                    <a:pt x="489" y="14519"/>
                    <a:pt x="428" y="15069"/>
                  </a:cubicBezTo>
                  <a:cubicBezTo>
                    <a:pt x="367" y="15588"/>
                    <a:pt x="31" y="15832"/>
                    <a:pt x="31" y="16352"/>
                  </a:cubicBezTo>
                  <a:cubicBezTo>
                    <a:pt x="795" y="16627"/>
                    <a:pt x="734" y="16993"/>
                    <a:pt x="1528" y="16993"/>
                  </a:cubicBezTo>
                  <a:cubicBezTo>
                    <a:pt x="2322" y="16993"/>
                    <a:pt x="2322" y="16474"/>
                    <a:pt x="3117" y="16474"/>
                  </a:cubicBezTo>
                  <a:cubicBezTo>
                    <a:pt x="3911" y="16474"/>
                    <a:pt x="3911" y="16291"/>
                    <a:pt x="4705" y="16291"/>
                  </a:cubicBezTo>
                  <a:cubicBezTo>
                    <a:pt x="5499" y="16291"/>
                    <a:pt x="5499" y="16382"/>
                    <a:pt x="6294" y="16382"/>
                  </a:cubicBezTo>
                  <a:cubicBezTo>
                    <a:pt x="7088" y="16382"/>
                    <a:pt x="7088" y="16871"/>
                    <a:pt x="7882" y="16871"/>
                  </a:cubicBezTo>
                  <a:cubicBezTo>
                    <a:pt x="8676" y="16871"/>
                    <a:pt x="8676" y="16596"/>
                    <a:pt x="9471" y="16596"/>
                  </a:cubicBezTo>
                  <a:cubicBezTo>
                    <a:pt x="10265" y="16596"/>
                    <a:pt x="10265" y="16901"/>
                    <a:pt x="11059" y="16901"/>
                  </a:cubicBezTo>
                  <a:cubicBezTo>
                    <a:pt x="11853" y="16901"/>
                    <a:pt x="11853" y="16963"/>
                    <a:pt x="12648" y="16963"/>
                  </a:cubicBezTo>
                  <a:cubicBezTo>
                    <a:pt x="13442" y="16963"/>
                    <a:pt x="13442" y="16474"/>
                    <a:pt x="14236" y="16474"/>
                  </a:cubicBezTo>
                  <a:cubicBezTo>
                    <a:pt x="15030" y="16474"/>
                    <a:pt x="15030" y="16963"/>
                    <a:pt x="15825" y="16963"/>
                  </a:cubicBezTo>
                  <a:cubicBezTo>
                    <a:pt x="16619" y="16963"/>
                    <a:pt x="16619" y="16871"/>
                    <a:pt x="17413" y="16871"/>
                  </a:cubicBezTo>
                  <a:cubicBezTo>
                    <a:pt x="18208" y="16871"/>
                    <a:pt x="18208" y="16840"/>
                    <a:pt x="19002" y="16840"/>
                  </a:cubicBezTo>
                  <a:cubicBezTo>
                    <a:pt x="19796" y="16840"/>
                    <a:pt x="19796" y="16657"/>
                    <a:pt x="20590" y="16657"/>
                  </a:cubicBezTo>
                  <a:cubicBezTo>
                    <a:pt x="21385" y="16657"/>
                    <a:pt x="21385" y="16963"/>
                    <a:pt x="22179" y="16963"/>
                  </a:cubicBezTo>
                  <a:cubicBezTo>
                    <a:pt x="22973" y="16963"/>
                    <a:pt x="22973" y="16382"/>
                    <a:pt x="23767" y="16382"/>
                  </a:cubicBezTo>
                  <a:cubicBezTo>
                    <a:pt x="24562" y="16382"/>
                    <a:pt x="24562" y="16718"/>
                    <a:pt x="25356" y="16718"/>
                  </a:cubicBezTo>
                  <a:cubicBezTo>
                    <a:pt x="26181" y="16718"/>
                    <a:pt x="26150" y="16810"/>
                    <a:pt x="26944" y="16810"/>
                  </a:cubicBezTo>
                  <a:cubicBezTo>
                    <a:pt x="27739" y="16810"/>
                    <a:pt x="27769" y="16565"/>
                    <a:pt x="28563" y="16565"/>
                  </a:cubicBezTo>
                  <a:cubicBezTo>
                    <a:pt x="29358" y="16565"/>
                    <a:pt x="29358" y="16749"/>
                    <a:pt x="30152" y="16749"/>
                  </a:cubicBezTo>
                  <a:cubicBezTo>
                    <a:pt x="30748" y="16749"/>
                    <a:pt x="30897" y="16646"/>
                    <a:pt x="31269" y="16646"/>
                  </a:cubicBezTo>
                  <a:cubicBezTo>
                    <a:pt x="31393" y="16646"/>
                    <a:pt x="31542" y="16657"/>
                    <a:pt x="31740" y="16688"/>
                  </a:cubicBezTo>
                  <a:cubicBezTo>
                    <a:pt x="32246" y="16746"/>
                    <a:pt x="32442" y="16854"/>
                    <a:pt x="32714" y="16854"/>
                  </a:cubicBezTo>
                  <a:cubicBezTo>
                    <a:pt x="32870" y="16854"/>
                    <a:pt x="33051" y="16818"/>
                    <a:pt x="33329" y="16718"/>
                  </a:cubicBezTo>
                  <a:cubicBezTo>
                    <a:pt x="33329" y="16168"/>
                    <a:pt x="33573" y="15527"/>
                    <a:pt x="33543" y="15007"/>
                  </a:cubicBezTo>
                  <a:cubicBezTo>
                    <a:pt x="33421" y="14458"/>
                    <a:pt x="33329" y="13908"/>
                    <a:pt x="33176" y="13358"/>
                  </a:cubicBezTo>
                  <a:cubicBezTo>
                    <a:pt x="33054" y="12839"/>
                    <a:pt x="32504" y="12411"/>
                    <a:pt x="32351" y="11892"/>
                  </a:cubicBezTo>
                  <a:cubicBezTo>
                    <a:pt x="32199" y="11372"/>
                    <a:pt x="32046" y="10853"/>
                    <a:pt x="31832" y="10364"/>
                  </a:cubicBezTo>
                  <a:cubicBezTo>
                    <a:pt x="31618" y="9845"/>
                    <a:pt x="31863" y="9112"/>
                    <a:pt x="31618" y="8623"/>
                  </a:cubicBezTo>
                  <a:cubicBezTo>
                    <a:pt x="31374" y="8165"/>
                    <a:pt x="31099" y="7615"/>
                    <a:pt x="30793" y="7157"/>
                  </a:cubicBezTo>
                  <a:cubicBezTo>
                    <a:pt x="30519" y="6729"/>
                    <a:pt x="29938" y="6393"/>
                    <a:pt x="29602" y="5996"/>
                  </a:cubicBezTo>
                  <a:cubicBezTo>
                    <a:pt x="29266" y="5568"/>
                    <a:pt x="28563" y="5476"/>
                    <a:pt x="28166" y="5079"/>
                  </a:cubicBezTo>
                  <a:cubicBezTo>
                    <a:pt x="27800" y="4713"/>
                    <a:pt x="27861" y="3796"/>
                    <a:pt x="27433" y="3460"/>
                  </a:cubicBezTo>
                  <a:cubicBezTo>
                    <a:pt x="27036" y="3124"/>
                    <a:pt x="26211" y="3277"/>
                    <a:pt x="25753" y="2971"/>
                  </a:cubicBezTo>
                  <a:cubicBezTo>
                    <a:pt x="25295" y="2666"/>
                    <a:pt x="25142" y="1872"/>
                    <a:pt x="24653" y="1597"/>
                  </a:cubicBezTo>
                  <a:cubicBezTo>
                    <a:pt x="24483" y="1501"/>
                    <a:pt x="24282" y="1476"/>
                    <a:pt x="24072" y="1476"/>
                  </a:cubicBezTo>
                  <a:cubicBezTo>
                    <a:pt x="23838" y="1476"/>
                    <a:pt x="23591" y="1507"/>
                    <a:pt x="23358" y="1507"/>
                  </a:cubicBezTo>
                  <a:cubicBezTo>
                    <a:pt x="23200" y="1507"/>
                    <a:pt x="23049" y="1492"/>
                    <a:pt x="22912" y="1444"/>
                  </a:cubicBezTo>
                  <a:cubicBezTo>
                    <a:pt x="22423" y="1230"/>
                    <a:pt x="21904" y="1016"/>
                    <a:pt x="21385" y="864"/>
                  </a:cubicBezTo>
                  <a:cubicBezTo>
                    <a:pt x="20865" y="711"/>
                    <a:pt x="20346" y="741"/>
                    <a:pt x="19796" y="619"/>
                  </a:cubicBezTo>
                  <a:cubicBezTo>
                    <a:pt x="19246" y="528"/>
                    <a:pt x="18757" y="375"/>
                    <a:pt x="18208" y="314"/>
                  </a:cubicBezTo>
                  <a:cubicBezTo>
                    <a:pt x="17840" y="292"/>
                    <a:pt x="17458" y="271"/>
                    <a:pt x="17071" y="271"/>
                  </a:cubicBezTo>
                  <a:cubicBezTo>
                    <a:pt x="16911" y="271"/>
                    <a:pt x="16749" y="274"/>
                    <a:pt x="16588" y="283"/>
                  </a:cubicBezTo>
                  <a:cubicBezTo>
                    <a:pt x="16084" y="283"/>
                    <a:pt x="15580" y="1"/>
                    <a:pt x="15100" y="1"/>
                  </a:cubicBezTo>
                  <a:close/>
                </a:path>
              </a:pathLst>
            </a:cu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17" name="Google Shape;717;p28"/>
            <p:cNvSpPr/>
            <p:nvPr/>
          </p:nvSpPr>
          <p:spPr>
            <a:xfrm>
              <a:off x="1866724" y="2564217"/>
              <a:ext cx="6154785" cy="1738747"/>
            </a:xfrm>
            <a:custGeom>
              <a:avLst/>
              <a:gdLst/>
              <a:ahLst/>
              <a:cxnLst/>
              <a:rect l="l" t="t" r="r" b="b"/>
              <a:pathLst>
                <a:path w="33635" h="9502" extrusionOk="0">
                  <a:moveTo>
                    <a:pt x="31038" y="1"/>
                  </a:moveTo>
                  <a:cubicBezTo>
                    <a:pt x="30916" y="153"/>
                    <a:pt x="30793" y="306"/>
                    <a:pt x="30641" y="489"/>
                  </a:cubicBezTo>
                  <a:cubicBezTo>
                    <a:pt x="30619" y="511"/>
                    <a:pt x="30567" y="533"/>
                    <a:pt x="30517" y="533"/>
                  </a:cubicBezTo>
                  <a:cubicBezTo>
                    <a:pt x="30496" y="533"/>
                    <a:pt x="30475" y="529"/>
                    <a:pt x="30457" y="520"/>
                  </a:cubicBezTo>
                  <a:cubicBezTo>
                    <a:pt x="30366" y="948"/>
                    <a:pt x="30243" y="1345"/>
                    <a:pt x="30091" y="1711"/>
                  </a:cubicBezTo>
                  <a:cubicBezTo>
                    <a:pt x="30064" y="1817"/>
                    <a:pt x="29969" y="1900"/>
                    <a:pt x="29864" y="1900"/>
                  </a:cubicBezTo>
                  <a:cubicBezTo>
                    <a:pt x="29848" y="1900"/>
                    <a:pt x="29832" y="1899"/>
                    <a:pt x="29816" y="1895"/>
                  </a:cubicBezTo>
                  <a:cubicBezTo>
                    <a:pt x="29694" y="1864"/>
                    <a:pt x="29602" y="1803"/>
                    <a:pt x="29510" y="1772"/>
                  </a:cubicBezTo>
                  <a:cubicBezTo>
                    <a:pt x="28991" y="2475"/>
                    <a:pt x="28288" y="2994"/>
                    <a:pt x="27739" y="3666"/>
                  </a:cubicBezTo>
                  <a:cubicBezTo>
                    <a:pt x="27705" y="3717"/>
                    <a:pt x="27653" y="3740"/>
                    <a:pt x="27597" y="3740"/>
                  </a:cubicBezTo>
                  <a:cubicBezTo>
                    <a:pt x="27552" y="3740"/>
                    <a:pt x="27505" y="3724"/>
                    <a:pt x="27464" y="3697"/>
                  </a:cubicBezTo>
                  <a:lnTo>
                    <a:pt x="27189" y="3544"/>
                  </a:lnTo>
                  <a:cubicBezTo>
                    <a:pt x="27189" y="4400"/>
                    <a:pt x="26975" y="5408"/>
                    <a:pt x="26486" y="6019"/>
                  </a:cubicBezTo>
                  <a:cubicBezTo>
                    <a:pt x="26302" y="6254"/>
                    <a:pt x="26117" y="6349"/>
                    <a:pt x="25941" y="6349"/>
                  </a:cubicBezTo>
                  <a:cubicBezTo>
                    <a:pt x="25591" y="6349"/>
                    <a:pt x="25274" y="5977"/>
                    <a:pt x="25050" y="5591"/>
                  </a:cubicBezTo>
                  <a:cubicBezTo>
                    <a:pt x="24898" y="5774"/>
                    <a:pt x="24714" y="5988"/>
                    <a:pt x="24531" y="6171"/>
                  </a:cubicBezTo>
                  <a:cubicBezTo>
                    <a:pt x="24485" y="6202"/>
                    <a:pt x="24424" y="6217"/>
                    <a:pt x="24367" y="6217"/>
                  </a:cubicBezTo>
                  <a:cubicBezTo>
                    <a:pt x="24309" y="6217"/>
                    <a:pt x="24256" y="6202"/>
                    <a:pt x="24225" y="6171"/>
                  </a:cubicBezTo>
                  <a:cubicBezTo>
                    <a:pt x="24012" y="5927"/>
                    <a:pt x="23737" y="5744"/>
                    <a:pt x="23523" y="5499"/>
                  </a:cubicBezTo>
                  <a:cubicBezTo>
                    <a:pt x="23248" y="5774"/>
                    <a:pt x="22881" y="5927"/>
                    <a:pt x="22515" y="5927"/>
                  </a:cubicBezTo>
                  <a:cubicBezTo>
                    <a:pt x="21843" y="5958"/>
                    <a:pt x="21201" y="6141"/>
                    <a:pt x="20651" y="6538"/>
                  </a:cubicBezTo>
                  <a:cubicBezTo>
                    <a:pt x="20474" y="6644"/>
                    <a:pt x="20304" y="6689"/>
                    <a:pt x="20141" y="6689"/>
                  </a:cubicBezTo>
                  <a:cubicBezTo>
                    <a:pt x="19744" y="6689"/>
                    <a:pt x="19388" y="6423"/>
                    <a:pt x="19063" y="6141"/>
                  </a:cubicBezTo>
                  <a:cubicBezTo>
                    <a:pt x="18941" y="6385"/>
                    <a:pt x="18727" y="6568"/>
                    <a:pt x="18482" y="6660"/>
                  </a:cubicBezTo>
                  <a:cubicBezTo>
                    <a:pt x="18408" y="6685"/>
                    <a:pt x="18324" y="6692"/>
                    <a:pt x="18235" y="6692"/>
                  </a:cubicBezTo>
                  <a:cubicBezTo>
                    <a:pt x="18119" y="6692"/>
                    <a:pt x="17996" y="6680"/>
                    <a:pt x="17882" y="6680"/>
                  </a:cubicBezTo>
                  <a:cubicBezTo>
                    <a:pt x="17759" y="6680"/>
                    <a:pt x="17647" y="6694"/>
                    <a:pt x="17566" y="6752"/>
                  </a:cubicBezTo>
                  <a:cubicBezTo>
                    <a:pt x="17361" y="6935"/>
                    <a:pt x="17180" y="7000"/>
                    <a:pt x="17001" y="7000"/>
                  </a:cubicBezTo>
                  <a:cubicBezTo>
                    <a:pt x="16672" y="7000"/>
                    <a:pt x="16352" y="6779"/>
                    <a:pt x="15916" y="6660"/>
                  </a:cubicBezTo>
                  <a:cubicBezTo>
                    <a:pt x="15733" y="6568"/>
                    <a:pt x="15550" y="6446"/>
                    <a:pt x="15397" y="6324"/>
                  </a:cubicBezTo>
                  <a:cubicBezTo>
                    <a:pt x="15248" y="6233"/>
                    <a:pt x="15127" y="6196"/>
                    <a:pt x="15022" y="6196"/>
                  </a:cubicBezTo>
                  <a:cubicBezTo>
                    <a:pt x="14739" y="6196"/>
                    <a:pt x="14581" y="6468"/>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8" y="6777"/>
                    <a:pt x="12648" y="6996"/>
                  </a:cubicBezTo>
                  <a:cubicBezTo>
                    <a:pt x="12556" y="7088"/>
                    <a:pt x="12403" y="7149"/>
                    <a:pt x="12250" y="7179"/>
                  </a:cubicBezTo>
                  <a:cubicBezTo>
                    <a:pt x="11823" y="7149"/>
                    <a:pt x="11426" y="6996"/>
                    <a:pt x="11090" y="6752"/>
                  </a:cubicBezTo>
                  <a:cubicBezTo>
                    <a:pt x="10817" y="6561"/>
                    <a:pt x="10448" y="6055"/>
                    <a:pt x="10198" y="6055"/>
                  </a:cubicBezTo>
                  <a:cubicBezTo>
                    <a:pt x="10168" y="6055"/>
                    <a:pt x="10139" y="6063"/>
                    <a:pt x="10112" y="6080"/>
                  </a:cubicBezTo>
                  <a:cubicBezTo>
                    <a:pt x="9794" y="6299"/>
                    <a:pt x="9436" y="6530"/>
                    <a:pt x="9074" y="6530"/>
                  </a:cubicBezTo>
                  <a:cubicBezTo>
                    <a:pt x="8880" y="6530"/>
                    <a:pt x="8685" y="6464"/>
                    <a:pt x="8493" y="6294"/>
                  </a:cubicBezTo>
                  <a:cubicBezTo>
                    <a:pt x="8267" y="6082"/>
                    <a:pt x="8078" y="6001"/>
                    <a:pt x="7908" y="6001"/>
                  </a:cubicBezTo>
                  <a:cubicBezTo>
                    <a:pt x="7342" y="6001"/>
                    <a:pt x="6998" y="6905"/>
                    <a:pt x="6294" y="6905"/>
                  </a:cubicBezTo>
                  <a:cubicBezTo>
                    <a:pt x="6019" y="6874"/>
                    <a:pt x="5744" y="6752"/>
                    <a:pt x="5591" y="6538"/>
                  </a:cubicBezTo>
                  <a:cubicBezTo>
                    <a:pt x="5583" y="6528"/>
                    <a:pt x="5572" y="6523"/>
                    <a:pt x="5558" y="6523"/>
                  </a:cubicBezTo>
                  <a:cubicBezTo>
                    <a:pt x="5353" y="6523"/>
                    <a:pt x="4544" y="7493"/>
                    <a:pt x="4430" y="7607"/>
                  </a:cubicBezTo>
                  <a:cubicBezTo>
                    <a:pt x="4385" y="7652"/>
                    <a:pt x="4328" y="7672"/>
                    <a:pt x="4272" y="7672"/>
                  </a:cubicBezTo>
                  <a:cubicBezTo>
                    <a:pt x="4176" y="7672"/>
                    <a:pt x="4083" y="7612"/>
                    <a:pt x="4063" y="7515"/>
                  </a:cubicBezTo>
                  <a:cubicBezTo>
                    <a:pt x="4002" y="7332"/>
                    <a:pt x="3941" y="7179"/>
                    <a:pt x="3911" y="7027"/>
                  </a:cubicBezTo>
                  <a:cubicBezTo>
                    <a:pt x="3800" y="7052"/>
                    <a:pt x="3691" y="7064"/>
                    <a:pt x="3584" y="7064"/>
                  </a:cubicBezTo>
                  <a:cubicBezTo>
                    <a:pt x="3042" y="7064"/>
                    <a:pt x="2552" y="6758"/>
                    <a:pt x="2169" y="6324"/>
                  </a:cubicBezTo>
                  <a:cubicBezTo>
                    <a:pt x="1995" y="6120"/>
                    <a:pt x="1458" y="5249"/>
                    <a:pt x="1144" y="5249"/>
                  </a:cubicBezTo>
                  <a:cubicBezTo>
                    <a:pt x="1129" y="5249"/>
                    <a:pt x="1114" y="5251"/>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5"/>
                    <a:pt x="734" y="9501"/>
                    <a:pt x="1559" y="9501"/>
                  </a:cubicBezTo>
                  <a:cubicBezTo>
                    <a:pt x="2353" y="9501"/>
                    <a:pt x="2353" y="8982"/>
                    <a:pt x="3147" y="8982"/>
                  </a:cubicBezTo>
                  <a:cubicBezTo>
                    <a:pt x="3911" y="8982"/>
                    <a:pt x="3941" y="8829"/>
                    <a:pt x="4736" y="8829"/>
                  </a:cubicBezTo>
                  <a:cubicBezTo>
                    <a:pt x="5499" y="8829"/>
                    <a:pt x="5530" y="8921"/>
                    <a:pt x="6324" y="8921"/>
                  </a:cubicBezTo>
                  <a:cubicBezTo>
                    <a:pt x="7118" y="8921"/>
                    <a:pt x="7118" y="9409"/>
                    <a:pt x="7913" y="9409"/>
                  </a:cubicBezTo>
                  <a:cubicBezTo>
                    <a:pt x="8707" y="9409"/>
                    <a:pt x="8707" y="9104"/>
                    <a:pt x="9501" y="9104"/>
                  </a:cubicBezTo>
                  <a:cubicBezTo>
                    <a:pt x="10295" y="9104"/>
                    <a:pt x="10295" y="9409"/>
                    <a:pt x="11090" y="9409"/>
                  </a:cubicBezTo>
                  <a:cubicBezTo>
                    <a:pt x="11884" y="9409"/>
                    <a:pt x="11884" y="9501"/>
                    <a:pt x="12678" y="9501"/>
                  </a:cubicBezTo>
                  <a:cubicBezTo>
                    <a:pt x="13472" y="9501"/>
                    <a:pt x="13472" y="8982"/>
                    <a:pt x="14267" y="8982"/>
                  </a:cubicBezTo>
                  <a:cubicBezTo>
                    <a:pt x="15061" y="8982"/>
                    <a:pt x="15061" y="9471"/>
                    <a:pt x="15855" y="9471"/>
                  </a:cubicBezTo>
                  <a:cubicBezTo>
                    <a:pt x="16649" y="9471"/>
                    <a:pt x="16649" y="9379"/>
                    <a:pt x="17444" y="9379"/>
                  </a:cubicBezTo>
                  <a:cubicBezTo>
                    <a:pt x="18238" y="9379"/>
                    <a:pt x="18238" y="9348"/>
                    <a:pt x="19032" y="9348"/>
                  </a:cubicBezTo>
                  <a:cubicBezTo>
                    <a:pt x="19826" y="9348"/>
                    <a:pt x="19826"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18"/>
                    <a:pt x="26975" y="9318"/>
                  </a:cubicBezTo>
                  <a:cubicBezTo>
                    <a:pt x="27769" y="9318"/>
                    <a:pt x="27769" y="9073"/>
                    <a:pt x="28563" y="9073"/>
                  </a:cubicBezTo>
                  <a:cubicBezTo>
                    <a:pt x="29358" y="9073"/>
                    <a:pt x="29358" y="9257"/>
                    <a:pt x="30152" y="9257"/>
                  </a:cubicBezTo>
                  <a:cubicBezTo>
                    <a:pt x="30748" y="9257"/>
                    <a:pt x="30896" y="9154"/>
                    <a:pt x="31269" y="9154"/>
                  </a:cubicBezTo>
                  <a:cubicBezTo>
                    <a:pt x="31393" y="9154"/>
                    <a:pt x="31542" y="9165"/>
                    <a:pt x="31740" y="9196"/>
                  </a:cubicBezTo>
                  <a:cubicBezTo>
                    <a:pt x="32245" y="9254"/>
                    <a:pt x="32466" y="9362"/>
                    <a:pt x="32749" y="9362"/>
                  </a:cubicBezTo>
                  <a:cubicBezTo>
                    <a:pt x="32911" y="9362"/>
                    <a:pt x="33092" y="9326"/>
                    <a:pt x="33359" y="9226"/>
                  </a:cubicBezTo>
                  <a:cubicBezTo>
                    <a:pt x="33390" y="8676"/>
                    <a:pt x="33634" y="8035"/>
                    <a:pt x="33573" y="7515"/>
                  </a:cubicBezTo>
                  <a:cubicBezTo>
                    <a:pt x="33482" y="6966"/>
                    <a:pt x="33359" y="6416"/>
                    <a:pt x="33207" y="5866"/>
                  </a:cubicBezTo>
                  <a:cubicBezTo>
                    <a:pt x="33115" y="5347"/>
                    <a:pt x="32565" y="4919"/>
                    <a:pt x="32412" y="4400"/>
                  </a:cubicBezTo>
                  <a:cubicBezTo>
                    <a:pt x="32260" y="3880"/>
                    <a:pt x="32076" y="3361"/>
                    <a:pt x="31863" y="2872"/>
                  </a:cubicBezTo>
                  <a:cubicBezTo>
                    <a:pt x="31649" y="2353"/>
                    <a:pt x="31924" y="1620"/>
                    <a:pt x="31649" y="1131"/>
                  </a:cubicBezTo>
                  <a:cubicBezTo>
                    <a:pt x="31465" y="764"/>
                    <a:pt x="31252" y="367"/>
                    <a:pt x="31038" y="1"/>
                  </a:cubicBezTo>
                  <a:close/>
                </a:path>
              </a:pathLst>
            </a:custGeom>
            <a:solidFill>
              <a:srgbClr val="24962F">
                <a:alpha val="40560"/>
              </a:srgbClr>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18" name="Google Shape;718;p28"/>
          <p:cNvSpPr/>
          <p:nvPr/>
        </p:nvSpPr>
        <p:spPr>
          <a:xfrm flipH="1">
            <a:off x="8983882" y="824101"/>
            <a:ext cx="3256121" cy="898593"/>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19" name="Google Shape;719;p28"/>
          <p:cNvSpPr/>
          <p:nvPr/>
        </p:nvSpPr>
        <p:spPr>
          <a:xfrm flipH="1">
            <a:off x="11020598" y="2116148"/>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720" name="Google Shape;720;p28"/>
          <p:cNvSpPr/>
          <p:nvPr/>
        </p:nvSpPr>
        <p:spPr>
          <a:xfrm flipH="1">
            <a:off x="410465" y="719348"/>
            <a:ext cx="1588399" cy="43844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Tree>
    <p:extLst>
      <p:ext uri="{BB962C8B-B14F-4D97-AF65-F5344CB8AC3E}">
        <p14:creationId xmlns:p14="http://schemas.microsoft.com/office/powerpoint/2010/main" val="1957341955"/>
      </p:ext>
    </p:extLst>
  </p:cSld>
  <p:clrMapOvr>
    <a:masterClrMapping/>
  </p:clrMapOvr>
</p:sldLayout>
</file>

<file path=ppt/slideLayouts/slideLayout31.xml><?xml version="1.0" encoding="utf-8"?>
<p:sldLayout xmlns:a="http://schemas.openxmlformats.org/drawingml/2006/main" xmlns:r="http://schemas.openxmlformats.org/officeDocument/2006/relationships" xmlns:p="http://schemas.openxmlformats.org/presentationml/2006/main" matchingName="Background 1">
  <p:cSld name="Background 1">
    <p:spTree>
      <p:nvGrpSpPr>
        <p:cNvPr id="1" name="Shape 750"/>
        <p:cNvGrpSpPr/>
        <p:nvPr/>
      </p:nvGrpSpPr>
      <p:grpSpPr>
        <a:xfrm>
          <a:off x="0" y="0"/>
          <a:ext cx="0" cy="0"/>
          <a:chOff x="0" y="0"/>
          <a:chExt cx="0" cy="0"/>
        </a:xfrm>
      </p:grpSpPr>
      <p:grpSp>
        <p:nvGrpSpPr>
          <p:cNvPr id="751" name="Google Shape;751;p33"/>
          <p:cNvGrpSpPr/>
          <p:nvPr/>
        </p:nvGrpSpPr>
        <p:grpSpPr>
          <a:xfrm>
            <a:off x="-331600" y="5576298"/>
            <a:ext cx="12854800" cy="1281716"/>
            <a:chOff x="-248700" y="4182223"/>
            <a:chExt cx="9641100" cy="961287"/>
          </a:xfrm>
        </p:grpSpPr>
        <p:grpSp>
          <p:nvGrpSpPr>
            <p:cNvPr id="752" name="Google Shape;752;p33"/>
            <p:cNvGrpSpPr/>
            <p:nvPr/>
          </p:nvGrpSpPr>
          <p:grpSpPr>
            <a:xfrm>
              <a:off x="-248629" y="4462202"/>
              <a:ext cx="9640980" cy="681308"/>
              <a:chOff x="131200" y="4480088"/>
              <a:chExt cx="8881603" cy="627644"/>
            </a:xfrm>
          </p:grpSpPr>
          <p:sp>
            <p:nvSpPr>
              <p:cNvPr id="753" name="Google Shape;753;p33"/>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4" name="Google Shape;754;p33"/>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755" name="Google Shape;755;p33"/>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756" name="Google Shape;756;p33"/>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146189701"/>
      </p:ext>
    </p:extLst>
  </p:cSld>
  <p:clrMapOvr>
    <a:masterClrMapping/>
  </p:clrMapOvr>
</p:sldLayout>
</file>

<file path=ppt/slideLayouts/slideLayout32.xml><?xml version="1.0" encoding="utf-8"?>
<p:sldLayout xmlns:a="http://schemas.openxmlformats.org/drawingml/2006/main" xmlns:r="http://schemas.openxmlformats.org/officeDocument/2006/relationships" xmlns:p="http://schemas.openxmlformats.org/presentationml/2006/main" matchingName="Quote">
  <p:cSld name="Quote">
    <p:spTree>
      <p:nvGrpSpPr>
        <p:cNvPr id="1" name="Shape 634"/>
        <p:cNvGrpSpPr/>
        <p:nvPr/>
      </p:nvGrpSpPr>
      <p:grpSpPr>
        <a:xfrm>
          <a:off x="0" y="0"/>
          <a:ext cx="0" cy="0"/>
          <a:chOff x="0" y="0"/>
          <a:chExt cx="0" cy="0"/>
        </a:xfrm>
      </p:grpSpPr>
      <p:sp>
        <p:nvSpPr>
          <p:cNvPr id="635" name="Google Shape;635;p26"/>
          <p:cNvSpPr txBox="1">
            <a:spLocks noGrp="1"/>
          </p:cNvSpPr>
          <p:nvPr>
            <p:ph type="title"/>
          </p:nvPr>
        </p:nvSpPr>
        <p:spPr>
          <a:xfrm>
            <a:off x="3220400" y="3396400"/>
            <a:ext cx="5751200" cy="7636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200"/>
              <a:buNone/>
              <a:defRPr sz="2933"/>
            </a:lvl1pPr>
            <a:lvl2pPr lvl="1" rtl="0">
              <a:spcBef>
                <a:spcPts val="0"/>
              </a:spcBef>
              <a:spcAft>
                <a:spcPts val="0"/>
              </a:spcAft>
              <a:buSzPts val="2200"/>
              <a:buNone/>
              <a:defRPr sz="2933"/>
            </a:lvl2pPr>
            <a:lvl3pPr lvl="2" rtl="0">
              <a:spcBef>
                <a:spcPts val="0"/>
              </a:spcBef>
              <a:spcAft>
                <a:spcPts val="0"/>
              </a:spcAft>
              <a:buSzPts val="2200"/>
              <a:buNone/>
              <a:defRPr sz="2933"/>
            </a:lvl3pPr>
            <a:lvl4pPr lvl="3" rtl="0">
              <a:spcBef>
                <a:spcPts val="0"/>
              </a:spcBef>
              <a:spcAft>
                <a:spcPts val="0"/>
              </a:spcAft>
              <a:buSzPts val="2200"/>
              <a:buNone/>
              <a:defRPr sz="2933"/>
            </a:lvl4pPr>
            <a:lvl5pPr lvl="4" rtl="0">
              <a:spcBef>
                <a:spcPts val="0"/>
              </a:spcBef>
              <a:spcAft>
                <a:spcPts val="0"/>
              </a:spcAft>
              <a:buSzPts val="2200"/>
              <a:buNone/>
              <a:defRPr sz="2933"/>
            </a:lvl5pPr>
            <a:lvl6pPr lvl="5" rtl="0">
              <a:spcBef>
                <a:spcPts val="0"/>
              </a:spcBef>
              <a:spcAft>
                <a:spcPts val="0"/>
              </a:spcAft>
              <a:buSzPts val="2200"/>
              <a:buNone/>
              <a:defRPr sz="2933"/>
            </a:lvl6pPr>
            <a:lvl7pPr lvl="6" rtl="0">
              <a:spcBef>
                <a:spcPts val="0"/>
              </a:spcBef>
              <a:spcAft>
                <a:spcPts val="0"/>
              </a:spcAft>
              <a:buSzPts val="2200"/>
              <a:buNone/>
              <a:defRPr sz="2933"/>
            </a:lvl7pPr>
            <a:lvl8pPr lvl="7" rtl="0">
              <a:spcBef>
                <a:spcPts val="0"/>
              </a:spcBef>
              <a:spcAft>
                <a:spcPts val="0"/>
              </a:spcAft>
              <a:buSzPts val="2200"/>
              <a:buNone/>
              <a:defRPr sz="2933"/>
            </a:lvl8pPr>
            <a:lvl9pPr lvl="8" rtl="0">
              <a:spcBef>
                <a:spcPts val="0"/>
              </a:spcBef>
              <a:spcAft>
                <a:spcPts val="0"/>
              </a:spcAft>
              <a:buSzPts val="2200"/>
              <a:buNone/>
              <a:defRPr sz="2933"/>
            </a:lvl9pPr>
          </a:lstStyle>
          <a:p>
            <a:endParaRPr/>
          </a:p>
        </p:txBody>
      </p:sp>
      <p:sp>
        <p:nvSpPr>
          <p:cNvPr id="636" name="Google Shape;636;p26"/>
          <p:cNvSpPr txBox="1">
            <a:spLocks noGrp="1"/>
          </p:cNvSpPr>
          <p:nvPr>
            <p:ph type="subTitle" idx="1"/>
          </p:nvPr>
        </p:nvSpPr>
        <p:spPr>
          <a:xfrm>
            <a:off x="3220400" y="1885200"/>
            <a:ext cx="5751200" cy="1511200"/>
          </a:xfrm>
          <a:prstGeom prst="rect">
            <a:avLst/>
          </a:prstGeom>
        </p:spPr>
        <p:txBody>
          <a:bodyPr spcFirstLastPara="1" wrap="square" lIns="91425" tIns="91425" rIns="91425" bIns="91425" anchor="t" anchorCtr="0">
            <a:noAutofit/>
          </a:bodyPr>
          <a:lstStyle>
            <a:lvl1pPr lvl="0" algn="ctr" rtl="0">
              <a:spcBef>
                <a:spcPts val="0"/>
              </a:spcBef>
              <a:spcAft>
                <a:spcPts val="0"/>
              </a:spcAft>
              <a:buSzPts val="2000"/>
              <a:buNone/>
              <a:defRPr sz="2667"/>
            </a:lvl1pPr>
            <a:lvl2pPr lvl="1" rtl="0">
              <a:spcBef>
                <a:spcPts val="0"/>
              </a:spcBef>
              <a:spcAft>
                <a:spcPts val="0"/>
              </a:spcAft>
              <a:buSzPts val="2000"/>
              <a:buNone/>
              <a:defRPr sz="2667"/>
            </a:lvl2pPr>
            <a:lvl3pPr lvl="2" rtl="0">
              <a:spcBef>
                <a:spcPts val="0"/>
              </a:spcBef>
              <a:spcAft>
                <a:spcPts val="0"/>
              </a:spcAft>
              <a:buSzPts val="2000"/>
              <a:buNone/>
              <a:defRPr sz="2667"/>
            </a:lvl3pPr>
            <a:lvl4pPr lvl="3" rtl="0">
              <a:spcBef>
                <a:spcPts val="0"/>
              </a:spcBef>
              <a:spcAft>
                <a:spcPts val="0"/>
              </a:spcAft>
              <a:buSzPts val="2000"/>
              <a:buNone/>
              <a:defRPr sz="2667"/>
            </a:lvl4pPr>
            <a:lvl5pPr lvl="4" rtl="0">
              <a:spcBef>
                <a:spcPts val="0"/>
              </a:spcBef>
              <a:spcAft>
                <a:spcPts val="0"/>
              </a:spcAft>
              <a:buSzPts val="2000"/>
              <a:buNone/>
              <a:defRPr sz="2667"/>
            </a:lvl5pPr>
            <a:lvl6pPr lvl="5" rtl="0">
              <a:spcBef>
                <a:spcPts val="0"/>
              </a:spcBef>
              <a:spcAft>
                <a:spcPts val="0"/>
              </a:spcAft>
              <a:buSzPts val="2000"/>
              <a:buNone/>
              <a:defRPr sz="2667"/>
            </a:lvl6pPr>
            <a:lvl7pPr lvl="6" rtl="0">
              <a:spcBef>
                <a:spcPts val="0"/>
              </a:spcBef>
              <a:spcAft>
                <a:spcPts val="0"/>
              </a:spcAft>
              <a:buSzPts val="2000"/>
              <a:buNone/>
              <a:defRPr sz="2667"/>
            </a:lvl7pPr>
            <a:lvl8pPr lvl="7" rtl="0">
              <a:spcBef>
                <a:spcPts val="0"/>
              </a:spcBef>
              <a:spcAft>
                <a:spcPts val="0"/>
              </a:spcAft>
              <a:buSzPts val="2000"/>
              <a:buNone/>
              <a:defRPr sz="2667"/>
            </a:lvl8pPr>
            <a:lvl9pPr lvl="8" rtl="0">
              <a:spcBef>
                <a:spcPts val="0"/>
              </a:spcBef>
              <a:spcAft>
                <a:spcPts val="0"/>
              </a:spcAft>
              <a:buSzPts val="2000"/>
              <a:buNone/>
              <a:defRPr sz="2667"/>
            </a:lvl9pPr>
          </a:lstStyle>
          <a:p>
            <a:endParaRPr/>
          </a:p>
        </p:txBody>
      </p:sp>
      <p:sp>
        <p:nvSpPr>
          <p:cNvPr id="637" name="Google Shape;637;p26"/>
          <p:cNvSpPr/>
          <p:nvPr/>
        </p:nvSpPr>
        <p:spPr>
          <a:xfrm>
            <a:off x="244827" y="656534"/>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sp>
        <p:nvSpPr>
          <p:cNvPr id="638" name="Google Shape;638;p26"/>
          <p:cNvSpPr/>
          <p:nvPr/>
        </p:nvSpPr>
        <p:spPr>
          <a:xfrm>
            <a:off x="-250300" y="2833934"/>
            <a:ext cx="1750607" cy="48311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sp>
        <p:nvSpPr>
          <p:cNvPr id="639" name="Google Shape;639;p26"/>
          <p:cNvSpPr/>
          <p:nvPr/>
        </p:nvSpPr>
        <p:spPr>
          <a:xfrm>
            <a:off x="8725563" y="1209300"/>
            <a:ext cx="2308132" cy="63697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sp>
        <p:nvSpPr>
          <p:cNvPr id="640" name="Google Shape;640;p26"/>
          <p:cNvSpPr/>
          <p:nvPr/>
        </p:nvSpPr>
        <p:spPr>
          <a:xfrm>
            <a:off x="11182573" y="3457834"/>
            <a:ext cx="1750607" cy="483116"/>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grpSp>
        <p:nvGrpSpPr>
          <p:cNvPr id="641" name="Google Shape;641;p26"/>
          <p:cNvGrpSpPr/>
          <p:nvPr/>
        </p:nvGrpSpPr>
        <p:grpSpPr>
          <a:xfrm>
            <a:off x="2575704" y="4480971"/>
            <a:ext cx="2882688" cy="1137045"/>
            <a:chOff x="4432311" y="2548350"/>
            <a:chExt cx="4488305" cy="1770363"/>
          </a:xfrm>
        </p:grpSpPr>
        <p:sp>
          <p:nvSpPr>
            <p:cNvPr id="642" name="Google Shape;642;p26"/>
            <p:cNvSpPr/>
            <p:nvPr/>
          </p:nvSpPr>
          <p:spPr>
            <a:xfrm>
              <a:off x="5423050" y="2548350"/>
              <a:ext cx="3497566" cy="177036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sp>
          <p:nvSpPr>
            <p:cNvPr id="643" name="Google Shape;643;p26"/>
            <p:cNvSpPr/>
            <p:nvPr/>
          </p:nvSpPr>
          <p:spPr>
            <a:xfrm>
              <a:off x="4432311" y="3244811"/>
              <a:ext cx="2124006" cy="1073897"/>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grpSp>
      <p:grpSp>
        <p:nvGrpSpPr>
          <p:cNvPr id="644" name="Google Shape;644;p26"/>
          <p:cNvGrpSpPr/>
          <p:nvPr/>
        </p:nvGrpSpPr>
        <p:grpSpPr>
          <a:xfrm>
            <a:off x="-331600" y="5576298"/>
            <a:ext cx="12854800" cy="1281716"/>
            <a:chOff x="-248700" y="4182223"/>
            <a:chExt cx="9641100" cy="961287"/>
          </a:xfrm>
        </p:grpSpPr>
        <p:grpSp>
          <p:nvGrpSpPr>
            <p:cNvPr id="645" name="Google Shape;645;p26"/>
            <p:cNvGrpSpPr/>
            <p:nvPr/>
          </p:nvGrpSpPr>
          <p:grpSpPr>
            <a:xfrm>
              <a:off x="-248629" y="4462202"/>
              <a:ext cx="9640980" cy="681308"/>
              <a:chOff x="131200" y="4480088"/>
              <a:chExt cx="8881603" cy="627644"/>
            </a:xfrm>
          </p:grpSpPr>
          <p:sp>
            <p:nvSpPr>
              <p:cNvPr id="646" name="Google Shape;646;p2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sp>
            <p:nvSpPr>
              <p:cNvPr id="647" name="Google Shape;647;p2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sp>
            <p:nvSpPr>
              <p:cNvPr id="648" name="Google Shape;648;p2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grpSp>
        <p:sp>
          <p:nvSpPr>
            <p:cNvPr id="649" name="Google Shape;649;p26"/>
            <p:cNvSpPr/>
            <p:nvPr/>
          </p:nvSpPr>
          <p:spPr>
            <a:xfrm>
              <a:off x="-248700" y="4182223"/>
              <a:ext cx="9641100" cy="376500"/>
            </a:xfrm>
            <a:prstGeom prst="rect">
              <a:avLst/>
            </a:prstGeom>
            <a:solidFill>
              <a:schemeClr val="dk2"/>
            </a:solidFill>
            <a:ln>
              <a:noFill/>
            </a:ln>
          </p:spPr>
          <p:txBody>
            <a:bodyPr spcFirstLastPara="1" wrap="square" lIns="91425" tIns="91425" rIns="91425" bIns="91425" anchor="ctr" anchorCtr="0">
              <a:no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sz="2400" b="0" i="0" u="none" strike="noStrike" kern="1200" cap="none" spc="0" normalizeH="0" baseline="0" noProof="0">
                <a:ln>
                  <a:noFill/>
                </a:ln>
                <a:solidFill>
                  <a:srgbClr val="E5F7B3"/>
                </a:solidFill>
                <a:effectLst/>
                <a:uLnTx/>
                <a:uFillTx/>
                <a:latin typeface="Arial"/>
                <a:ea typeface="+mn-ea"/>
                <a:cs typeface="+mn-cs"/>
              </a:endParaRPr>
            </a:p>
          </p:txBody>
        </p:sp>
      </p:grpSp>
    </p:spTree>
    <p:extLst>
      <p:ext uri="{BB962C8B-B14F-4D97-AF65-F5344CB8AC3E}">
        <p14:creationId xmlns:p14="http://schemas.microsoft.com/office/powerpoint/2010/main" val="1524896190"/>
      </p:ext>
    </p:extLst>
  </p:cSld>
  <p:clrMapOvr>
    <a:masterClrMapping/>
  </p:clrMapOvr>
</p:sldLayout>
</file>

<file path=ppt/slideLayouts/slideLayout33.xml><?xml version="1.0" encoding="utf-8"?>
<p:sldLayout xmlns:a="http://schemas.openxmlformats.org/drawingml/2006/main" xmlns:r="http://schemas.openxmlformats.org/officeDocument/2006/relationships" xmlns:p="http://schemas.openxmlformats.org/presentationml/2006/main" matchingName="Blank" type="blank">
  <p:cSld name="Blank">
    <p:bg>
      <p:bgPr>
        <a:solidFill>
          <a:srgbClr val="FFFFFF"/>
        </a:solidFill>
        <a:effectLst/>
      </p:bgPr>
    </p:bg>
    <p:spTree>
      <p:nvGrpSpPr>
        <p:cNvPr id="1" name="Shape 181"/>
        <p:cNvGrpSpPr/>
        <p:nvPr/>
      </p:nvGrpSpPr>
      <p:grpSpPr>
        <a:xfrm>
          <a:off x="0" y="0"/>
          <a:ext cx="0" cy="0"/>
          <a:chOff x="0" y="0"/>
          <a:chExt cx="0" cy="0"/>
        </a:xfrm>
      </p:grpSpPr>
    </p:spTree>
    <p:extLst>
      <p:ext uri="{BB962C8B-B14F-4D97-AF65-F5344CB8AC3E}">
        <p14:creationId xmlns:p14="http://schemas.microsoft.com/office/powerpoint/2010/main" val="1257171055"/>
      </p:ext>
    </p:extLst>
  </p:cSld>
  <p:clrMapOvr>
    <a:masterClrMapping/>
  </p:clrMapOvr>
</p:sldLayout>
</file>

<file path=ppt/slideLayouts/slideLayout34.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914400" y="2130426"/>
            <a:ext cx="10363200" cy="1470025"/>
          </a:xfrm>
        </p:spPr>
        <p:txBody>
          <a:bodyPr/>
          <a:lstStyle/>
          <a:p>
            <a:r>
              <a:rPr lang="en-US"/>
              <a:t>Click to edit Master title style</a:t>
            </a:r>
          </a:p>
        </p:txBody>
      </p:sp>
      <p:sp>
        <p:nvSpPr>
          <p:cNvPr id="3" name="Subtitle 2"/>
          <p:cNvSpPr>
            <a:spLocks noGrp="1"/>
          </p:cNvSpPr>
          <p:nvPr>
            <p:ph type="subTitle" idx="1"/>
          </p:nvPr>
        </p:nvSpPr>
        <p:spPr>
          <a:xfrm>
            <a:off x="1828800" y="3886200"/>
            <a:ext cx="85344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en-US"/>
              <a:t>Click to edit Master subtitle style</a:t>
            </a:r>
          </a:p>
        </p:txBody>
      </p:sp>
      <p:sp>
        <p:nvSpPr>
          <p:cNvPr id="4" name="Date Placeholder 3"/>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334505406"/>
      </p:ext>
    </p:extLst>
  </p:cSld>
  <p:clrMapOvr>
    <a:masterClrMapping/>
  </p:clrMapOvr>
</p:sldLayout>
</file>

<file path=ppt/slideLayouts/slideLayout35.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3164496795"/>
      </p:ext>
    </p:extLst>
  </p:cSld>
  <p:clrMapOvr>
    <a:masterClrMapping/>
  </p:clrMapOvr>
</p:sldLayout>
</file>

<file path=ppt/slideLayouts/slideLayout36.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963084" y="4406901"/>
            <a:ext cx="10363200" cy="1362075"/>
          </a:xfrm>
        </p:spPr>
        <p:txBody>
          <a:bodyPr anchor="t"/>
          <a:lstStyle>
            <a:lvl1pPr algn="l">
              <a:defRPr sz="4000" b="1" cap="all"/>
            </a:lvl1pPr>
          </a:lstStyle>
          <a:p>
            <a:r>
              <a:rPr lang="en-US"/>
              <a:t>Click to edit Master title style</a:t>
            </a:r>
          </a:p>
        </p:txBody>
      </p:sp>
      <p:sp>
        <p:nvSpPr>
          <p:cNvPr id="3" name="Text Placeholder 2"/>
          <p:cNvSpPr>
            <a:spLocks noGrp="1"/>
          </p:cNvSpPr>
          <p:nvPr>
            <p:ph type="body" idx="1"/>
          </p:nvPr>
        </p:nvSpPr>
        <p:spPr>
          <a:xfrm>
            <a:off x="963084" y="2906713"/>
            <a:ext cx="103632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en-US"/>
              <a:t>Click to edit Master text styles</a:t>
            </a:r>
          </a:p>
        </p:txBody>
      </p:sp>
      <p:sp>
        <p:nvSpPr>
          <p:cNvPr id="4" name="Date Placeholder 3"/>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1394496694"/>
      </p:ext>
    </p:extLst>
  </p:cSld>
  <p:clrMapOvr>
    <a:masterClrMapping/>
  </p:clrMapOvr>
</p:sldLayout>
</file>

<file path=ppt/slideLayouts/slideLayout37.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609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97600" y="1600201"/>
            <a:ext cx="53848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499876337"/>
      </p:ext>
    </p:extLst>
  </p:cSld>
  <p:clrMapOvr>
    <a:masterClrMapping/>
  </p:clrMapOvr>
</p:sldLayout>
</file>

<file path=ppt/slideLayouts/slideLayout38.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lvl1pPr>
              <a:defRPr/>
            </a:lvl1pPr>
          </a:lstStyle>
          <a:p>
            <a:r>
              <a:rPr lang="en-US"/>
              <a:t>Click to edit Master title style</a:t>
            </a:r>
          </a:p>
        </p:txBody>
      </p:sp>
      <p:sp>
        <p:nvSpPr>
          <p:cNvPr id="3" name="Text Placeholder 2"/>
          <p:cNvSpPr>
            <a:spLocks noGrp="1"/>
          </p:cNvSpPr>
          <p:nvPr>
            <p:ph type="body" idx="1"/>
          </p:nvPr>
        </p:nvSpPr>
        <p:spPr>
          <a:xfrm>
            <a:off x="609600" y="1535113"/>
            <a:ext cx="5386917"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4" name="Content Placeholder 3"/>
          <p:cNvSpPr>
            <a:spLocks noGrp="1"/>
          </p:cNvSpPr>
          <p:nvPr>
            <p:ph sz="half" idx="2"/>
          </p:nvPr>
        </p:nvSpPr>
        <p:spPr>
          <a:xfrm>
            <a:off x="609600" y="2174875"/>
            <a:ext cx="5386917"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93368" y="1535113"/>
            <a:ext cx="5389033"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en-US"/>
              <a:t>Click to edit Master text styles</a:t>
            </a:r>
          </a:p>
        </p:txBody>
      </p:sp>
      <p:sp>
        <p:nvSpPr>
          <p:cNvPr id="6" name="Content Placeholder 5"/>
          <p:cNvSpPr>
            <a:spLocks noGrp="1"/>
          </p:cNvSpPr>
          <p:nvPr>
            <p:ph sz="quarter" idx="4"/>
          </p:nvPr>
        </p:nvSpPr>
        <p:spPr>
          <a:xfrm>
            <a:off x="6193368" y="2174875"/>
            <a:ext cx="5389033"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8" name="Footer Placeholder 7"/>
          <p:cNvSpPr>
            <a:spLocks noGrp="1"/>
          </p:cNvSpPr>
          <p:nvPr>
            <p:ph type="ftr" sz="quarter" idx="11"/>
          </p:nvPr>
        </p:nvSpPr>
        <p:spPr/>
        <p:txBody>
          <a:bodyPr/>
          <a:lstStyle/>
          <a:p>
            <a:pPr>
              <a:defRPr/>
            </a:pPr>
            <a:endParaRPr lang="en-US"/>
          </a:p>
        </p:txBody>
      </p:sp>
      <p:sp>
        <p:nvSpPr>
          <p:cNvPr id="9" name="Slide Number Placeholder 8"/>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124541299"/>
      </p:ext>
    </p:extLst>
  </p:cSld>
  <p:clrMapOvr>
    <a:masterClrMapping/>
  </p:clrMapOvr>
</p:sldLayout>
</file>

<file path=ppt/slideLayouts/slideLayout39.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4" name="Footer Placeholder 3"/>
          <p:cNvSpPr>
            <a:spLocks noGrp="1"/>
          </p:cNvSpPr>
          <p:nvPr>
            <p:ph type="ftr" sz="quarter" idx="11"/>
          </p:nvPr>
        </p:nvSpPr>
        <p:spPr/>
        <p:txBody>
          <a:bodyPr/>
          <a:lstStyle/>
          <a:p>
            <a:pPr>
              <a:defRPr/>
            </a:pPr>
            <a:endParaRPr lang="en-US"/>
          </a:p>
        </p:txBody>
      </p:sp>
      <p:sp>
        <p:nvSpPr>
          <p:cNvPr id="5" name="Slide Number Placeholder 4"/>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889003669"/>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matchingName="Main point">
  <p:cSld name="Main point">
    <p:bg>
      <p:bgPr>
        <a:solidFill>
          <a:schemeClr val="accent3"/>
        </a:solidFill>
        <a:effectLst/>
      </p:bgPr>
    </p:bg>
    <p:spTree>
      <p:nvGrpSpPr>
        <p:cNvPr id="1" name="Shape 245"/>
        <p:cNvGrpSpPr/>
        <p:nvPr/>
      </p:nvGrpSpPr>
      <p:grpSpPr>
        <a:xfrm>
          <a:off x="0" y="0"/>
          <a:ext cx="0" cy="0"/>
          <a:chOff x="0" y="0"/>
          <a:chExt cx="0" cy="0"/>
        </a:xfrm>
      </p:grpSpPr>
      <p:grpSp>
        <p:nvGrpSpPr>
          <p:cNvPr id="246" name="Google Shape;246;p8"/>
          <p:cNvGrpSpPr/>
          <p:nvPr/>
        </p:nvGrpSpPr>
        <p:grpSpPr>
          <a:xfrm>
            <a:off x="-1135833" y="365100"/>
            <a:ext cx="12962600" cy="6148800"/>
            <a:chOff x="-851875" y="273825"/>
            <a:chExt cx="9721950" cy="4611600"/>
          </a:xfrm>
        </p:grpSpPr>
        <p:sp>
          <p:nvSpPr>
            <p:cNvPr id="247" name="Google Shape;247;p8"/>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48" name="Google Shape;248;p8"/>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49" name="Google Shape;249;p8"/>
            <p:cNvGrpSpPr/>
            <p:nvPr/>
          </p:nvGrpSpPr>
          <p:grpSpPr>
            <a:xfrm>
              <a:off x="81691" y="785819"/>
              <a:ext cx="155400" cy="3538775"/>
              <a:chOff x="435991" y="785819"/>
              <a:chExt cx="155400" cy="3538775"/>
            </a:xfrm>
          </p:grpSpPr>
          <p:sp>
            <p:nvSpPr>
              <p:cNvPr id="250" name="Google Shape;250;p8"/>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1" name="Google Shape;251;p8"/>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2" name="Google Shape;252;p8"/>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3" name="Google Shape;253;p8"/>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4" name="Google Shape;254;p8"/>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5" name="Google Shape;255;p8"/>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6" name="Google Shape;256;p8"/>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57" name="Google Shape;257;p8"/>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58" name="Google Shape;258;p8"/>
            <p:cNvGrpSpPr/>
            <p:nvPr/>
          </p:nvGrpSpPr>
          <p:grpSpPr>
            <a:xfrm>
              <a:off x="435991" y="785819"/>
              <a:ext cx="155400" cy="3538775"/>
              <a:chOff x="435991" y="785819"/>
              <a:chExt cx="155400" cy="3538775"/>
            </a:xfrm>
          </p:grpSpPr>
          <p:sp>
            <p:nvSpPr>
              <p:cNvPr id="259" name="Google Shape;259;p8"/>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0" name="Google Shape;260;p8"/>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1" name="Google Shape;261;p8"/>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2" name="Google Shape;262;p8"/>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3" name="Google Shape;263;p8"/>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4" name="Google Shape;264;p8"/>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5" name="Google Shape;265;p8"/>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6" name="Google Shape;266;p8"/>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67" name="Google Shape;267;p8"/>
            <p:cNvGrpSpPr/>
            <p:nvPr/>
          </p:nvGrpSpPr>
          <p:grpSpPr>
            <a:xfrm>
              <a:off x="161500" y="826619"/>
              <a:ext cx="352200" cy="3457175"/>
              <a:chOff x="161500" y="826619"/>
              <a:chExt cx="352200" cy="3457175"/>
            </a:xfrm>
          </p:grpSpPr>
          <p:sp>
            <p:nvSpPr>
              <p:cNvPr id="268" name="Google Shape;268;p8"/>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69" name="Google Shape;269;p8"/>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0" name="Google Shape;270;p8"/>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1" name="Google Shape;271;p8"/>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2" name="Google Shape;272;p8"/>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3" name="Google Shape;273;p8"/>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4" name="Google Shape;274;p8"/>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75" name="Google Shape;275;p8"/>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276" name="Google Shape;276;p8"/>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sp>
        <p:nvSpPr>
          <p:cNvPr id="277" name="Google Shape;277;p8"/>
          <p:cNvSpPr txBox="1">
            <a:spLocks noGrp="1"/>
          </p:cNvSpPr>
          <p:nvPr>
            <p:ph type="title"/>
          </p:nvPr>
        </p:nvSpPr>
        <p:spPr>
          <a:xfrm>
            <a:off x="2680213" y="1947064"/>
            <a:ext cx="7118000" cy="3052400"/>
          </a:xfrm>
          <a:prstGeom prst="rect">
            <a:avLst/>
          </a:prstGeom>
        </p:spPr>
        <p:txBody>
          <a:bodyPr spcFirstLastPara="1" wrap="square" lIns="91425" tIns="91425" rIns="91425" bIns="91425" anchor="ctr" anchorCtr="0">
            <a:noAutofit/>
          </a:bodyPr>
          <a:lstStyle>
            <a:lvl1pPr lvl="0" algn="ctr">
              <a:lnSpc>
                <a:spcPct val="90000"/>
              </a:lnSpc>
              <a:spcBef>
                <a:spcPts val="0"/>
              </a:spcBef>
              <a:spcAft>
                <a:spcPts val="0"/>
              </a:spcAft>
              <a:buSzPts val="4800"/>
              <a:buNone/>
              <a:defRPr sz="12000"/>
            </a:lvl1pPr>
            <a:lvl2pPr lvl="1">
              <a:spcBef>
                <a:spcPts val="0"/>
              </a:spcBef>
              <a:spcAft>
                <a:spcPts val="0"/>
              </a:spcAft>
              <a:buSzPts val="4800"/>
              <a:buNone/>
              <a:defRPr sz="6400"/>
            </a:lvl2pPr>
            <a:lvl3pPr lvl="2">
              <a:spcBef>
                <a:spcPts val="0"/>
              </a:spcBef>
              <a:spcAft>
                <a:spcPts val="0"/>
              </a:spcAft>
              <a:buSzPts val="4800"/>
              <a:buNone/>
              <a:defRPr sz="6400"/>
            </a:lvl3pPr>
            <a:lvl4pPr lvl="3">
              <a:spcBef>
                <a:spcPts val="0"/>
              </a:spcBef>
              <a:spcAft>
                <a:spcPts val="0"/>
              </a:spcAft>
              <a:buSzPts val="4800"/>
              <a:buNone/>
              <a:defRPr sz="6400"/>
            </a:lvl4pPr>
            <a:lvl5pPr lvl="4">
              <a:spcBef>
                <a:spcPts val="0"/>
              </a:spcBef>
              <a:spcAft>
                <a:spcPts val="0"/>
              </a:spcAft>
              <a:buSzPts val="4800"/>
              <a:buNone/>
              <a:defRPr sz="6400"/>
            </a:lvl5pPr>
            <a:lvl6pPr lvl="5">
              <a:spcBef>
                <a:spcPts val="0"/>
              </a:spcBef>
              <a:spcAft>
                <a:spcPts val="0"/>
              </a:spcAft>
              <a:buSzPts val="4800"/>
              <a:buNone/>
              <a:defRPr sz="6400"/>
            </a:lvl6pPr>
            <a:lvl7pPr lvl="6">
              <a:spcBef>
                <a:spcPts val="0"/>
              </a:spcBef>
              <a:spcAft>
                <a:spcPts val="0"/>
              </a:spcAft>
              <a:buSzPts val="4800"/>
              <a:buNone/>
              <a:defRPr sz="6400"/>
            </a:lvl7pPr>
            <a:lvl8pPr lvl="7">
              <a:spcBef>
                <a:spcPts val="0"/>
              </a:spcBef>
              <a:spcAft>
                <a:spcPts val="0"/>
              </a:spcAft>
              <a:buSzPts val="4800"/>
              <a:buNone/>
              <a:defRPr sz="6400"/>
            </a:lvl8pPr>
            <a:lvl9pPr lvl="8">
              <a:spcBef>
                <a:spcPts val="0"/>
              </a:spcBef>
              <a:spcAft>
                <a:spcPts val="0"/>
              </a:spcAft>
              <a:buSzPts val="4800"/>
              <a:buNone/>
              <a:defRPr sz="6400"/>
            </a:lvl9pPr>
          </a:lstStyle>
          <a:p>
            <a:endParaRPr/>
          </a:p>
        </p:txBody>
      </p:sp>
      <p:grpSp>
        <p:nvGrpSpPr>
          <p:cNvPr id="278" name="Google Shape;278;p8"/>
          <p:cNvGrpSpPr/>
          <p:nvPr/>
        </p:nvGrpSpPr>
        <p:grpSpPr>
          <a:xfrm>
            <a:off x="2084797" y="1058811"/>
            <a:ext cx="207200" cy="207200"/>
            <a:chOff x="1666623" y="2623621"/>
            <a:chExt cx="155400" cy="155400"/>
          </a:xfrm>
        </p:grpSpPr>
        <p:sp>
          <p:nvSpPr>
            <p:cNvPr id="279" name="Google Shape;279;p8"/>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280" name="Google Shape;280;p8"/>
            <p:cNvSpPr/>
            <p:nvPr/>
          </p:nvSpPr>
          <p:spPr>
            <a:xfrm>
              <a:off x="1666623" y="2623621"/>
              <a:ext cx="155400" cy="155400"/>
            </a:xfrm>
            <a:prstGeom prst="star4">
              <a:avLst>
                <a:gd name="adj" fmla="val 23855"/>
              </a:avLst>
            </a:pr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281" name="Google Shape;281;p8"/>
          <p:cNvGrpSpPr/>
          <p:nvPr/>
        </p:nvGrpSpPr>
        <p:grpSpPr>
          <a:xfrm rot="-4953182" flipH="1">
            <a:off x="1351456" y="1069964"/>
            <a:ext cx="600773" cy="658744"/>
            <a:chOff x="1584644" y="2497374"/>
            <a:chExt cx="450609" cy="494091"/>
          </a:xfrm>
        </p:grpSpPr>
        <p:sp>
          <p:nvSpPr>
            <p:cNvPr id="282" name="Google Shape;282;p8"/>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83" name="Google Shape;283;p8"/>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284" name="Google Shape;284;p8"/>
          <p:cNvGrpSpPr/>
          <p:nvPr/>
        </p:nvGrpSpPr>
        <p:grpSpPr>
          <a:xfrm>
            <a:off x="10883297" y="5804811"/>
            <a:ext cx="207200" cy="207200"/>
            <a:chOff x="1666623" y="2623621"/>
            <a:chExt cx="155400" cy="155400"/>
          </a:xfrm>
        </p:grpSpPr>
        <p:sp>
          <p:nvSpPr>
            <p:cNvPr id="285" name="Google Shape;285;p8"/>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286" name="Google Shape;286;p8"/>
            <p:cNvSpPr/>
            <p:nvPr/>
          </p:nvSpPr>
          <p:spPr>
            <a:xfrm>
              <a:off x="1666623" y="2623621"/>
              <a:ext cx="155400" cy="155400"/>
            </a:xfrm>
            <a:prstGeom prst="star4">
              <a:avLst>
                <a:gd name="adj" fmla="val 23855"/>
              </a:avLst>
            </a:prstGeom>
            <a:solidFill>
              <a:schemeClr val="accent1"/>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spTree>
    <p:extLst>
      <p:ext uri="{BB962C8B-B14F-4D97-AF65-F5344CB8AC3E}">
        <p14:creationId xmlns:p14="http://schemas.microsoft.com/office/powerpoint/2010/main" val="778684680"/>
      </p:ext>
    </p:extLst>
  </p:cSld>
  <p:clrMapOvr>
    <a:masterClrMapping/>
  </p:clrMapOvr>
</p:sldLayout>
</file>

<file path=ppt/slideLayouts/slideLayout40.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3" name="Footer Placeholder 2"/>
          <p:cNvSpPr>
            <a:spLocks noGrp="1"/>
          </p:cNvSpPr>
          <p:nvPr>
            <p:ph type="ftr" sz="quarter" idx="11"/>
          </p:nvPr>
        </p:nvSpPr>
        <p:spPr/>
        <p:txBody>
          <a:bodyPr/>
          <a:lstStyle/>
          <a:p>
            <a:pPr>
              <a:defRPr/>
            </a:pPr>
            <a:endParaRPr lang="en-US"/>
          </a:p>
        </p:txBody>
      </p:sp>
      <p:sp>
        <p:nvSpPr>
          <p:cNvPr id="4" name="Slide Number Placeholder 3"/>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603683016"/>
      </p:ext>
    </p:extLst>
  </p:cSld>
  <p:clrMapOvr>
    <a:masterClrMapping/>
  </p:clrMapOvr>
</p:sldLayout>
</file>

<file path=ppt/slideLayouts/slideLayout41.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609601" y="273050"/>
            <a:ext cx="4011084" cy="1162050"/>
          </a:xfrm>
        </p:spPr>
        <p:txBody>
          <a:bodyPr anchor="b"/>
          <a:lstStyle>
            <a:lvl1pPr algn="l">
              <a:defRPr sz="2000" b="1"/>
            </a:lvl1pPr>
          </a:lstStyle>
          <a:p>
            <a:r>
              <a:rPr lang="en-US"/>
              <a:t>Click to edit Master title style</a:t>
            </a:r>
          </a:p>
        </p:txBody>
      </p:sp>
      <p:sp>
        <p:nvSpPr>
          <p:cNvPr id="3" name="Content Placeholder 2"/>
          <p:cNvSpPr>
            <a:spLocks noGrp="1"/>
          </p:cNvSpPr>
          <p:nvPr>
            <p:ph idx="1"/>
          </p:nvPr>
        </p:nvSpPr>
        <p:spPr>
          <a:xfrm>
            <a:off x="4766733" y="273051"/>
            <a:ext cx="6815667"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609601" y="1435101"/>
            <a:ext cx="4011084"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1962304311"/>
      </p:ext>
    </p:extLst>
  </p:cSld>
  <p:clrMapOvr>
    <a:masterClrMapping/>
  </p:clrMapOvr>
</p:sldLayout>
</file>

<file path=ppt/slideLayouts/slideLayout42.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2389717" y="4800600"/>
            <a:ext cx="7315200" cy="566738"/>
          </a:xfrm>
        </p:spPr>
        <p:txBody>
          <a:bodyPr anchor="b"/>
          <a:lstStyle>
            <a:lvl1pPr algn="l">
              <a:defRPr sz="2000" b="1"/>
            </a:lvl1pPr>
          </a:lstStyle>
          <a:p>
            <a:r>
              <a:rPr lang="en-US"/>
              <a:t>Click to edit Master title style</a:t>
            </a:r>
          </a:p>
        </p:txBody>
      </p:sp>
      <p:sp>
        <p:nvSpPr>
          <p:cNvPr id="3" name="Picture Placeholder 2"/>
          <p:cNvSpPr>
            <a:spLocks noGrp="1"/>
          </p:cNvSpPr>
          <p:nvPr>
            <p:ph type="pic" idx="1"/>
          </p:nvPr>
        </p:nvSpPr>
        <p:spPr>
          <a:xfrm>
            <a:off x="2389717" y="612775"/>
            <a:ext cx="7315200" cy="4114800"/>
          </a:xfrm>
        </p:spPr>
        <p:txBody>
          <a:bodyPr vert="horz" wrap="square" lIns="91440" tIns="45720" rIns="91440" bIns="45720" numCol="1" rtlCol="0" anchor="t" anchorCtr="0" compatLnSpc="1">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marL="0" marR="0" lvl="0" indent="0" algn="l" defTabSz="914400" rtl="0" eaLnBrk="0" fontAlgn="base" latinLnBrk="0" hangingPunct="0">
              <a:lnSpc>
                <a:spcPct val="100000"/>
              </a:lnSpc>
              <a:spcBef>
                <a:spcPct val="20000"/>
              </a:spcBef>
              <a:spcAft>
                <a:spcPct val="0"/>
              </a:spcAft>
              <a:buClrTx/>
              <a:buSzTx/>
              <a:buFont typeface="Arial" panose="020B0604020202020204" pitchFamily="34" charset="0"/>
              <a:buNone/>
              <a:defRPr/>
            </a:pPr>
            <a:endParaRPr kumimoji="0" lang="en-US" sz="3200" b="0" i="0" u="none" strike="noStrike" kern="1200" cap="none" spc="0" normalizeH="0" baseline="0" noProof="0">
              <a:ln>
                <a:noFill/>
              </a:ln>
              <a:solidFill>
                <a:schemeClr val="tx1"/>
              </a:solidFill>
              <a:effectLst/>
              <a:uLnTx/>
              <a:uFillTx/>
              <a:latin typeface="+mn-lt"/>
              <a:ea typeface="+mn-ea"/>
              <a:cs typeface="+mn-cs"/>
            </a:endParaRPr>
          </a:p>
        </p:txBody>
      </p:sp>
      <p:sp>
        <p:nvSpPr>
          <p:cNvPr id="4" name="Text Placeholder 3"/>
          <p:cNvSpPr>
            <a:spLocks noGrp="1"/>
          </p:cNvSpPr>
          <p:nvPr>
            <p:ph type="body" sz="half" idx="2"/>
          </p:nvPr>
        </p:nvSpPr>
        <p:spPr>
          <a:xfrm>
            <a:off x="2389717" y="5367338"/>
            <a:ext cx="73152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en-US"/>
              <a:t>Click to edit Master text styles</a:t>
            </a:r>
          </a:p>
        </p:txBody>
      </p:sp>
      <p:sp>
        <p:nvSpPr>
          <p:cNvPr id="5" name="Date Placeholder 4"/>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6" name="Footer Placeholder 5"/>
          <p:cNvSpPr>
            <a:spLocks noGrp="1"/>
          </p:cNvSpPr>
          <p:nvPr>
            <p:ph type="ftr" sz="quarter" idx="11"/>
          </p:nvPr>
        </p:nvSpPr>
        <p:spPr/>
        <p:txBody>
          <a:bodyPr/>
          <a:lstStyle/>
          <a:p>
            <a:pPr>
              <a:defRPr/>
            </a:pPr>
            <a:endParaRPr lang="en-US"/>
          </a:p>
        </p:txBody>
      </p:sp>
      <p:sp>
        <p:nvSpPr>
          <p:cNvPr id="7" name="Slide Number Placeholder 6"/>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2713452028"/>
      </p:ext>
    </p:extLst>
  </p:cSld>
  <p:clrMapOvr>
    <a:masterClrMapping/>
  </p:clrMapOvr>
</p:sldLayout>
</file>

<file path=ppt/slideLayouts/slideLayout43.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3606482388"/>
      </p:ext>
    </p:extLst>
  </p:cSld>
  <p:clrMapOvr>
    <a:masterClrMapping/>
  </p:clrMapOvr>
</p:sldLayout>
</file>

<file path=ppt/slideLayouts/slideLayout44.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839200" y="274639"/>
            <a:ext cx="2743200" cy="5851525"/>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609600" y="274639"/>
            <a:ext cx="8026400" cy="5851525"/>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pPr>
              <a:defRPr/>
            </a:pPr>
            <a:fld id="{2E3B5812-0966-4EC2-A6AF-DF13C4138783}" type="datetimeFigureOut">
              <a:rPr lang="en-US" smtClean="0"/>
              <a:pPr>
                <a:defRPr/>
              </a:pPr>
              <a:t>2/17/22</a:t>
            </a:fld>
            <a:endParaRPr lang="en-US"/>
          </a:p>
        </p:txBody>
      </p:sp>
      <p:sp>
        <p:nvSpPr>
          <p:cNvPr id="5" name="Footer Placeholder 4"/>
          <p:cNvSpPr>
            <a:spLocks noGrp="1"/>
          </p:cNvSpPr>
          <p:nvPr>
            <p:ph type="ftr" sz="quarter" idx="11"/>
          </p:nvPr>
        </p:nvSpPr>
        <p:spPr/>
        <p:txBody>
          <a:bodyPr/>
          <a:lstStyle/>
          <a:p>
            <a:pPr>
              <a:defRPr/>
            </a:pPr>
            <a:endParaRPr lang="en-US"/>
          </a:p>
        </p:txBody>
      </p:sp>
      <p:sp>
        <p:nvSpPr>
          <p:cNvPr id="6" name="Slide Number Placeholder 5"/>
          <p:cNvSpPr>
            <a:spLocks noGrp="1"/>
          </p:cNvSpPr>
          <p:nvPr>
            <p:ph type="sldNum" sz="quarter" idx="12"/>
          </p:nvPr>
        </p:nvSpPr>
        <p:spPr/>
        <p:txBody>
          <a:body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1779460705"/>
      </p:ext>
    </p:extLst>
  </p:cSld>
  <p:clrMapOvr>
    <a:masterClrMapping/>
  </p:clrMapOvr>
</p:sldLayout>
</file>

<file path=ppt/slideLayouts/slideLayout45.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149A1B98-75FA-48C9-AE3F-5228987EB2B1}"/>
              </a:ext>
            </a:extLst>
          </p:cNvPr>
          <p:cNvSpPr>
            <a:spLocks noGrp="1"/>
          </p:cNvSpPr>
          <p:nvPr>
            <p:ph type="ctrTitle"/>
          </p:nvPr>
        </p:nvSpPr>
        <p:spPr>
          <a:xfrm>
            <a:off x="1524001" y="1122363"/>
            <a:ext cx="9144000" cy="2387600"/>
          </a:xfrm>
        </p:spPr>
        <p:txBody>
          <a:bodyPr anchor="b"/>
          <a:lstStyle>
            <a:lvl1pPr algn="ctr">
              <a:defRPr sz="5999"/>
            </a:lvl1pPr>
          </a:lstStyle>
          <a:p>
            <a:r>
              <a:rPr lang="en-US"/>
              <a:t>Click to edit Master title style</a:t>
            </a:r>
          </a:p>
        </p:txBody>
      </p:sp>
      <p:sp>
        <p:nvSpPr>
          <p:cNvPr id="3" name="Subtitle 2">
            <a:extLst>
              <a:ext uri="{FF2B5EF4-FFF2-40B4-BE49-F238E27FC236}">
                <a16:creationId xmlns:a16="http://schemas.microsoft.com/office/drawing/2014/main" id="{46014FAE-F4E9-447A-837B-8300ADD66C9D}"/>
              </a:ext>
            </a:extLst>
          </p:cNvPr>
          <p:cNvSpPr>
            <a:spLocks noGrp="1"/>
          </p:cNvSpPr>
          <p:nvPr>
            <p:ph type="subTitle" idx="1"/>
          </p:nvPr>
        </p:nvSpPr>
        <p:spPr>
          <a:xfrm>
            <a:off x="1524001" y="3602038"/>
            <a:ext cx="9144000" cy="1655762"/>
          </a:xfrm>
        </p:spPr>
        <p:txBody>
          <a:bodyPr/>
          <a:lstStyle>
            <a:lvl1pPr marL="0" indent="0" algn="ctr">
              <a:buNone/>
              <a:defRPr sz="2400"/>
            </a:lvl1pPr>
            <a:lvl2pPr marL="457154" indent="0" algn="ctr">
              <a:buNone/>
              <a:defRPr sz="2000"/>
            </a:lvl2pPr>
            <a:lvl3pPr marL="914309" indent="0" algn="ctr">
              <a:buNone/>
              <a:defRPr sz="1800"/>
            </a:lvl3pPr>
            <a:lvl4pPr marL="1371463" indent="0" algn="ctr">
              <a:buNone/>
              <a:defRPr sz="1600"/>
            </a:lvl4pPr>
            <a:lvl5pPr marL="1828617" indent="0" algn="ctr">
              <a:buNone/>
              <a:defRPr sz="1600"/>
            </a:lvl5pPr>
            <a:lvl6pPr marL="2285771" indent="0" algn="ctr">
              <a:buNone/>
              <a:defRPr sz="1600"/>
            </a:lvl6pPr>
            <a:lvl7pPr marL="2742926" indent="0" algn="ctr">
              <a:buNone/>
              <a:defRPr sz="1600"/>
            </a:lvl7pPr>
            <a:lvl8pPr marL="3200080" indent="0" algn="ctr">
              <a:buNone/>
              <a:defRPr sz="1600"/>
            </a:lvl8pPr>
            <a:lvl9pPr marL="3657234" indent="0" algn="ctr">
              <a:buNone/>
              <a:defRPr sz="1600"/>
            </a:lvl9pPr>
          </a:lstStyle>
          <a:p>
            <a:r>
              <a:rPr lang="en-US"/>
              <a:t>Click to edit Master subtitle style</a:t>
            </a:r>
          </a:p>
        </p:txBody>
      </p:sp>
      <p:sp>
        <p:nvSpPr>
          <p:cNvPr id="4" name="Date Placeholder 3">
            <a:extLst>
              <a:ext uri="{FF2B5EF4-FFF2-40B4-BE49-F238E27FC236}">
                <a16:creationId xmlns:a16="http://schemas.microsoft.com/office/drawing/2014/main" id="{F352458C-FD98-4625-B164-AEF9F1A0DC6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11DC1262-0E6B-4B72-8379-3A98103F9435}"/>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E24F75EB-882C-4D1F-A98E-ABC2258136DA}"/>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36156746"/>
      </p:ext>
    </p:extLst>
  </p:cSld>
  <p:clrMapOvr>
    <a:masterClrMapping/>
  </p:clrMapOvr>
</p:sldLayout>
</file>

<file path=ppt/slideLayouts/slideLayout46.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ED93C273-5FC5-46CB-8412-123FA9E4CE29}"/>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65588F8D-C4EE-4283-B81E-B04D706642DB}"/>
              </a:ext>
            </a:extLst>
          </p:cNvPr>
          <p:cNvSpPr>
            <a:spLocks noGrp="1"/>
          </p:cNvSpPr>
          <p:nvPr>
            <p:ph idx="1"/>
          </p:nvPr>
        </p:nvSpPr>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052F7929-6EF5-4105-9D63-7F50103DCD85}"/>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F05DF884-2409-48AB-A4AF-E8AF4DCFABE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1B2A0E6-7BB8-4EEF-8364-E5BCC3276A75}"/>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115266250"/>
      </p:ext>
    </p:extLst>
  </p:cSld>
  <p:clrMapOvr>
    <a:masterClrMapping/>
  </p:clrMapOvr>
</p:sldLayout>
</file>

<file path=ppt/slideLayouts/slideLayout47.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33C1D5A-C4ED-4D96-B4B6-C79597A03C5F}"/>
              </a:ext>
            </a:extLst>
          </p:cNvPr>
          <p:cNvSpPr>
            <a:spLocks noGrp="1"/>
          </p:cNvSpPr>
          <p:nvPr>
            <p:ph type="title"/>
          </p:nvPr>
        </p:nvSpPr>
        <p:spPr>
          <a:xfrm>
            <a:off x="831851" y="1709740"/>
            <a:ext cx="10515600" cy="2852737"/>
          </a:xfrm>
        </p:spPr>
        <p:txBody>
          <a:bodyPr anchor="b"/>
          <a:lstStyle>
            <a:lvl1pPr>
              <a:defRPr sz="5999"/>
            </a:lvl1pPr>
          </a:lstStyle>
          <a:p>
            <a:r>
              <a:rPr lang="en-US"/>
              <a:t>Click to edit Master title style</a:t>
            </a:r>
          </a:p>
        </p:txBody>
      </p:sp>
      <p:sp>
        <p:nvSpPr>
          <p:cNvPr id="3" name="Text Placeholder 2">
            <a:extLst>
              <a:ext uri="{FF2B5EF4-FFF2-40B4-BE49-F238E27FC236}">
                <a16:creationId xmlns:a16="http://schemas.microsoft.com/office/drawing/2014/main" id="{47C61160-5F29-47DB-B594-3D6D2FC2CC9C}"/>
              </a:ext>
            </a:extLst>
          </p:cNvPr>
          <p:cNvSpPr>
            <a:spLocks noGrp="1"/>
          </p:cNvSpPr>
          <p:nvPr>
            <p:ph type="body" idx="1"/>
          </p:nvPr>
        </p:nvSpPr>
        <p:spPr>
          <a:xfrm>
            <a:off x="831851" y="4589465"/>
            <a:ext cx="10515600" cy="1500187"/>
          </a:xfrm>
        </p:spPr>
        <p:txBody>
          <a:bodyPr/>
          <a:lstStyle>
            <a:lvl1pPr marL="0" indent="0">
              <a:buNone/>
              <a:defRPr sz="2400">
                <a:solidFill>
                  <a:schemeClr val="tx1">
                    <a:tint val="75000"/>
                  </a:schemeClr>
                </a:solidFill>
              </a:defRPr>
            </a:lvl1pPr>
            <a:lvl2pPr marL="457154" indent="0">
              <a:buNone/>
              <a:defRPr sz="2000">
                <a:solidFill>
                  <a:schemeClr val="tx1">
                    <a:tint val="75000"/>
                  </a:schemeClr>
                </a:solidFill>
              </a:defRPr>
            </a:lvl2pPr>
            <a:lvl3pPr marL="914309" indent="0">
              <a:buNone/>
              <a:defRPr sz="1800">
                <a:solidFill>
                  <a:schemeClr val="tx1">
                    <a:tint val="75000"/>
                  </a:schemeClr>
                </a:solidFill>
              </a:defRPr>
            </a:lvl3pPr>
            <a:lvl4pPr marL="1371463" indent="0">
              <a:buNone/>
              <a:defRPr sz="1600">
                <a:solidFill>
                  <a:schemeClr val="tx1">
                    <a:tint val="75000"/>
                  </a:schemeClr>
                </a:solidFill>
              </a:defRPr>
            </a:lvl4pPr>
            <a:lvl5pPr marL="1828617" indent="0">
              <a:buNone/>
              <a:defRPr sz="1600">
                <a:solidFill>
                  <a:schemeClr val="tx1">
                    <a:tint val="75000"/>
                  </a:schemeClr>
                </a:solidFill>
              </a:defRPr>
            </a:lvl5pPr>
            <a:lvl6pPr marL="2285771" indent="0">
              <a:buNone/>
              <a:defRPr sz="1600">
                <a:solidFill>
                  <a:schemeClr val="tx1">
                    <a:tint val="75000"/>
                  </a:schemeClr>
                </a:solidFill>
              </a:defRPr>
            </a:lvl6pPr>
            <a:lvl7pPr marL="2742926" indent="0">
              <a:buNone/>
              <a:defRPr sz="1600">
                <a:solidFill>
                  <a:schemeClr val="tx1">
                    <a:tint val="75000"/>
                  </a:schemeClr>
                </a:solidFill>
              </a:defRPr>
            </a:lvl7pPr>
            <a:lvl8pPr marL="3200080" indent="0">
              <a:buNone/>
              <a:defRPr sz="1600">
                <a:solidFill>
                  <a:schemeClr val="tx1">
                    <a:tint val="75000"/>
                  </a:schemeClr>
                </a:solidFill>
              </a:defRPr>
            </a:lvl8pPr>
            <a:lvl9pPr marL="3657234" indent="0">
              <a:buNone/>
              <a:defRPr sz="1600">
                <a:solidFill>
                  <a:schemeClr val="tx1">
                    <a:tint val="75000"/>
                  </a:schemeClr>
                </a:solidFill>
              </a:defRPr>
            </a:lvl9pPr>
          </a:lstStyle>
          <a:p>
            <a:pPr lvl="0"/>
            <a:r>
              <a:rPr lang="en-US"/>
              <a:t>Click to edit Master text styles</a:t>
            </a:r>
          </a:p>
        </p:txBody>
      </p:sp>
      <p:sp>
        <p:nvSpPr>
          <p:cNvPr id="4" name="Date Placeholder 3">
            <a:extLst>
              <a:ext uri="{FF2B5EF4-FFF2-40B4-BE49-F238E27FC236}">
                <a16:creationId xmlns:a16="http://schemas.microsoft.com/office/drawing/2014/main" id="{0D7DCB7C-23F2-4001-8756-653B93255C41}"/>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2EE63A57-E0F6-4378-8FB8-ABEBE8B79F00}"/>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22A8318C-9D13-43FE-A168-545885840A0F}"/>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3191851923"/>
      </p:ext>
    </p:extLst>
  </p:cSld>
  <p:clrMapOvr>
    <a:masterClrMapping/>
  </p:clrMapOvr>
</p:sldLayout>
</file>

<file path=ppt/slideLayouts/slideLayout48.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2D8E2A6-4FF6-43C7-B8B4-1B9C03004A50}"/>
              </a:ext>
            </a:extLst>
          </p:cNvPr>
          <p:cNvSpPr>
            <a:spLocks noGrp="1"/>
          </p:cNvSpPr>
          <p:nvPr>
            <p:ph type="title"/>
          </p:nvPr>
        </p:nvSpPr>
        <p:spPr/>
        <p:txBody>
          <a:bodyPr/>
          <a:lstStyle/>
          <a:p>
            <a:r>
              <a:rPr lang="en-US"/>
              <a:t>Click to edit Master title style</a:t>
            </a:r>
          </a:p>
        </p:txBody>
      </p:sp>
      <p:sp>
        <p:nvSpPr>
          <p:cNvPr id="3" name="Content Placeholder 2">
            <a:extLst>
              <a:ext uri="{FF2B5EF4-FFF2-40B4-BE49-F238E27FC236}">
                <a16:creationId xmlns:a16="http://schemas.microsoft.com/office/drawing/2014/main" id="{5325FECC-79C0-4280-BEEF-38A4DBB42AE3}"/>
              </a:ext>
            </a:extLst>
          </p:cNvPr>
          <p:cNvSpPr>
            <a:spLocks noGrp="1"/>
          </p:cNvSpPr>
          <p:nvPr>
            <p:ph sz="half" idx="1"/>
          </p:nvPr>
        </p:nvSpPr>
        <p:spPr>
          <a:xfrm>
            <a:off x="838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a:extLst>
              <a:ext uri="{FF2B5EF4-FFF2-40B4-BE49-F238E27FC236}">
                <a16:creationId xmlns:a16="http://schemas.microsoft.com/office/drawing/2014/main" id="{ED61411D-6D7A-4F68-BD62-D8DB6CB253ED}"/>
              </a:ext>
            </a:extLst>
          </p:cNvPr>
          <p:cNvSpPr>
            <a:spLocks noGrp="1"/>
          </p:cNvSpPr>
          <p:nvPr>
            <p:ph sz="half" idx="2"/>
          </p:nvPr>
        </p:nvSpPr>
        <p:spPr>
          <a:xfrm>
            <a:off x="6172200" y="1825625"/>
            <a:ext cx="5181600" cy="435133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a:extLst>
              <a:ext uri="{FF2B5EF4-FFF2-40B4-BE49-F238E27FC236}">
                <a16:creationId xmlns:a16="http://schemas.microsoft.com/office/drawing/2014/main" id="{4375B5C5-8728-4FC6-865A-CA9BC6C7620E}"/>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F89C9BA5-4E72-4AB7-B330-AFD66463DF8A}"/>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F5366DA1-1FEC-4622-9504-249E45F523BB}"/>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550137174"/>
      </p:ext>
    </p:extLst>
  </p:cSld>
  <p:clrMapOvr>
    <a:masterClrMapping/>
  </p:clrMapOvr>
</p:sldLayout>
</file>

<file path=ppt/slideLayouts/slideLayout49.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239D5B8D-C51E-421A-90B2-89AC1C015A71}"/>
              </a:ext>
            </a:extLst>
          </p:cNvPr>
          <p:cNvSpPr>
            <a:spLocks noGrp="1"/>
          </p:cNvSpPr>
          <p:nvPr>
            <p:ph type="title"/>
          </p:nvPr>
        </p:nvSpPr>
        <p:spPr>
          <a:xfrm>
            <a:off x="839789" y="365127"/>
            <a:ext cx="10515600" cy="1325563"/>
          </a:xfrm>
        </p:spPr>
        <p:txBody>
          <a:bodyPr/>
          <a:lstStyle/>
          <a:p>
            <a:r>
              <a:rPr lang="en-US"/>
              <a:t>Click to edit Master title style</a:t>
            </a:r>
          </a:p>
        </p:txBody>
      </p:sp>
      <p:sp>
        <p:nvSpPr>
          <p:cNvPr id="3" name="Text Placeholder 2">
            <a:extLst>
              <a:ext uri="{FF2B5EF4-FFF2-40B4-BE49-F238E27FC236}">
                <a16:creationId xmlns:a16="http://schemas.microsoft.com/office/drawing/2014/main" id="{BBD17A77-5318-454F-93BB-1C8C2808FCF4}"/>
              </a:ext>
            </a:extLst>
          </p:cNvPr>
          <p:cNvSpPr>
            <a:spLocks noGrp="1"/>
          </p:cNvSpPr>
          <p:nvPr>
            <p:ph type="body" idx="1"/>
          </p:nvPr>
        </p:nvSpPr>
        <p:spPr>
          <a:xfrm>
            <a:off x="839789" y="1681163"/>
            <a:ext cx="5157787"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en-US"/>
              <a:t>Click to edit Master text styles</a:t>
            </a:r>
          </a:p>
        </p:txBody>
      </p:sp>
      <p:sp>
        <p:nvSpPr>
          <p:cNvPr id="4" name="Content Placeholder 3">
            <a:extLst>
              <a:ext uri="{FF2B5EF4-FFF2-40B4-BE49-F238E27FC236}">
                <a16:creationId xmlns:a16="http://schemas.microsoft.com/office/drawing/2014/main" id="{FE794F72-46ED-4C80-BCF9-EAB400880189}"/>
              </a:ext>
            </a:extLst>
          </p:cNvPr>
          <p:cNvSpPr>
            <a:spLocks noGrp="1"/>
          </p:cNvSpPr>
          <p:nvPr>
            <p:ph sz="half" idx="2"/>
          </p:nvPr>
        </p:nvSpPr>
        <p:spPr>
          <a:xfrm>
            <a:off x="839789" y="2505075"/>
            <a:ext cx="5157787"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a:extLst>
              <a:ext uri="{FF2B5EF4-FFF2-40B4-BE49-F238E27FC236}">
                <a16:creationId xmlns:a16="http://schemas.microsoft.com/office/drawing/2014/main" id="{AC3C5124-E01F-4B07-9F05-4DCF9098C622}"/>
              </a:ext>
            </a:extLst>
          </p:cNvPr>
          <p:cNvSpPr>
            <a:spLocks noGrp="1"/>
          </p:cNvSpPr>
          <p:nvPr>
            <p:ph type="body" sz="quarter" idx="3"/>
          </p:nvPr>
        </p:nvSpPr>
        <p:spPr>
          <a:xfrm>
            <a:off x="6172201" y="1681163"/>
            <a:ext cx="5183188" cy="823912"/>
          </a:xfrm>
        </p:spPr>
        <p:txBody>
          <a:bodyPr anchor="b"/>
          <a:lstStyle>
            <a:lvl1pPr marL="0" indent="0">
              <a:buNone/>
              <a:defRPr sz="2400" b="1"/>
            </a:lvl1pPr>
            <a:lvl2pPr marL="457154" indent="0">
              <a:buNone/>
              <a:defRPr sz="2000" b="1"/>
            </a:lvl2pPr>
            <a:lvl3pPr marL="914309" indent="0">
              <a:buNone/>
              <a:defRPr sz="1800" b="1"/>
            </a:lvl3pPr>
            <a:lvl4pPr marL="1371463" indent="0">
              <a:buNone/>
              <a:defRPr sz="1600" b="1"/>
            </a:lvl4pPr>
            <a:lvl5pPr marL="1828617" indent="0">
              <a:buNone/>
              <a:defRPr sz="1600" b="1"/>
            </a:lvl5pPr>
            <a:lvl6pPr marL="2285771" indent="0">
              <a:buNone/>
              <a:defRPr sz="1600" b="1"/>
            </a:lvl6pPr>
            <a:lvl7pPr marL="2742926" indent="0">
              <a:buNone/>
              <a:defRPr sz="1600" b="1"/>
            </a:lvl7pPr>
            <a:lvl8pPr marL="3200080" indent="0">
              <a:buNone/>
              <a:defRPr sz="1600" b="1"/>
            </a:lvl8pPr>
            <a:lvl9pPr marL="3657234" indent="0">
              <a:buNone/>
              <a:defRPr sz="1600" b="1"/>
            </a:lvl9pPr>
          </a:lstStyle>
          <a:p>
            <a:pPr lvl="0"/>
            <a:r>
              <a:rPr lang="en-US"/>
              <a:t>Click to edit Master text styles</a:t>
            </a:r>
          </a:p>
        </p:txBody>
      </p:sp>
      <p:sp>
        <p:nvSpPr>
          <p:cNvPr id="6" name="Content Placeholder 5">
            <a:extLst>
              <a:ext uri="{FF2B5EF4-FFF2-40B4-BE49-F238E27FC236}">
                <a16:creationId xmlns:a16="http://schemas.microsoft.com/office/drawing/2014/main" id="{7CDA483E-9C69-45BC-8343-598F389CC43C}"/>
              </a:ext>
            </a:extLst>
          </p:cNvPr>
          <p:cNvSpPr>
            <a:spLocks noGrp="1"/>
          </p:cNvSpPr>
          <p:nvPr>
            <p:ph sz="quarter" idx="4"/>
          </p:nvPr>
        </p:nvSpPr>
        <p:spPr>
          <a:xfrm>
            <a:off x="6172201" y="2505075"/>
            <a:ext cx="5183188" cy="3684588"/>
          </a:xfrm>
        </p:spPr>
        <p:txBody>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a:extLst>
              <a:ext uri="{FF2B5EF4-FFF2-40B4-BE49-F238E27FC236}">
                <a16:creationId xmlns:a16="http://schemas.microsoft.com/office/drawing/2014/main" id="{6028823F-8BDA-4D2D-9FA6-C7649B5AD29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8" name="Footer Placeholder 7">
            <a:extLst>
              <a:ext uri="{FF2B5EF4-FFF2-40B4-BE49-F238E27FC236}">
                <a16:creationId xmlns:a16="http://schemas.microsoft.com/office/drawing/2014/main" id="{DD8F09EC-DABC-4B39-948F-572D50D8173D}"/>
              </a:ext>
            </a:extLst>
          </p:cNvPr>
          <p:cNvSpPr>
            <a:spLocks noGrp="1"/>
          </p:cNvSpPr>
          <p:nvPr>
            <p:ph type="ftr" sz="quarter" idx="11"/>
          </p:nvPr>
        </p:nvSpPr>
        <p:spPr/>
        <p:txBody>
          <a:bodyPr/>
          <a:lstStyle/>
          <a:p>
            <a:endParaRPr lang="en-US">
              <a:solidFill>
                <a:prstClr val="black">
                  <a:tint val="75000"/>
                </a:prstClr>
              </a:solidFill>
            </a:endParaRPr>
          </a:p>
        </p:txBody>
      </p:sp>
      <p:sp>
        <p:nvSpPr>
          <p:cNvPr id="9" name="Slide Number Placeholder 8">
            <a:extLst>
              <a:ext uri="{FF2B5EF4-FFF2-40B4-BE49-F238E27FC236}">
                <a16:creationId xmlns:a16="http://schemas.microsoft.com/office/drawing/2014/main" id="{FA164716-EA3C-44ED-9268-B183420F8A50}"/>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742184556"/>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matchingName="Section title and description">
  <p:cSld name="Section title and description">
    <p:bg>
      <p:bgPr>
        <a:solidFill>
          <a:schemeClr val="accent3"/>
        </a:solidFill>
        <a:effectLst/>
      </p:bgPr>
    </p:bg>
    <p:spTree>
      <p:nvGrpSpPr>
        <p:cNvPr id="1" name="Shape 287"/>
        <p:cNvGrpSpPr/>
        <p:nvPr/>
      </p:nvGrpSpPr>
      <p:grpSpPr>
        <a:xfrm>
          <a:off x="0" y="0"/>
          <a:ext cx="0" cy="0"/>
          <a:chOff x="0" y="0"/>
          <a:chExt cx="0" cy="0"/>
        </a:xfrm>
      </p:grpSpPr>
      <p:grpSp>
        <p:nvGrpSpPr>
          <p:cNvPr id="288" name="Google Shape;288;p9"/>
          <p:cNvGrpSpPr/>
          <p:nvPr/>
        </p:nvGrpSpPr>
        <p:grpSpPr>
          <a:xfrm>
            <a:off x="-1135833" y="365100"/>
            <a:ext cx="12962600" cy="6148800"/>
            <a:chOff x="-851875" y="273825"/>
            <a:chExt cx="9721950" cy="4611600"/>
          </a:xfrm>
        </p:grpSpPr>
        <p:sp>
          <p:nvSpPr>
            <p:cNvPr id="289" name="Google Shape;289;p9"/>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0" name="Google Shape;290;p9"/>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291" name="Google Shape;291;p9"/>
            <p:cNvGrpSpPr/>
            <p:nvPr/>
          </p:nvGrpSpPr>
          <p:grpSpPr>
            <a:xfrm>
              <a:off x="81691" y="785819"/>
              <a:ext cx="155400" cy="3538775"/>
              <a:chOff x="435991" y="785819"/>
              <a:chExt cx="155400" cy="3538775"/>
            </a:xfrm>
          </p:grpSpPr>
          <p:sp>
            <p:nvSpPr>
              <p:cNvPr id="292" name="Google Shape;292;p9"/>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3" name="Google Shape;293;p9"/>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4" name="Google Shape;294;p9"/>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5" name="Google Shape;295;p9"/>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6" name="Google Shape;296;p9"/>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7" name="Google Shape;297;p9"/>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8" name="Google Shape;298;p9"/>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299" name="Google Shape;299;p9"/>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0" name="Google Shape;300;p9"/>
            <p:cNvGrpSpPr/>
            <p:nvPr/>
          </p:nvGrpSpPr>
          <p:grpSpPr>
            <a:xfrm>
              <a:off x="435991" y="785819"/>
              <a:ext cx="155400" cy="3538775"/>
              <a:chOff x="435991" y="785819"/>
              <a:chExt cx="155400" cy="3538775"/>
            </a:xfrm>
          </p:grpSpPr>
          <p:sp>
            <p:nvSpPr>
              <p:cNvPr id="301" name="Google Shape;301;p9"/>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2" name="Google Shape;302;p9"/>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3" name="Google Shape;303;p9"/>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4" name="Google Shape;304;p9"/>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5" name="Google Shape;305;p9"/>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6" name="Google Shape;306;p9"/>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7" name="Google Shape;307;p9"/>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08" name="Google Shape;308;p9"/>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309" name="Google Shape;309;p9"/>
            <p:cNvGrpSpPr/>
            <p:nvPr/>
          </p:nvGrpSpPr>
          <p:grpSpPr>
            <a:xfrm>
              <a:off x="161500" y="826619"/>
              <a:ext cx="352200" cy="3457175"/>
              <a:chOff x="161500" y="826619"/>
              <a:chExt cx="352200" cy="3457175"/>
            </a:xfrm>
          </p:grpSpPr>
          <p:sp>
            <p:nvSpPr>
              <p:cNvPr id="310" name="Google Shape;310;p9"/>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1" name="Google Shape;311;p9"/>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2" name="Google Shape;312;p9"/>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3" name="Google Shape;313;p9"/>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4" name="Google Shape;314;p9"/>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5" name="Google Shape;315;p9"/>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6" name="Google Shape;316;p9"/>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17" name="Google Shape;317;p9"/>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318" name="Google Shape;318;p9"/>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grpSp>
        <p:nvGrpSpPr>
          <p:cNvPr id="319" name="Google Shape;319;p9"/>
          <p:cNvGrpSpPr/>
          <p:nvPr/>
        </p:nvGrpSpPr>
        <p:grpSpPr>
          <a:xfrm>
            <a:off x="2406013" y="1487199"/>
            <a:ext cx="7745453" cy="3883600"/>
            <a:chOff x="1931858" y="1215607"/>
            <a:chExt cx="5809090" cy="2912700"/>
          </a:xfrm>
        </p:grpSpPr>
        <p:sp>
          <p:nvSpPr>
            <p:cNvPr id="320" name="Google Shape;320;p9"/>
            <p:cNvSpPr/>
            <p:nvPr/>
          </p:nvSpPr>
          <p:spPr>
            <a:xfrm>
              <a:off x="1990548" y="1215607"/>
              <a:ext cx="5750400" cy="29127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1" name="Google Shape;321;p9"/>
            <p:cNvSpPr/>
            <p:nvPr/>
          </p:nvSpPr>
          <p:spPr>
            <a:xfrm rot="5400000" flipH="1">
              <a:off x="1931858" y="3265627"/>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2" name="Google Shape;322;p9"/>
            <p:cNvSpPr/>
            <p:nvPr/>
          </p:nvSpPr>
          <p:spPr>
            <a:xfrm rot="5400000" flipH="1">
              <a:off x="1931858" y="285380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3" name="Google Shape;323;p9"/>
            <p:cNvSpPr/>
            <p:nvPr/>
          </p:nvSpPr>
          <p:spPr>
            <a:xfrm rot="5400000" flipH="1">
              <a:off x="1931858" y="2441977"/>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4" name="Google Shape;324;p9"/>
            <p:cNvSpPr/>
            <p:nvPr/>
          </p:nvSpPr>
          <p:spPr>
            <a:xfrm rot="5400000" flipH="1">
              <a:off x="1931858" y="203015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5" name="Google Shape;325;p9"/>
            <p:cNvSpPr/>
            <p:nvPr/>
          </p:nvSpPr>
          <p:spPr>
            <a:xfrm rot="5400000" flipH="1">
              <a:off x="1931858" y="1618327"/>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26" name="Google Shape;326;p9"/>
            <p:cNvSpPr/>
            <p:nvPr/>
          </p:nvSpPr>
          <p:spPr>
            <a:xfrm rot="5400000" flipH="1">
              <a:off x="1931858" y="367745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327" name="Google Shape;327;p9"/>
          <p:cNvSpPr txBox="1">
            <a:spLocks noGrp="1"/>
          </p:cNvSpPr>
          <p:nvPr>
            <p:ph type="subTitle" idx="1"/>
          </p:nvPr>
        </p:nvSpPr>
        <p:spPr>
          <a:xfrm>
            <a:off x="3582000" y="3225033"/>
            <a:ext cx="5393600" cy="1429200"/>
          </a:xfrm>
          <a:prstGeom prst="rect">
            <a:avLst/>
          </a:prstGeom>
        </p:spPr>
        <p:txBody>
          <a:bodyPr spcFirstLastPara="1" wrap="square" lIns="91425" tIns="91425" rIns="91425" bIns="91425" anchor="ctr" anchorCtr="0">
            <a:noAutofit/>
          </a:bodyPr>
          <a:lstStyle>
            <a:lvl1pPr lvl="0" algn="ctr">
              <a:lnSpc>
                <a:spcPct val="100000"/>
              </a:lnSpc>
              <a:spcBef>
                <a:spcPts val="0"/>
              </a:spcBef>
              <a:spcAft>
                <a:spcPts val="0"/>
              </a:spcAft>
              <a:buSzPts val="1400"/>
              <a:buNone/>
              <a:defRPr/>
            </a:lvl1pPr>
            <a:lvl2pPr lvl="1" algn="ctr">
              <a:lnSpc>
                <a:spcPct val="100000"/>
              </a:lnSpc>
              <a:spcBef>
                <a:spcPts val="0"/>
              </a:spcBef>
              <a:spcAft>
                <a:spcPts val="0"/>
              </a:spcAft>
              <a:buSzPts val="1400"/>
              <a:buNone/>
              <a:defRPr/>
            </a:lvl2pPr>
            <a:lvl3pPr lvl="2" algn="ctr">
              <a:lnSpc>
                <a:spcPct val="100000"/>
              </a:lnSpc>
              <a:spcBef>
                <a:spcPts val="0"/>
              </a:spcBef>
              <a:spcAft>
                <a:spcPts val="0"/>
              </a:spcAft>
              <a:buSzPts val="1400"/>
              <a:buNone/>
              <a:defRPr/>
            </a:lvl3pPr>
            <a:lvl4pPr lvl="3" algn="ctr">
              <a:lnSpc>
                <a:spcPct val="100000"/>
              </a:lnSpc>
              <a:spcBef>
                <a:spcPts val="0"/>
              </a:spcBef>
              <a:spcAft>
                <a:spcPts val="0"/>
              </a:spcAft>
              <a:buSzPts val="1400"/>
              <a:buNone/>
              <a:defRPr/>
            </a:lvl4pPr>
            <a:lvl5pPr lvl="4" algn="ctr">
              <a:lnSpc>
                <a:spcPct val="100000"/>
              </a:lnSpc>
              <a:spcBef>
                <a:spcPts val="0"/>
              </a:spcBef>
              <a:spcAft>
                <a:spcPts val="0"/>
              </a:spcAft>
              <a:buSzPts val="1400"/>
              <a:buNone/>
              <a:defRPr/>
            </a:lvl5pPr>
            <a:lvl6pPr lvl="5" algn="ctr">
              <a:lnSpc>
                <a:spcPct val="100000"/>
              </a:lnSpc>
              <a:spcBef>
                <a:spcPts val="0"/>
              </a:spcBef>
              <a:spcAft>
                <a:spcPts val="0"/>
              </a:spcAft>
              <a:buSzPts val="1400"/>
              <a:buNone/>
              <a:defRPr/>
            </a:lvl6pPr>
            <a:lvl7pPr lvl="6" algn="ctr">
              <a:lnSpc>
                <a:spcPct val="100000"/>
              </a:lnSpc>
              <a:spcBef>
                <a:spcPts val="0"/>
              </a:spcBef>
              <a:spcAft>
                <a:spcPts val="0"/>
              </a:spcAft>
              <a:buSzPts val="1400"/>
              <a:buNone/>
              <a:defRPr/>
            </a:lvl7pPr>
            <a:lvl8pPr lvl="7" algn="ctr">
              <a:lnSpc>
                <a:spcPct val="100000"/>
              </a:lnSpc>
              <a:spcBef>
                <a:spcPts val="0"/>
              </a:spcBef>
              <a:spcAft>
                <a:spcPts val="0"/>
              </a:spcAft>
              <a:buSzPts val="1400"/>
              <a:buNone/>
              <a:defRPr/>
            </a:lvl8pPr>
            <a:lvl9pPr lvl="8" algn="ctr">
              <a:lnSpc>
                <a:spcPct val="100000"/>
              </a:lnSpc>
              <a:spcBef>
                <a:spcPts val="0"/>
              </a:spcBef>
              <a:spcAft>
                <a:spcPts val="0"/>
              </a:spcAft>
              <a:buSzPts val="1400"/>
              <a:buNone/>
              <a:defRPr/>
            </a:lvl9pPr>
          </a:lstStyle>
          <a:p>
            <a:endParaRPr/>
          </a:p>
        </p:txBody>
      </p:sp>
      <p:sp>
        <p:nvSpPr>
          <p:cNvPr id="328" name="Google Shape;328;p9"/>
          <p:cNvSpPr txBox="1">
            <a:spLocks noGrp="1"/>
          </p:cNvSpPr>
          <p:nvPr>
            <p:ph type="title"/>
          </p:nvPr>
        </p:nvSpPr>
        <p:spPr>
          <a:xfrm>
            <a:off x="4062533" y="2449335"/>
            <a:ext cx="4422800" cy="487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grpSp>
        <p:nvGrpSpPr>
          <p:cNvPr id="329" name="Google Shape;329;p9"/>
          <p:cNvGrpSpPr/>
          <p:nvPr/>
        </p:nvGrpSpPr>
        <p:grpSpPr>
          <a:xfrm>
            <a:off x="11033997" y="5912061"/>
            <a:ext cx="207200" cy="207200"/>
            <a:chOff x="1666623" y="2623621"/>
            <a:chExt cx="155400" cy="155400"/>
          </a:xfrm>
        </p:grpSpPr>
        <p:sp>
          <p:nvSpPr>
            <p:cNvPr id="330" name="Google Shape;330;p9"/>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331" name="Google Shape;331;p9"/>
            <p:cNvSpPr/>
            <p:nvPr/>
          </p:nvSpPr>
          <p:spPr>
            <a:xfrm>
              <a:off x="1666623" y="2623621"/>
              <a:ext cx="155400" cy="155400"/>
            </a:xfrm>
            <a:prstGeom prst="star4">
              <a:avLst>
                <a:gd name="adj" fmla="val 23855"/>
              </a:avLst>
            </a:pr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332" name="Google Shape;332;p9"/>
          <p:cNvGrpSpPr/>
          <p:nvPr/>
        </p:nvGrpSpPr>
        <p:grpSpPr>
          <a:xfrm>
            <a:off x="10598464" y="1170511"/>
            <a:ext cx="207200" cy="207200"/>
            <a:chOff x="1666623" y="2623621"/>
            <a:chExt cx="155400" cy="155400"/>
          </a:xfrm>
        </p:grpSpPr>
        <p:sp>
          <p:nvSpPr>
            <p:cNvPr id="333" name="Google Shape;333;p9"/>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334" name="Google Shape;334;p9"/>
            <p:cNvSpPr/>
            <p:nvPr/>
          </p:nvSpPr>
          <p:spPr>
            <a:xfrm>
              <a:off x="1666623" y="2623621"/>
              <a:ext cx="155400" cy="155400"/>
            </a:xfrm>
            <a:prstGeom prst="star4">
              <a:avLst>
                <a:gd name="adj" fmla="val 23855"/>
              </a:avLst>
            </a:prstGeom>
            <a:solidFill>
              <a:schemeClr val="dk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335" name="Google Shape;335;p9"/>
          <p:cNvGrpSpPr/>
          <p:nvPr/>
        </p:nvGrpSpPr>
        <p:grpSpPr>
          <a:xfrm rot="-5107757" flipH="1">
            <a:off x="10858955" y="578288"/>
            <a:ext cx="600759" cy="658729"/>
            <a:chOff x="1584644" y="2497374"/>
            <a:chExt cx="450609" cy="494091"/>
          </a:xfrm>
        </p:grpSpPr>
        <p:sp>
          <p:nvSpPr>
            <p:cNvPr id="336" name="Google Shape;336;p9"/>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337" name="Google Shape;337;p9"/>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3788452744"/>
      </p:ext>
    </p:extLst>
  </p:cSld>
  <p:clrMapOvr>
    <a:masterClrMapping/>
  </p:clrMapOvr>
</p:sldLayout>
</file>

<file path=ppt/slideLayouts/slideLayout50.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B06D7141-21E6-4EAF-8BE0-AFD2D9A5105A}"/>
              </a:ext>
            </a:extLst>
          </p:cNvPr>
          <p:cNvSpPr>
            <a:spLocks noGrp="1"/>
          </p:cNvSpPr>
          <p:nvPr>
            <p:ph type="title"/>
          </p:nvPr>
        </p:nvSpPr>
        <p:spPr/>
        <p:txBody>
          <a:bodyPr/>
          <a:lstStyle/>
          <a:p>
            <a:r>
              <a:rPr lang="en-US"/>
              <a:t>Click to edit Master title style</a:t>
            </a:r>
          </a:p>
        </p:txBody>
      </p:sp>
      <p:sp>
        <p:nvSpPr>
          <p:cNvPr id="3" name="Date Placeholder 2">
            <a:extLst>
              <a:ext uri="{FF2B5EF4-FFF2-40B4-BE49-F238E27FC236}">
                <a16:creationId xmlns:a16="http://schemas.microsoft.com/office/drawing/2014/main" id="{38BB3503-FE7C-4258-B937-C128B24A4114}"/>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4" name="Footer Placeholder 3">
            <a:extLst>
              <a:ext uri="{FF2B5EF4-FFF2-40B4-BE49-F238E27FC236}">
                <a16:creationId xmlns:a16="http://schemas.microsoft.com/office/drawing/2014/main" id="{64650D36-4550-4311-86B1-DEE851A112C0}"/>
              </a:ext>
            </a:extLst>
          </p:cNvPr>
          <p:cNvSpPr>
            <a:spLocks noGrp="1"/>
          </p:cNvSpPr>
          <p:nvPr>
            <p:ph type="ftr" sz="quarter" idx="11"/>
          </p:nvPr>
        </p:nvSpPr>
        <p:spPr/>
        <p:txBody>
          <a:bodyPr/>
          <a:lstStyle/>
          <a:p>
            <a:endParaRPr lang="en-US">
              <a:solidFill>
                <a:prstClr val="black">
                  <a:tint val="75000"/>
                </a:prstClr>
              </a:solidFill>
            </a:endParaRPr>
          </a:p>
        </p:txBody>
      </p:sp>
      <p:sp>
        <p:nvSpPr>
          <p:cNvPr id="5" name="Slide Number Placeholder 4">
            <a:extLst>
              <a:ext uri="{FF2B5EF4-FFF2-40B4-BE49-F238E27FC236}">
                <a16:creationId xmlns:a16="http://schemas.microsoft.com/office/drawing/2014/main" id="{03171796-4C40-47DF-B129-A75C127E081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4216531992"/>
      </p:ext>
    </p:extLst>
  </p:cSld>
  <p:clrMapOvr>
    <a:masterClrMapping/>
  </p:clrMapOvr>
</p:sldLayout>
</file>

<file path=ppt/slideLayouts/slideLayout51.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a:extLst>
              <a:ext uri="{FF2B5EF4-FFF2-40B4-BE49-F238E27FC236}">
                <a16:creationId xmlns:a16="http://schemas.microsoft.com/office/drawing/2014/main" id="{3AE35000-601B-43A4-8AB9-74E6A6A9549A}"/>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3" name="Footer Placeholder 2">
            <a:extLst>
              <a:ext uri="{FF2B5EF4-FFF2-40B4-BE49-F238E27FC236}">
                <a16:creationId xmlns:a16="http://schemas.microsoft.com/office/drawing/2014/main" id="{7691DBC4-2797-4ED6-AED0-B04EEC236681}"/>
              </a:ext>
            </a:extLst>
          </p:cNvPr>
          <p:cNvSpPr>
            <a:spLocks noGrp="1"/>
          </p:cNvSpPr>
          <p:nvPr>
            <p:ph type="ftr" sz="quarter" idx="11"/>
          </p:nvPr>
        </p:nvSpPr>
        <p:spPr/>
        <p:txBody>
          <a:bodyPr/>
          <a:lstStyle/>
          <a:p>
            <a:endParaRPr lang="en-US">
              <a:solidFill>
                <a:prstClr val="black">
                  <a:tint val="75000"/>
                </a:prstClr>
              </a:solidFill>
            </a:endParaRPr>
          </a:p>
        </p:txBody>
      </p:sp>
      <p:sp>
        <p:nvSpPr>
          <p:cNvPr id="4" name="Slide Number Placeholder 3">
            <a:extLst>
              <a:ext uri="{FF2B5EF4-FFF2-40B4-BE49-F238E27FC236}">
                <a16:creationId xmlns:a16="http://schemas.microsoft.com/office/drawing/2014/main" id="{DC046175-B814-49ED-A105-3A2DC48083D8}"/>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752424829"/>
      </p:ext>
    </p:extLst>
  </p:cSld>
  <p:clrMapOvr>
    <a:masterClrMapping/>
  </p:clrMapOvr>
</p:sldLayout>
</file>

<file path=ppt/slideLayouts/slideLayout52.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993D0038-44D8-482F-BCE4-60A2D039839E}"/>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Content Placeholder 2">
            <a:extLst>
              <a:ext uri="{FF2B5EF4-FFF2-40B4-BE49-F238E27FC236}">
                <a16:creationId xmlns:a16="http://schemas.microsoft.com/office/drawing/2014/main" id="{81F96C16-0202-4542-B0AF-27D7754A52B2}"/>
              </a:ext>
            </a:extLst>
          </p:cNvPr>
          <p:cNvSpPr>
            <a:spLocks noGrp="1"/>
          </p:cNvSpPr>
          <p:nvPr>
            <p:ph idx="1"/>
          </p:nvPr>
        </p:nvSpPr>
        <p:spPr>
          <a:xfrm>
            <a:off x="5183188" y="987427"/>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a:extLst>
              <a:ext uri="{FF2B5EF4-FFF2-40B4-BE49-F238E27FC236}">
                <a16:creationId xmlns:a16="http://schemas.microsoft.com/office/drawing/2014/main" id="{89E68D7A-FF3D-410D-A49F-423C50515A69}"/>
              </a:ext>
            </a:extLst>
          </p:cNvPr>
          <p:cNvSpPr>
            <a:spLocks noGrp="1"/>
          </p:cNvSpPr>
          <p:nvPr>
            <p:ph type="body" sz="half" idx="2"/>
          </p:nvPr>
        </p:nvSpPr>
        <p:spPr>
          <a:xfrm>
            <a:off x="839789" y="2057400"/>
            <a:ext cx="3932237"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8B444B42-2F3A-4B01-88DE-AFDC7FB075B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31BFD4EF-8217-47CB-8D93-B77E8D3E50C4}"/>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1D1C74D4-58FA-49A5-A3F7-1BFF4FAF6E6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2751637383"/>
      </p:ext>
    </p:extLst>
  </p:cSld>
  <p:clrMapOvr>
    <a:masterClrMapping/>
  </p:clrMapOvr>
</p:sldLayout>
</file>

<file path=ppt/slideLayouts/slideLayout53.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08D234F2-A49F-4064-BA0C-9A23DEFF075E}"/>
              </a:ext>
            </a:extLst>
          </p:cNvPr>
          <p:cNvSpPr>
            <a:spLocks noGrp="1"/>
          </p:cNvSpPr>
          <p:nvPr>
            <p:ph type="title"/>
          </p:nvPr>
        </p:nvSpPr>
        <p:spPr>
          <a:xfrm>
            <a:off x="839789" y="457200"/>
            <a:ext cx="3932237" cy="1600200"/>
          </a:xfrm>
        </p:spPr>
        <p:txBody>
          <a:bodyPr anchor="b"/>
          <a:lstStyle>
            <a:lvl1pPr>
              <a:defRPr sz="3200"/>
            </a:lvl1pPr>
          </a:lstStyle>
          <a:p>
            <a:r>
              <a:rPr lang="en-US"/>
              <a:t>Click to edit Master title style</a:t>
            </a:r>
          </a:p>
        </p:txBody>
      </p:sp>
      <p:sp>
        <p:nvSpPr>
          <p:cNvPr id="3" name="Picture Placeholder 2">
            <a:extLst>
              <a:ext uri="{FF2B5EF4-FFF2-40B4-BE49-F238E27FC236}">
                <a16:creationId xmlns:a16="http://schemas.microsoft.com/office/drawing/2014/main" id="{EF8ABB0A-6C26-4C1D-A764-9843EC094CCC}"/>
              </a:ext>
            </a:extLst>
          </p:cNvPr>
          <p:cNvSpPr>
            <a:spLocks noGrp="1"/>
          </p:cNvSpPr>
          <p:nvPr>
            <p:ph type="pic" idx="1"/>
          </p:nvPr>
        </p:nvSpPr>
        <p:spPr>
          <a:xfrm>
            <a:off x="5183188" y="987427"/>
            <a:ext cx="6172200" cy="4873625"/>
          </a:xfrm>
        </p:spPr>
        <p:txBody>
          <a:bodyPr/>
          <a:lstStyle>
            <a:lvl1pPr marL="0" indent="0">
              <a:buNone/>
              <a:defRPr sz="3200"/>
            </a:lvl1pPr>
            <a:lvl2pPr marL="457154" indent="0">
              <a:buNone/>
              <a:defRPr sz="2800"/>
            </a:lvl2pPr>
            <a:lvl3pPr marL="914309" indent="0">
              <a:buNone/>
              <a:defRPr sz="2400"/>
            </a:lvl3pPr>
            <a:lvl4pPr marL="1371463" indent="0">
              <a:buNone/>
              <a:defRPr sz="2000"/>
            </a:lvl4pPr>
            <a:lvl5pPr marL="1828617" indent="0">
              <a:buNone/>
              <a:defRPr sz="2000"/>
            </a:lvl5pPr>
            <a:lvl6pPr marL="2285771" indent="0">
              <a:buNone/>
              <a:defRPr sz="2000"/>
            </a:lvl6pPr>
            <a:lvl7pPr marL="2742926" indent="0">
              <a:buNone/>
              <a:defRPr sz="2000"/>
            </a:lvl7pPr>
            <a:lvl8pPr marL="3200080" indent="0">
              <a:buNone/>
              <a:defRPr sz="2000"/>
            </a:lvl8pPr>
            <a:lvl9pPr marL="3657234" indent="0">
              <a:buNone/>
              <a:defRPr sz="2000"/>
            </a:lvl9pPr>
          </a:lstStyle>
          <a:p>
            <a:endParaRPr lang="en-US"/>
          </a:p>
        </p:txBody>
      </p:sp>
      <p:sp>
        <p:nvSpPr>
          <p:cNvPr id="4" name="Text Placeholder 3">
            <a:extLst>
              <a:ext uri="{FF2B5EF4-FFF2-40B4-BE49-F238E27FC236}">
                <a16:creationId xmlns:a16="http://schemas.microsoft.com/office/drawing/2014/main" id="{09D7504C-099D-4975-8735-39435564983C}"/>
              </a:ext>
            </a:extLst>
          </p:cNvPr>
          <p:cNvSpPr>
            <a:spLocks noGrp="1"/>
          </p:cNvSpPr>
          <p:nvPr>
            <p:ph type="body" sz="half" idx="2"/>
          </p:nvPr>
        </p:nvSpPr>
        <p:spPr>
          <a:xfrm>
            <a:off x="839789" y="2057400"/>
            <a:ext cx="3932237" cy="3811588"/>
          </a:xfrm>
        </p:spPr>
        <p:txBody>
          <a:bodyPr/>
          <a:lstStyle>
            <a:lvl1pPr marL="0" indent="0">
              <a:buNone/>
              <a:defRPr sz="1600"/>
            </a:lvl1pPr>
            <a:lvl2pPr marL="457154" indent="0">
              <a:buNone/>
              <a:defRPr sz="1400"/>
            </a:lvl2pPr>
            <a:lvl3pPr marL="914309" indent="0">
              <a:buNone/>
              <a:defRPr sz="1200"/>
            </a:lvl3pPr>
            <a:lvl4pPr marL="1371463" indent="0">
              <a:buNone/>
              <a:defRPr sz="1000"/>
            </a:lvl4pPr>
            <a:lvl5pPr marL="1828617" indent="0">
              <a:buNone/>
              <a:defRPr sz="1000"/>
            </a:lvl5pPr>
            <a:lvl6pPr marL="2285771" indent="0">
              <a:buNone/>
              <a:defRPr sz="1000"/>
            </a:lvl6pPr>
            <a:lvl7pPr marL="2742926" indent="0">
              <a:buNone/>
              <a:defRPr sz="1000"/>
            </a:lvl7pPr>
            <a:lvl8pPr marL="3200080" indent="0">
              <a:buNone/>
              <a:defRPr sz="1000"/>
            </a:lvl8pPr>
            <a:lvl9pPr marL="3657234" indent="0">
              <a:buNone/>
              <a:defRPr sz="1000"/>
            </a:lvl9pPr>
          </a:lstStyle>
          <a:p>
            <a:pPr lvl="0"/>
            <a:r>
              <a:rPr lang="en-US"/>
              <a:t>Click to edit Master text styles</a:t>
            </a:r>
          </a:p>
        </p:txBody>
      </p:sp>
      <p:sp>
        <p:nvSpPr>
          <p:cNvPr id="5" name="Date Placeholder 4">
            <a:extLst>
              <a:ext uri="{FF2B5EF4-FFF2-40B4-BE49-F238E27FC236}">
                <a16:creationId xmlns:a16="http://schemas.microsoft.com/office/drawing/2014/main" id="{ED891CB2-C958-43D8-808B-C1974CCEAD72}"/>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6" name="Footer Placeholder 5">
            <a:extLst>
              <a:ext uri="{FF2B5EF4-FFF2-40B4-BE49-F238E27FC236}">
                <a16:creationId xmlns:a16="http://schemas.microsoft.com/office/drawing/2014/main" id="{7791E622-2912-44AD-B821-8B6B7E87F237}"/>
              </a:ext>
            </a:extLst>
          </p:cNvPr>
          <p:cNvSpPr>
            <a:spLocks noGrp="1"/>
          </p:cNvSpPr>
          <p:nvPr>
            <p:ph type="ftr" sz="quarter" idx="11"/>
          </p:nvPr>
        </p:nvSpPr>
        <p:spPr/>
        <p:txBody>
          <a:bodyPr/>
          <a:lstStyle/>
          <a:p>
            <a:endParaRPr lang="en-US">
              <a:solidFill>
                <a:prstClr val="black">
                  <a:tint val="75000"/>
                </a:prstClr>
              </a:solidFill>
            </a:endParaRPr>
          </a:p>
        </p:txBody>
      </p:sp>
      <p:sp>
        <p:nvSpPr>
          <p:cNvPr id="7" name="Slide Number Placeholder 6">
            <a:extLst>
              <a:ext uri="{FF2B5EF4-FFF2-40B4-BE49-F238E27FC236}">
                <a16:creationId xmlns:a16="http://schemas.microsoft.com/office/drawing/2014/main" id="{2D6A0E58-9B06-4FE8-97EA-B89870EA1AB9}"/>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521744947"/>
      </p:ext>
    </p:extLst>
  </p:cSld>
  <p:clrMapOvr>
    <a:masterClrMapping/>
  </p:clrMapOvr>
</p:sldLayout>
</file>

<file path=ppt/slideLayouts/slideLayout54.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a:extLst>
              <a:ext uri="{FF2B5EF4-FFF2-40B4-BE49-F238E27FC236}">
                <a16:creationId xmlns:a16="http://schemas.microsoft.com/office/drawing/2014/main" id="{7A3E6903-C59F-4880-93F7-6B4D204DC5FA}"/>
              </a:ext>
            </a:extLst>
          </p:cNvPr>
          <p:cNvSpPr>
            <a:spLocks noGrp="1"/>
          </p:cNvSpPr>
          <p:nvPr>
            <p:ph type="title"/>
          </p:nvPr>
        </p:nvSpPr>
        <p:spPr/>
        <p:txBody>
          <a:bodyPr/>
          <a:lstStyle/>
          <a:p>
            <a:r>
              <a:rPr lang="en-US"/>
              <a:t>Click to edit Master title style</a:t>
            </a:r>
          </a:p>
        </p:txBody>
      </p:sp>
      <p:sp>
        <p:nvSpPr>
          <p:cNvPr id="3" name="Vertical Text Placeholder 2">
            <a:extLst>
              <a:ext uri="{FF2B5EF4-FFF2-40B4-BE49-F238E27FC236}">
                <a16:creationId xmlns:a16="http://schemas.microsoft.com/office/drawing/2014/main" id="{83412988-6D00-458A-9BE2-628BA4BAD2A9}"/>
              </a:ext>
            </a:extLst>
          </p:cNvPr>
          <p:cNvSpPr>
            <a:spLocks noGrp="1"/>
          </p:cNvSpPr>
          <p:nvPr>
            <p:ph type="body" orient="vert" idx="1"/>
          </p:nvPr>
        </p:nvSpPr>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6B2E4A55-FED7-4FFD-978E-85F278C659E6}"/>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821D08F5-8BB1-4F4D-8E91-F04A42E320B8}"/>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5CAFCD1D-5468-4E56-AC28-91ABDFCF5F57}"/>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1168073303"/>
      </p:ext>
    </p:extLst>
  </p:cSld>
  <p:clrMapOvr>
    <a:masterClrMapping/>
  </p:clrMapOvr>
</p:sldLayout>
</file>

<file path=ppt/slideLayouts/slideLayout55.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a:extLst>
              <a:ext uri="{FF2B5EF4-FFF2-40B4-BE49-F238E27FC236}">
                <a16:creationId xmlns:a16="http://schemas.microsoft.com/office/drawing/2014/main" id="{57A626A5-8713-483F-9D1B-9C5761E66137}"/>
              </a:ext>
            </a:extLst>
          </p:cNvPr>
          <p:cNvSpPr>
            <a:spLocks noGrp="1"/>
          </p:cNvSpPr>
          <p:nvPr>
            <p:ph type="title" orient="vert"/>
          </p:nvPr>
        </p:nvSpPr>
        <p:spPr>
          <a:xfrm>
            <a:off x="8724900" y="365125"/>
            <a:ext cx="2628900" cy="5811838"/>
          </a:xfrm>
        </p:spPr>
        <p:txBody>
          <a:bodyPr vert="eaVert"/>
          <a:lstStyle/>
          <a:p>
            <a:r>
              <a:rPr lang="en-US"/>
              <a:t>Click to edit Master title style</a:t>
            </a:r>
          </a:p>
        </p:txBody>
      </p:sp>
      <p:sp>
        <p:nvSpPr>
          <p:cNvPr id="3" name="Vertical Text Placeholder 2">
            <a:extLst>
              <a:ext uri="{FF2B5EF4-FFF2-40B4-BE49-F238E27FC236}">
                <a16:creationId xmlns:a16="http://schemas.microsoft.com/office/drawing/2014/main" id="{98C096FC-B95B-4D88-B31E-B466FA3A42AF}"/>
              </a:ext>
            </a:extLst>
          </p:cNvPr>
          <p:cNvSpPr>
            <a:spLocks noGrp="1"/>
          </p:cNvSpPr>
          <p:nvPr>
            <p:ph type="body" orient="vert" idx="1"/>
          </p:nvPr>
        </p:nvSpPr>
        <p:spPr>
          <a:xfrm>
            <a:off x="838200" y="365125"/>
            <a:ext cx="7734300" cy="5811838"/>
          </a:xfrm>
        </p:spPr>
        <p:txBody>
          <a:bodyPr vert="eaVert"/>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BF246371-C551-4549-8EA1-4048F13EEDAD}"/>
              </a:ext>
            </a:extLst>
          </p:cNvPr>
          <p:cNvSpPr>
            <a:spLocks noGrp="1"/>
          </p:cNvSpPr>
          <p:nvPr>
            <p:ph type="dt" sz="half" idx="10"/>
          </p:nvPr>
        </p:nvSpPr>
        <p:spPr/>
        <p:txBody>
          <a:bodyPr/>
          <a:lstStyle/>
          <a:p>
            <a:fld id="{2B8AC976-F0F5-438A-A4BB-3BAAC2D1A4DD}" type="datetimeFigureOut">
              <a:rPr lang="en-US" smtClean="0">
                <a:solidFill>
                  <a:prstClr val="black">
                    <a:tint val="75000"/>
                  </a:prstClr>
                </a:solidFill>
              </a:rPr>
              <a:pPr/>
              <a:t>2/17/22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A69D2EEB-703E-4941-9C26-9FD0208ED333}"/>
              </a:ext>
            </a:extLst>
          </p:cNvPr>
          <p:cNvSpPr>
            <a:spLocks noGrp="1"/>
          </p:cNvSpPr>
          <p:nvPr>
            <p:ph type="ftr" sz="quarter" idx="11"/>
          </p:nvPr>
        </p:nvSpPr>
        <p:spPr/>
        <p:txBody>
          <a:bodyPr/>
          <a:lstStyle/>
          <a:p>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4E56A9C-EF9C-4F3E-A82A-E6CC6A81F1E6}"/>
              </a:ext>
            </a:extLst>
          </p:cNvPr>
          <p:cNvSpPr>
            <a:spLocks noGrp="1"/>
          </p:cNvSpPr>
          <p:nvPr>
            <p:ph type="sldNum" sz="quarter" idx="12"/>
          </p:nvPr>
        </p:nvSpPr>
        <p:spPr/>
        <p:txBody>
          <a:bodyPr/>
          <a:lstStyle/>
          <a:p>
            <a:fld id="{F70BFC39-336F-402B-8BB1-7F2D84F98217}" type="slidenum">
              <a:rPr lang="en-US" smtClean="0">
                <a:solidFill>
                  <a:prstClr val="black">
                    <a:tint val="75000"/>
                  </a:prstClr>
                </a:solidFill>
              </a:rPr>
              <a:pPr/>
              <a:t>‹#›</a:t>
            </a:fld>
            <a:endParaRPr lang="en-US">
              <a:solidFill>
                <a:prstClr val="black">
                  <a:tint val="75000"/>
                </a:prstClr>
              </a:solidFill>
            </a:endParaRPr>
          </a:p>
        </p:txBody>
      </p:sp>
    </p:spTree>
    <p:extLst>
      <p:ext uri="{BB962C8B-B14F-4D97-AF65-F5344CB8AC3E}">
        <p14:creationId xmlns:p14="http://schemas.microsoft.com/office/powerpoint/2010/main" val="828580489"/>
      </p:ext>
    </p:extLst>
  </p:cSld>
  <p:clrMapOvr>
    <a:masterClrMapping/>
  </p:clrMapOvr>
</p:sldLayout>
</file>

<file path=ppt/slideLayouts/slideLayout56.xml><?xml version="1.0" encoding="utf-8"?>
<p:sldLayout xmlns:a="http://schemas.openxmlformats.org/drawingml/2006/main" xmlns:r="http://schemas.openxmlformats.org/officeDocument/2006/relationships" xmlns:p="http://schemas.openxmlformats.org/presentationml/2006/main" userDrawn="1">
  <p:cSld name="自定义内页">
    <p:bg>
      <p:bgPr>
        <a:pattFill prst="pct40">
          <a:fgClr>
            <a:srgbClr val="F2EDD6"/>
          </a:fgClr>
          <a:bgClr>
            <a:schemeClr val="bg1"/>
          </a:bgClr>
        </a:pattFill>
        <a:effectLst/>
      </p:bgPr>
    </p:bg>
    <p:spTree>
      <p:nvGrpSpPr>
        <p:cNvPr id="1" name=""/>
        <p:cNvGrpSpPr/>
        <p:nvPr/>
      </p:nvGrpSpPr>
      <p:grpSpPr>
        <a:xfrm>
          <a:off x="0" y="0"/>
          <a:ext cx="0" cy="0"/>
          <a:chOff x="0" y="0"/>
          <a:chExt cx="0" cy="0"/>
        </a:xfrm>
      </p:grpSpPr>
      <p:sp>
        <p:nvSpPr>
          <p:cNvPr id="2" name="任意多边形 1"/>
          <p:cNvSpPr/>
          <p:nvPr userDrawn="1"/>
        </p:nvSpPr>
        <p:spPr>
          <a:xfrm>
            <a:off x="3916530" y="174168"/>
            <a:ext cx="8277058" cy="510988"/>
          </a:xfrm>
          <a:custGeom>
            <a:avLst/>
            <a:gdLst>
              <a:gd name="connsiteX0" fmla="*/ 85166 w 9116251"/>
              <a:gd name="connsiteY0" fmla="*/ 0 h 510988"/>
              <a:gd name="connsiteX1" fmla="*/ 9116251 w 9116251"/>
              <a:gd name="connsiteY1" fmla="*/ 0 h 510988"/>
              <a:gd name="connsiteX2" fmla="*/ 9116251 w 9116251"/>
              <a:gd name="connsiteY2" fmla="*/ 510988 h 510988"/>
              <a:gd name="connsiteX3" fmla="*/ 85166 w 9116251"/>
              <a:gd name="connsiteY3" fmla="*/ 510988 h 510988"/>
              <a:gd name="connsiteX4" fmla="*/ 0 w 9116251"/>
              <a:gd name="connsiteY4" fmla="*/ 425822 h 510988"/>
              <a:gd name="connsiteX5" fmla="*/ 0 w 9116251"/>
              <a:gd name="connsiteY5" fmla="*/ 85166 h 510988"/>
              <a:gd name="connsiteX6" fmla="*/ 85166 w 9116251"/>
              <a:gd name="connsiteY6" fmla="*/ 0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Lst>
            <a:rect l="l" t="t" r="r" b="b"/>
            <a:pathLst>
              <a:path w="9116251" h="510988">
                <a:moveTo>
                  <a:pt x="85166" y="0"/>
                </a:moveTo>
                <a:lnTo>
                  <a:pt x="9116251" y="0"/>
                </a:lnTo>
                <a:lnTo>
                  <a:pt x="9116251" y="510988"/>
                </a:lnTo>
                <a:lnTo>
                  <a:pt x="85166" y="510988"/>
                </a:lnTo>
                <a:cubicBezTo>
                  <a:pt x="38130" y="510988"/>
                  <a:pt x="0" y="472858"/>
                  <a:pt x="0" y="425822"/>
                </a:cubicBezTo>
                <a:lnTo>
                  <a:pt x="0" y="85166"/>
                </a:lnTo>
                <a:cubicBezTo>
                  <a:pt x="0" y="38130"/>
                  <a:pt x="38130" y="0"/>
                  <a:pt x="85166" y="0"/>
                </a:cubicBezTo>
                <a:close/>
              </a:path>
            </a:pathLst>
          </a:custGeom>
          <a:solidFill>
            <a:srgbClr val="7FDADB"/>
          </a:solidFill>
          <a:ln w="12700" cap="flat" cmpd="sng" algn="ctr">
            <a:noFill/>
            <a:prstDash val="solid"/>
            <a:miter lim="800000"/>
          </a:ln>
          <a:effectLst/>
        </p:spPr>
        <p:txBody>
          <a:bodyPr wrap="square" rtlCol="0" anchor="ctr">
            <a:noAutofit/>
          </a:bodyPr>
          <a:lstStyle/>
          <a:p>
            <a:pPr algn="ctr" defTabSz="914400">
              <a:defRPr/>
            </a:pPr>
            <a:endParaRPr lang="zh-CN" altLang="en-US" sz="1800" kern="0">
              <a:solidFill>
                <a:sysClr val="window" lastClr="FFFFFF"/>
              </a:solidFill>
              <a:latin typeface="微软雅黑"/>
              <a:ea typeface="微软雅黑"/>
            </a:endParaRPr>
          </a:p>
        </p:txBody>
      </p:sp>
      <p:sp>
        <p:nvSpPr>
          <p:cNvPr id="3" name="圆角矩形 2"/>
          <p:cNvSpPr/>
          <p:nvPr userDrawn="1"/>
        </p:nvSpPr>
        <p:spPr>
          <a:xfrm>
            <a:off x="635965" y="174168"/>
            <a:ext cx="3204417" cy="510988"/>
          </a:xfrm>
          <a:prstGeom prst="roundRect">
            <a:avLst/>
          </a:prstGeom>
          <a:solidFill>
            <a:srgbClr val="EC7070"/>
          </a:solidFill>
          <a:ln w="12700" cap="flat" cmpd="sng" algn="ctr">
            <a:noFill/>
            <a:prstDash val="solid"/>
            <a:miter lim="800000"/>
          </a:ln>
          <a:effectLst/>
        </p:spPr>
        <p:txBody>
          <a:bodyPr rtlCol="0" anchor="ctr"/>
          <a:lstStyle/>
          <a:p>
            <a:pPr algn="ctr" defTabSz="914400">
              <a:defRPr/>
            </a:pPr>
            <a:endParaRPr lang="zh-CN" altLang="en-US" sz="1800" kern="0">
              <a:solidFill>
                <a:sysClr val="window" lastClr="FFFFFF"/>
              </a:solidFill>
              <a:latin typeface="微软雅黑"/>
              <a:ea typeface="微软雅黑"/>
            </a:endParaRPr>
          </a:p>
        </p:txBody>
      </p:sp>
      <p:sp>
        <p:nvSpPr>
          <p:cNvPr id="4" name="圆角矩形 3"/>
          <p:cNvSpPr/>
          <p:nvPr userDrawn="1"/>
        </p:nvSpPr>
        <p:spPr>
          <a:xfrm>
            <a:off x="709963" y="217254"/>
            <a:ext cx="3057310" cy="413489"/>
          </a:xfrm>
          <a:prstGeom prst="roundRect">
            <a:avLst/>
          </a:prstGeom>
          <a:noFill/>
          <a:ln w="12700" cap="flat" cmpd="sng" algn="ctr">
            <a:solidFill>
              <a:sysClr val="window" lastClr="FFFFFF"/>
            </a:solidFill>
            <a:prstDash val="dash"/>
            <a:miter lim="800000"/>
          </a:ln>
          <a:effectLst/>
        </p:spPr>
        <p:txBody>
          <a:bodyPr rtlCol="0" anchor="ctr"/>
          <a:lstStyle/>
          <a:p>
            <a:pPr algn="ctr" defTabSz="914400">
              <a:defRPr/>
            </a:pPr>
            <a:endParaRPr lang="zh-CN" altLang="en-US" sz="1800" kern="0">
              <a:solidFill>
                <a:sysClr val="window" lastClr="FFFFFF"/>
              </a:solidFill>
              <a:latin typeface="微软雅黑"/>
              <a:ea typeface="微软雅黑"/>
            </a:endParaRPr>
          </a:p>
        </p:txBody>
      </p:sp>
      <p:cxnSp>
        <p:nvCxnSpPr>
          <p:cNvPr id="5" name="直接连接符 4"/>
          <p:cNvCxnSpPr/>
          <p:nvPr userDrawn="1"/>
        </p:nvCxnSpPr>
        <p:spPr>
          <a:xfrm>
            <a:off x="3984778" y="174171"/>
            <a:ext cx="0" cy="524435"/>
          </a:xfrm>
          <a:prstGeom prst="line">
            <a:avLst/>
          </a:prstGeom>
          <a:noFill/>
          <a:ln w="38100" cap="flat" cmpd="sng" algn="ctr">
            <a:solidFill>
              <a:sysClr val="window" lastClr="FFFFFF"/>
            </a:solidFill>
            <a:prstDash val="solid"/>
            <a:miter lim="800000"/>
          </a:ln>
          <a:effectLst/>
        </p:spPr>
      </p:cxnSp>
      <p:sp>
        <p:nvSpPr>
          <p:cNvPr id="6" name="任意多边形 5"/>
          <p:cNvSpPr/>
          <p:nvPr userDrawn="1"/>
        </p:nvSpPr>
        <p:spPr>
          <a:xfrm>
            <a:off x="-2260" y="174168"/>
            <a:ext cx="558779" cy="510988"/>
          </a:xfrm>
          <a:custGeom>
            <a:avLst/>
            <a:gdLst>
              <a:gd name="connsiteX0" fmla="*/ 0 w 558706"/>
              <a:gd name="connsiteY0" fmla="*/ 0 h 510988"/>
              <a:gd name="connsiteX1" fmla="*/ 473540 w 558706"/>
              <a:gd name="connsiteY1" fmla="*/ 0 h 510988"/>
              <a:gd name="connsiteX2" fmla="*/ 558706 w 558706"/>
              <a:gd name="connsiteY2" fmla="*/ 85166 h 510988"/>
              <a:gd name="connsiteX3" fmla="*/ 558706 w 558706"/>
              <a:gd name="connsiteY3" fmla="*/ 425822 h 510988"/>
              <a:gd name="connsiteX4" fmla="*/ 473540 w 558706"/>
              <a:gd name="connsiteY4" fmla="*/ 510988 h 510988"/>
              <a:gd name="connsiteX5" fmla="*/ 0 w 558706"/>
              <a:gd name="connsiteY5" fmla="*/ 510988 h 510988"/>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558706" h="510988">
                <a:moveTo>
                  <a:pt x="0" y="0"/>
                </a:moveTo>
                <a:lnTo>
                  <a:pt x="473540" y="0"/>
                </a:lnTo>
                <a:cubicBezTo>
                  <a:pt x="520576" y="0"/>
                  <a:pt x="558706" y="38130"/>
                  <a:pt x="558706" y="85166"/>
                </a:cubicBezTo>
                <a:lnTo>
                  <a:pt x="558706" y="425822"/>
                </a:lnTo>
                <a:cubicBezTo>
                  <a:pt x="558706" y="472858"/>
                  <a:pt x="520576" y="510988"/>
                  <a:pt x="473540" y="510988"/>
                </a:cubicBezTo>
                <a:lnTo>
                  <a:pt x="0" y="510988"/>
                </a:lnTo>
                <a:close/>
              </a:path>
            </a:pathLst>
          </a:custGeom>
          <a:solidFill>
            <a:srgbClr val="7FDADB"/>
          </a:solidFill>
          <a:ln w="12700" cap="flat" cmpd="sng" algn="ctr">
            <a:noFill/>
            <a:prstDash val="solid"/>
            <a:miter lim="800000"/>
          </a:ln>
          <a:effectLst/>
        </p:spPr>
        <p:txBody>
          <a:bodyPr wrap="square" rtlCol="0" anchor="ctr">
            <a:noAutofit/>
          </a:bodyPr>
          <a:lstStyle/>
          <a:p>
            <a:pPr algn="ctr" defTabSz="914400">
              <a:defRPr/>
            </a:pPr>
            <a:endParaRPr lang="zh-CN" altLang="en-US" sz="1800" kern="0">
              <a:solidFill>
                <a:sysClr val="window" lastClr="FFFFFF"/>
              </a:solidFill>
              <a:latin typeface="微软雅黑"/>
              <a:ea typeface="微软雅黑"/>
            </a:endParaRPr>
          </a:p>
        </p:txBody>
      </p:sp>
      <p:cxnSp>
        <p:nvCxnSpPr>
          <p:cNvPr id="7" name="直接连接符 6"/>
          <p:cNvCxnSpPr/>
          <p:nvPr userDrawn="1"/>
        </p:nvCxnSpPr>
        <p:spPr>
          <a:xfrm>
            <a:off x="471822" y="160724"/>
            <a:ext cx="0" cy="524435"/>
          </a:xfrm>
          <a:prstGeom prst="line">
            <a:avLst/>
          </a:prstGeom>
          <a:noFill/>
          <a:ln w="38100" cap="flat" cmpd="sng" algn="ctr">
            <a:solidFill>
              <a:sysClr val="window" lastClr="FFFFFF"/>
            </a:solidFill>
            <a:prstDash val="solid"/>
            <a:miter lim="800000"/>
          </a:ln>
          <a:effectLst/>
        </p:spPr>
      </p:cxnSp>
      <p:cxnSp>
        <p:nvCxnSpPr>
          <p:cNvPr id="8" name="直接连接符 7"/>
          <p:cNvCxnSpPr/>
          <p:nvPr userDrawn="1"/>
        </p:nvCxnSpPr>
        <p:spPr>
          <a:xfrm flipH="1">
            <a:off x="2" y="6843933"/>
            <a:ext cx="12193586" cy="0"/>
          </a:xfrm>
          <a:prstGeom prst="line">
            <a:avLst/>
          </a:prstGeom>
          <a:noFill/>
          <a:ln w="38100" cap="flat" cmpd="sng" algn="ctr">
            <a:solidFill>
              <a:srgbClr val="7FDADB"/>
            </a:solidFill>
            <a:prstDash val="solid"/>
            <a:miter lim="800000"/>
          </a:ln>
          <a:effectLst/>
        </p:spPr>
      </p:cxnSp>
    </p:spTree>
    <p:extLst>
      <p:ext uri="{BB962C8B-B14F-4D97-AF65-F5344CB8AC3E}">
        <p14:creationId xmlns:p14="http://schemas.microsoft.com/office/powerpoint/2010/main" val="1232917385"/>
      </p:ext>
    </p:extLst>
  </p:cSld>
  <p:clrMapOvr>
    <a:masterClrMapping/>
  </p:clrMapOvr>
</p:sldLayout>
</file>

<file path=ppt/slideLayouts/slideLayout57.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4500"/>
            </a:lvl1pPr>
          </a:lstStyle>
          <a:p>
            <a:r>
              <a:rPr lang="en-US"/>
              <a:t>Click to edit Master title style</a:t>
            </a:r>
          </a:p>
        </p:txBody>
      </p:sp>
      <p:sp>
        <p:nvSpPr>
          <p:cNvPr id="3" name="Subtitle 2"/>
          <p:cNvSpPr>
            <a:spLocks noGrp="1"/>
          </p:cNvSpPr>
          <p:nvPr>
            <p:ph type="subTitle" idx="1"/>
          </p:nvPr>
        </p:nvSpPr>
        <p:spPr>
          <a:xfrm>
            <a:off x="1524000" y="3602038"/>
            <a:ext cx="9144000" cy="1655762"/>
          </a:xfrm>
        </p:spPr>
        <p:txBody>
          <a:bodyPr/>
          <a:lstStyle>
            <a:lvl1pPr marL="0" indent="0" algn="ctr">
              <a:buNone/>
              <a:defRPr sz="1800"/>
            </a:lvl1pPr>
            <a:lvl2pPr marL="342900" indent="0" algn="ctr">
              <a:buNone/>
              <a:defRPr sz="1500"/>
            </a:lvl2pPr>
            <a:lvl3pPr marL="685800" indent="0" algn="ctr">
              <a:buNone/>
              <a:defRPr sz="1350"/>
            </a:lvl3pPr>
            <a:lvl4pPr marL="1028700" indent="0" algn="ctr">
              <a:buNone/>
              <a:defRPr sz="1200"/>
            </a:lvl4pPr>
            <a:lvl5pPr marL="1371600" indent="0" algn="ctr">
              <a:buNone/>
              <a:defRPr sz="1200"/>
            </a:lvl5pPr>
            <a:lvl6pPr marL="1714500" indent="0" algn="ctr">
              <a:buNone/>
              <a:defRPr sz="1200"/>
            </a:lvl6pPr>
            <a:lvl7pPr marL="2057400" indent="0" algn="ctr">
              <a:buNone/>
              <a:defRPr sz="1200"/>
            </a:lvl7pPr>
            <a:lvl8pPr marL="2400300" indent="0" algn="ctr">
              <a:buNone/>
              <a:defRPr sz="1200"/>
            </a:lvl8pPr>
            <a:lvl9pPr marL="2743200" indent="0" algn="ctr">
              <a:buNone/>
              <a:defRPr sz="1200"/>
            </a:lvl9pPr>
          </a:lstStyle>
          <a:p>
            <a:r>
              <a:rPr lang="en-US"/>
              <a:t>Click to edit Master subtitle style</a:t>
            </a:r>
          </a:p>
        </p:txBody>
      </p:sp>
      <p:sp>
        <p:nvSpPr>
          <p:cNvPr id="4" name="Date Placeholder 3">
            <a:extLst>
              <a:ext uri="{FF2B5EF4-FFF2-40B4-BE49-F238E27FC236}">
                <a16:creationId xmlns:a16="http://schemas.microsoft.com/office/drawing/2014/main" id="{B6397A39-51EB-D848-A05B-B506F2799914}"/>
              </a:ext>
            </a:extLst>
          </p:cNvPr>
          <p:cNvSpPr>
            <a:spLocks noGrp="1"/>
          </p:cNvSpPr>
          <p:nvPr>
            <p:ph type="dt" sz="half" idx="10"/>
          </p:nvPr>
        </p:nvSpPr>
        <p:spPr/>
        <p:txBody>
          <a:bodyPr/>
          <a:lstStyle>
            <a:lvl1pPr>
              <a:defRPr/>
            </a:lvl1pPr>
          </a:lstStyle>
          <a:p>
            <a:pPr>
              <a:defRPr/>
            </a:pPr>
            <a:fld id="{79EB4B81-2035-194E-A1A4-FF74902ECD56}" type="datetimeFigureOut">
              <a:rPr lang="en-US"/>
              <a:pPr>
                <a:defRPr/>
              </a:pPr>
              <a:t>2/17/22</a:t>
            </a:fld>
            <a:endParaRPr lang="en-US"/>
          </a:p>
        </p:txBody>
      </p:sp>
      <p:sp>
        <p:nvSpPr>
          <p:cNvPr id="5" name="Footer Placeholder 4">
            <a:extLst>
              <a:ext uri="{FF2B5EF4-FFF2-40B4-BE49-F238E27FC236}">
                <a16:creationId xmlns:a16="http://schemas.microsoft.com/office/drawing/2014/main" id="{470A95F7-E9CC-6D45-A7DF-F8D8178BD547}"/>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2C93E336-7661-AF46-8A53-ADE7199FDAB1}"/>
              </a:ext>
            </a:extLst>
          </p:cNvPr>
          <p:cNvSpPr>
            <a:spLocks noGrp="1"/>
          </p:cNvSpPr>
          <p:nvPr>
            <p:ph type="sldNum" sz="quarter" idx="12"/>
          </p:nvPr>
        </p:nvSpPr>
        <p:spPr/>
        <p:txBody>
          <a:bodyPr/>
          <a:lstStyle>
            <a:lvl1pPr>
              <a:defRPr/>
            </a:lvl1pPr>
          </a:lstStyle>
          <a:p>
            <a:fld id="{7BC9D40C-D58F-C944-958D-7DA23F1470C9}" type="slidenum">
              <a:rPr lang="en-US" altLang="en-US"/>
              <a:pPr/>
              <a:t>‹#›</a:t>
            </a:fld>
            <a:endParaRPr lang="en-US" altLang="en-US"/>
          </a:p>
        </p:txBody>
      </p:sp>
    </p:spTree>
    <p:extLst>
      <p:ext uri="{BB962C8B-B14F-4D97-AF65-F5344CB8AC3E}">
        <p14:creationId xmlns:p14="http://schemas.microsoft.com/office/powerpoint/2010/main" val="1946953683"/>
      </p:ext>
    </p:extLst>
  </p:cSld>
  <p:clrMapOvr>
    <a:masterClrMapping/>
  </p:clrMapOvr>
</p:sldLayout>
</file>

<file path=ppt/slideLayouts/slideLayout58.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34280401-DAD3-1246-B69D-44E2514AEF31}"/>
              </a:ext>
            </a:extLst>
          </p:cNvPr>
          <p:cNvSpPr>
            <a:spLocks noGrp="1"/>
          </p:cNvSpPr>
          <p:nvPr>
            <p:ph type="dt" sz="half" idx="10"/>
          </p:nvPr>
        </p:nvSpPr>
        <p:spPr/>
        <p:txBody>
          <a:bodyPr/>
          <a:lstStyle>
            <a:lvl1pPr>
              <a:defRPr/>
            </a:lvl1pPr>
          </a:lstStyle>
          <a:p>
            <a:pPr>
              <a:defRPr/>
            </a:pPr>
            <a:fld id="{CCCDBC61-071B-F041-980E-8BC2B32C0357}" type="datetimeFigureOut">
              <a:rPr lang="en-US"/>
              <a:pPr>
                <a:defRPr/>
              </a:pPr>
              <a:t>2/17/22</a:t>
            </a:fld>
            <a:endParaRPr lang="en-US"/>
          </a:p>
        </p:txBody>
      </p:sp>
      <p:sp>
        <p:nvSpPr>
          <p:cNvPr id="5" name="Footer Placeholder 4">
            <a:extLst>
              <a:ext uri="{FF2B5EF4-FFF2-40B4-BE49-F238E27FC236}">
                <a16:creationId xmlns:a16="http://schemas.microsoft.com/office/drawing/2014/main" id="{65B6B535-3354-774C-8C03-AB4A35D79BA2}"/>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B025D5B-57BF-9244-A1CB-1AF84A512E63}"/>
              </a:ext>
            </a:extLst>
          </p:cNvPr>
          <p:cNvSpPr>
            <a:spLocks noGrp="1"/>
          </p:cNvSpPr>
          <p:nvPr>
            <p:ph type="sldNum" sz="quarter" idx="12"/>
          </p:nvPr>
        </p:nvSpPr>
        <p:spPr/>
        <p:txBody>
          <a:bodyPr/>
          <a:lstStyle>
            <a:lvl1pPr>
              <a:defRPr/>
            </a:lvl1pPr>
          </a:lstStyle>
          <a:p>
            <a:fld id="{7D7FC6FC-381C-2E41-8F7C-15725029A58D}" type="slidenum">
              <a:rPr lang="en-US" altLang="en-US"/>
              <a:pPr/>
              <a:t>‹#›</a:t>
            </a:fld>
            <a:endParaRPr lang="en-US" altLang="en-US"/>
          </a:p>
        </p:txBody>
      </p:sp>
    </p:spTree>
    <p:extLst>
      <p:ext uri="{BB962C8B-B14F-4D97-AF65-F5344CB8AC3E}">
        <p14:creationId xmlns:p14="http://schemas.microsoft.com/office/powerpoint/2010/main" val="4249883877"/>
      </p:ext>
    </p:extLst>
  </p:cSld>
  <p:clrMapOvr>
    <a:masterClrMapping/>
  </p:clrMapOvr>
</p:sldLayout>
</file>

<file path=ppt/slideLayouts/slideLayout59.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4500"/>
            </a:lvl1pPr>
          </a:lstStyle>
          <a:p>
            <a:r>
              <a:rPr lang="en-US"/>
              <a:t>Click to edit Master title style</a:t>
            </a:r>
          </a:p>
        </p:txBody>
      </p:sp>
      <p:sp>
        <p:nvSpPr>
          <p:cNvPr id="3" name="Text Placeholder 2"/>
          <p:cNvSpPr>
            <a:spLocks noGrp="1"/>
          </p:cNvSpPr>
          <p:nvPr>
            <p:ph type="body" idx="1"/>
          </p:nvPr>
        </p:nvSpPr>
        <p:spPr>
          <a:xfrm>
            <a:off x="831851" y="4589465"/>
            <a:ext cx="10515600" cy="1500187"/>
          </a:xfrm>
        </p:spPr>
        <p:txBody>
          <a:bodyPr/>
          <a:lstStyle>
            <a:lvl1pPr marL="0" indent="0">
              <a:buNone/>
              <a:defRPr sz="1800">
                <a:solidFill>
                  <a:schemeClr val="tx1">
                    <a:tint val="75000"/>
                  </a:schemeClr>
                </a:solidFill>
              </a:defRPr>
            </a:lvl1pPr>
            <a:lvl2pPr marL="342900" indent="0">
              <a:buNone/>
              <a:defRPr sz="1500">
                <a:solidFill>
                  <a:schemeClr val="tx1">
                    <a:tint val="75000"/>
                  </a:schemeClr>
                </a:solidFill>
              </a:defRPr>
            </a:lvl2pPr>
            <a:lvl3pPr marL="685800" indent="0">
              <a:buNone/>
              <a:defRPr sz="1350">
                <a:solidFill>
                  <a:schemeClr val="tx1">
                    <a:tint val="75000"/>
                  </a:schemeClr>
                </a:solidFill>
              </a:defRPr>
            </a:lvl3pPr>
            <a:lvl4pPr marL="1028700" indent="0">
              <a:buNone/>
              <a:defRPr sz="1200">
                <a:solidFill>
                  <a:schemeClr val="tx1">
                    <a:tint val="75000"/>
                  </a:schemeClr>
                </a:solidFill>
              </a:defRPr>
            </a:lvl4pPr>
            <a:lvl5pPr marL="1371600" indent="0">
              <a:buNone/>
              <a:defRPr sz="1200">
                <a:solidFill>
                  <a:schemeClr val="tx1">
                    <a:tint val="75000"/>
                  </a:schemeClr>
                </a:solidFill>
              </a:defRPr>
            </a:lvl5pPr>
            <a:lvl6pPr marL="1714500" indent="0">
              <a:buNone/>
              <a:defRPr sz="1200">
                <a:solidFill>
                  <a:schemeClr val="tx1">
                    <a:tint val="75000"/>
                  </a:schemeClr>
                </a:solidFill>
              </a:defRPr>
            </a:lvl6pPr>
            <a:lvl7pPr marL="2057400" indent="0">
              <a:buNone/>
              <a:defRPr sz="1200">
                <a:solidFill>
                  <a:schemeClr val="tx1">
                    <a:tint val="75000"/>
                  </a:schemeClr>
                </a:solidFill>
              </a:defRPr>
            </a:lvl7pPr>
            <a:lvl8pPr marL="2400300" indent="0">
              <a:buNone/>
              <a:defRPr sz="1200">
                <a:solidFill>
                  <a:schemeClr val="tx1">
                    <a:tint val="75000"/>
                  </a:schemeClr>
                </a:solidFill>
              </a:defRPr>
            </a:lvl8pPr>
            <a:lvl9pPr marL="2743200" indent="0">
              <a:buNone/>
              <a:defRPr sz="1200">
                <a:solidFill>
                  <a:schemeClr val="tx1">
                    <a:tint val="75000"/>
                  </a:schemeClr>
                </a:solidFill>
              </a:defRPr>
            </a:lvl9pPr>
          </a:lstStyle>
          <a:p>
            <a:pPr lvl="0"/>
            <a:r>
              <a:rPr lang="en-US"/>
              <a:t>Edit Master text styles</a:t>
            </a:r>
          </a:p>
        </p:txBody>
      </p:sp>
      <p:sp>
        <p:nvSpPr>
          <p:cNvPr id="4" name="Date Placeholder 3">
            <a:extLst>
              <a:ext uri="{FF2B5EF4-FFF2-40B4-BE49-F238E27FC236}">
                <a16:creationId xmlns:a16="http://schemas.microsoft.com/office/drawing/2014/main" id="{AA010D2D-6CE5-9249-B7D3-3E794F1F6490}"/>
              </a:ext>
            </a:extLst>
          </p:cNvPr>
          <p:cNvSpPr>
            <a:spLocks noGrp="1"/>
          </p:cNvSpPr>
          <p:nvPr>
            <p:ph type="dt" sz="half" idx="10"/>
          </p:nvPr>
        </p:nvSpPr>
        <p:spPr/>
        <p:txBody>
          <a:bodyPr/>
          <a:lstStyle>
            <a:lvl1pPr>
              <a:defRPr/>
            </a:lvl1pPr>
          </a:lstStyle>
          <a:p>
            <a:pPr>
              <a:defRPr/>
            </a:pPr>
            <a:fld id="{BDD7AEF3-E4AC-C84B-8674-F77CB2D166D6}" type="datetimeFigureOut">
              <a:rPr lang="en-US"/>
              <a:pPr>
                <a:defRPr/>
              </a:pPr>
              <a:t>2/17/22</a:t>
            </a:fld>
            <a:endParaRPr lang="en-US"/>
          </a:p>
        </p:txBody>
      </p:sp>
      <p:sp>
        <p:nvSpPr>
          <p:cNvPr id="5" name="Footer Placeholder 4">
            <a:extLst>
              <a:ext uri="{FF2B5EF4-FFF2-40B4-BE49-F238E27FC236}">
                <a16:creationId xmlns:a16="http://schemas.microsoft.com/office/drawing/2014/main" id="{C94B0FD1-1975-E84E-B49E-B4F56707D62C}"/>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A7C58FD7-B97B-FB43-A887-F9090E30D09C}"/>
              </a:ext>
            </a:extLst>
          </p:cNvPr>
          <p:cNvSpPr>
            <a:spLocks noGrp="1"/>
          </p:cNvSpPr>
          <p:nvPr>
            <p:ph type="sldNum" sz="quarter" idx="12"/>
          </p:nvPr>
        </p:nvSpPr>
        <p:spPr/>
        <p:txBody>
          <a:bodyPr/>
          <a:lstStyle>
            <a:lvl1pPr>
              <a:defRPr/>
            </a:lvl1pPr>
          </a:lstStyle>
          <a:p>
            <a:fld id="{C179E145-925B-8E49-B218-F5DF7BE1CF4C}" type="slidenum">
              <a:rPr lang="en-US" altLang="en-US"/>
              <a:pPr/>
              <a:t>‹#›</a:t>
            </a:fld>
            <a:endParaRPr lang="en-US" altLang="en-US"/>
          </a:p>
        </p:txBody>
      </p:sp>
    </p:spTree>
    <p:extLst>
      <p:ext uri="{BB962C8B-B14F-4D97-AF65-F5344CB8AC3E}">
        <p14:creationId xmlns:p14="http://schemas.microsoft.com/office/powerpoint/2010/main" val="104812979"/>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matchingName="Caption">
  <p:cSld name="Caption">
    <p:spTree>
      <p:nvGrpSpPr>
        <p:cNvPr id="1" name="Shape 338"/>
        <p:cNvGrpSpPr/>
        <p:nvPr/>
      </p:nvGrpSpPr>
      <p:grpSpPr>
        <a:xfrm>
          <a:off x="0" y="0"/>
          <a:ext cx="0" cy="0"/>
          <a:chOff x="0" y="0"/>
          <a:chExt cx="0" cy="0"/>
        </a:xfrm>
      </p:grpSpPr>
      <p:sp>
        <p:nvSpPr>
          <p:cNvPr id="339" name="Google Shape;339;p10"/>
          <p:cNvSpPr txBox="1">
            <a:spLocks noGrp="1"/>
          </p:cNvSpPr>
          <p:nvPr>
            <p:ph type="body" idx="1"/>
          </p:nvPr>
        </p:nvSpPr>
        <p:spPr>
          <a:xfrm>
            <a:off x="2015340" y="5355633"/>
            <a:ext cx="8528000" cy="638400"/>
          </a:xfrm>
          <a:prstGeom prst="rect">
            <a:avLst/>
          </a:prstGeom>
        </p:spPr>
        <p:txBody>
          <a:bodyPr spcFirstLastPara="1" wrap="square" lIns="91425" tIns="91425" rIns="91425" bIns="91425" anchor="ctr" anchorCtr="0">
            <a:noAutofit/>
          </a:bodyPr>
          <a:lstStyle>
            <a:lvl1pPr marL="609585" lvl="0" indent="-304792" algn="ctr">
              <a:lnSpc>
                <a:spcPct val="100000"/>
              </a:lnSpc>
              <a:spcBef>
                <a:spcPts val="0"/>
              </a:spcBef>
              <a:spcAft>
                <a:spcPts val="0"/>
              </a:spcAft>
              <a:buSzPts val="1400"/>
              <a:buNone/>
              <a:defRPr sz="4000">
                <a:latin typeface="Londrina Solid"/>
                <a:ea typeface="Londrina Solid"/>
                <a:cs typeface="Londrina Solid"/>
                <a:sym typeface="Londrina Solid"/>
              </a:defRPr>
            </a:lvl1pPr>
          </a:lstStyle>
          <a:p>
            <a:endParaRPr/>
          </a:p>
        </p:txBody>
      </p:sp>
    </p:spTree>
    <p:extLst>
      <p:ext uri="{BB962C8B-B14F-4D97-AF65-F5344CB8AC3E}">
        <p14:creationId xmlns:p14="http://schemas.microsoft.com/office/powerpoint/2010/main" val="2077599761"/>
      </p:ext>
    </p:extLst>
  </p:cSld>
  <p:clrMapOvr>
    <a:masterClrMapping/>
  </p:clrMapOvr>
</p:sldLayout>
</file>

<file path=ppt/slideLayouts/slideLayout60.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3">
            <a:extLst>
              <a:ext uri="{FF2B5EF4-FFF2-40B4-BE49-F238E27FC236}">
                <a16:creationId xmlns:a16="http://schemas.microsoft.com/office/drawing/2014/main" id="{583453A4-6764-784F-A2B0-110196AA33BB}"/>
              </a:ext>
            </a:extLst>
          </p:cNvPr>
          <p:cNvSpPr>
            <a:spLocks noGrp="1"/>
          </p:cNvSpPr>
          <p:nvPr>
            <p:ph type="dt" sz="half" idx="10"/>
          </p:nvPr>
        </p:nvSpPr>
        <p:spPr/>
        <p:txBody>
          <a:bodyPr/>
          <a:lstStyle>
            <a:lvl1pPr>
              <a:defRPr/>
            </a:lvl1pPr>
          </a:lstStyle>
          <a:p>
            <a:pPr>
              <a:defRPr/>
            </a:pPr>
            <a:fld id="{8C2A9957-CF73-094F-8B29-527C3BFFE68E}" type="datetimeFigureOut">
              <a:rPr lang="en-US"/>
              <a:pPr>
                <a:defRPr/>
              </a:pPr>
              <a:t>2/17/22</a:t>
            </a:fld>
            <a:endParaRPr lang="en-US"/>
          </a:p>
        </p:txBody>
      </p:sp>
      <p:sp>
        <p:nvSpPr>
          <p:cNvPr id="6" name="Footer Placeholder 4">
            <a:extLst>
              <a:ext uri="{FF2B5EF4-FFF2-40B4-BE49-F238E27FC236}">
                <a16:creationId xmlns:a16="http://schemas.microsoft.com/office/drawing/2014/main" id="{A6F14FCF-BAC3-CB44-BD8F-754E019E6150}"/>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2C7785F2-1CCD-7042-B286-5E4B50124FFF}"/>
              </a:ext>
            </a:extLst>
          </p:cNvPr>
          <p:cNvSpPr>
            <a:spLocks noGrp="1"/>
          </p:cNvSpPr>
          <p:nvPr>
            <p:ph type="sldNum" sz="quarter" idx="12"/>
          </p:nvPr>
        </p:nvSpPr>
        <p:spPr/>
        <p:txBody>
          <a:bodyPr/>
          <a:lstStyle>
            <a:lvl1pPr>
              <a:defRPr/>
            </a:lvl1pPr>
          </a:lstStyle>
          <a:p>
            <a:fld id="{A3506FEE-C771-134F-B975-1F52E4960835}" type="slidenum">
              <a:rPr lang="en-US" altLang="en-US"/>
              <a:pPr/>
              <a:t>‹#›</a:t>
            </a:fld>
            <a:endParaRPr lang="en-US" altLang="en-US"/>
          </a:p>
        </p:txBody>
      </p:sp>
    </p:spTree>
    <p:extLst>
      <p:ext uri="{BB962C8B-B14F-4D97-AF65-F5344CB8AC3E}">
        <p14:creationId xmlns:p14="http://schemas.microsoft.com/office/powerpoint/2010/main" val="99754751"/>
      </p:ext>
    </p:extLst>
  </p:cSld>
  <p:clrMapOvr>
    <a:masterClrMapping/>
  </p:clrMapOvr>
</p:sldLayout>
</file>

<file path=ppt/slideLayouts/slideLayout61.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7"/>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1800" b="1"/>
            </a:lvl1pPr>
            <a:lvl2pPr marL="342900" indent="0">
              <a:buNone/>
              <a:defRPr sz="1500" b="1"/>
            </a:lvl2pPr>
            <a:lvl3pPr marL="685800" indent="0">
              <a:buNone/>
              <a:defRPr sz="1350" b="1"/>
            </a:lvl3pPr>
            <a:lvl4pPr marL="1028700" indent="0">
              <a:buNone/>
              <a:defRPr sz="1200" b="1"/>
            </a:lvl4pPr>
            <a:lvl5pPr marL="1371600" indent="0">
              <a:buNone/>
              <a:defRPr sz="1200" b="1"/>
            </a:lvl5pPr>
            <a:lvl6pPr marL="1714500" indent="0">
              <a:buNone/>
              <a:defRPr sz="1200" b="1"/>
            </a:lvl6pPr>
            <a:lvl7pPr marL="2057400" indent="0">
              <a:buNone/>
              <a:defRPr sz="1200" b="1"/>
            </a:lvl7pPr>
            <a:lvl8pPr marL="2400300" indent="0">
              <a:buNone/>
              <a:defRPr sz="1200" b="1"/>
            </a:lvl8pPr>
            <a:lvl9pPr marL="2743200" indent="0">
              <a:buNone/>
              <a:defRPr sz="12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3">
            <a:extLst>
              <a:ext uri="{FF2B5EF4-FFF2-40B4-BE49-F238E27FC236}">
                <a16:creationId xmlns:a16="http://schemas.microsoft.com/office/drawing/2014/main" id="{D467CE5C-564F-994A-BEF1-FFEF63C3BBC2}"/>
              </a:ext>
            </a:extLst>
          </p:cNvPr>
          <p:cNvSpPr>
            <a:spLocks noGrp="1"/>
          </p:cNvSpPr>
          <p:nvPr>
            <p:ph type="dt" sz="half" idx="10"/>
          </p:nvPr>
        </p:nvSpPr>
        <p:spPr/>
        <p:txBody>
          <a:bodyPr/>
          <a:lstStyle>
            <a:lvl1pPr>
              <a:defRPr/>
            </a:lvl1pPr>
          </a:lstStyle>
          <a:p>
            <a:pPr>
              <a:defRPr/>
            </a:pPr>
            <a:fld id="{C70B8C74-9611-624A-BBB5-6E0EE378289C}" type="datetimeFigureOut">
              <a:rPr lang="en-US"/>
              <a:pPr>
                <a:defRPr/>
              </a:pPr>
              <a:t>2/17/22</a:t>
            </a:fld>
            <a:endParaRPr lang="en-US"/>
          </a:p>
        </p:txBody>
      </p:sp>
      <p:sp>
        <p:nvSpPr>
          <p:cNvPr id="8" name="Footer Placeholder 4">
            <a:extLst>
              <a:ext uri="{FF2B5EF4-FFF2-40B4-BE49-F238E27FC236}">
                <a16:creationId xmlns:a16="http://schemas.microsoft.com/office/drawing/2014/main" id="{B9C01E35-74D6-2F48-8F98-E74FD9C566DE}"/>
              </a:ext>
            </a:extLst>
          </p:cNvPr>
          <p:cNvSpPr>
            <a:spLocks noGrp="1"/>
          </p:cNvSpPr>
          <p:nvPr>
            <p:ph type="ftr" sz="quarter" idx="11"/>
          </p:nvPr>
        </p:nvSpPr>
        <p:spPr/>
        <p:txBody>
          <a:bodyPr/>
          <a:lstStyle>
            <a:lvl1pPr>
              <a:defRPr/>
            </a:lvl1pPr>
          </a:lstStyle>
          <a:p>
            <a:pPr>
              <a:defRPr/>
            </a:pPr>
            <a:endParaRPr lang="en-US"/>
          </a:p>
        </p:txBody>
      </p:sp>
      <p:sp>
        <p:nvSpPr>
          <p:cNvPr id="9" name="Slide Number Placeholder 5">
            <a:extLst>
              <a:ext uri="{FF2B5EF4-FFF2-40B4-BE49-F238E27FC236}">
                <a16:creationId xmlns:a16="http://schemas.microsoft.com/office/drawing/2014/main" id="{B127C0A1-8587-3942-8A58-AE7CDB43124F}"/>
              </a:ext>
            </a:extLst>
          </p:cNvPr>
          <p:cNvSpPr>
            <a:spLocks noGrp="1"/>
          </p:cNvSpPr>
          <p:nvPr>
            <p:ph type="sldNum" sz="quarter" idx="12"/>
          </p:nvPr>
        </p:nvSpPr>
        <p:spPr/>
        <p:txBody>
          <a:bodyPr/>
          <a:lstStyle>
            <a:lvl1pPr>
              <a:defRPr/>
            </a:lvl1pPr>
          </a:lstStyle>
          <a:p>
            <a:fld id="{AE09F2EC-70E3-E74B-8947-FF14485EABD8}" type="slidenum">
              <a:rPr lang="en-US" altLang="en-US"/>
              <a:pPr/>
              <a:t>‹#›</a:t>
            </a:fld>
            <a:endParaRPr lang="en-US" altLang="en-US"/>
          </a:p>
        </p:txBody>
      </p:sp>
    </p:spTree>
    <p:extLst>
      <p:ext uri="{BB962C8B-B14F-4D97-AF65-F5344CB8AC3E}">
        <p14:creationId xmlns:p14="http://schemas.microsoft.com/office/powerpoint/2010/main" val="3448569579"/>
      </p:ext>
    </p:extLst>
  </p:cSld>
  <p:clrMapOvr>
    <a:masterClrMapping/>
  </p:clrMapOvr>
</p:sldLayout>
</file>

<file path=ppt/slideLayouts/slideLayout62.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3">
            <a:extLst>
              <a:ext uri="{FF2B5EF4-FFF2-40B4-BE49-F238E27FC236}">
                <a16:creationId xmlns:a16="http://schemas.microsoft.com/office/drawing/2014/main" id="{F8113ECE-2A83-0B49-A7D9-D5D69639EAC8}"/>
              </a:ext>
            </a:extLst>
          </p:cNvPr>
          <p:cNvSpPr>
            <a:spLocks noGrp="1"/>
          </p:cNvSpPr>
          <p:nvPr>
            <p:ph type="dt" sz="half" idx="10"/>
          </p:nvPr>
        </p:nvSpPr>
        <p:spPr/>
        <p:txBody>
          <a:bodyPr/>
          <a:lstStyle>
            <a:lvl1pPr>
              <a:defRPr/>
            </a:lvl1pPr>
          </a:lstStyle>
          <a:p>
            <a:pPr>
              <a:defRPr/>
            </a:pPr>
            <a:fld id="{28EFA6F2-7C77-834F-BA39-86417D02A064}" type="datetimeFigureOut">
              <a:rPr lang="en-US"/>
              <a:pPr>
                <a:defRPr/>
              </a:pPr>
              <a:t>2/17/22</a:t>
            </a:fld>
            <a:endParaRPr lang="en-US"/>
          </a:p>
        </p:txBody>
      </p:sp>
      <p:sp>
        <p:nvSpPr>
          <p:cNvPr id="4" name="Footer Placeholder 4">
            <a:extLst>
              <a:ext uri="{FF2B5EF4-FFF2-40B4-BE49-F238E27FC236}">
                <a16:creationId xmlns:a16="http://schemas.microsoft.com/office/drawing/2014/main" id="{53882E53-548E-984D-A582-E986AEDB4EAB}"/>
              </a:ext>
            </a:extLst>
          </p:cNvPr>
          <p:cNvSpPr>
            <a:spLocks noGrp="1"/>
          </p:cNvSpPr>
          <p:nvPr>
            <p:ph type="ftr" sz="quarter" idx="11"/>
          </p:nvPr>
        </p:nvSpPr>
        <p:spPr/>
        <p:txBody>
          <a:bodyPr/>
          <a:lstStyle>
            <a:lvl1pPr>
              <a:defRPr/>
            </a:lvl1pPr>
          </a:lstStyle>
          <a:p>
            <a:pPr>
              <a:defRPr/>
            </a:pPr>
            <a:endParaRPr lang="en-US"/>
          </a:p>
        </p:txBody>
      </p:sp>
      <p:sp>
        <p:nvSpPr>
          <p:cNvPr id="5" name="Slide Number Placeholder 5">
            <a:extLst>
              <a:ext uri="{FF2B5EF4-FFF2-40B4-BE49-F238E27FC236}">
                <a16:creationId xmlns:a16="http://schemas.microsoft.com/office/drawing/2014/main" id="{DF760140-C371-7F41-B02D-9DEB18592C2C}"/>
              </a:ext>
            </a:extLst>
          </p:cNvPr>
          <p:cNvSpPr>
            <a:spLocks noGrp="1"/>
          </p:cNvSpPr>
          <p:nvPr>
            <p:ph type="sldNum" sz="quarter" idx="12"/>
          </p:nvPr>
        </p:nvSpPr>
        <p:spPr/>
        <p:txBody>
          <a:bodyPr/>
          <a:lstStyle>
            <a:lvl1pPr>
              <a:defRPr/>
            </a:lvl1pPr>
          </a:lstStyle>
          <a:p>
            <a:fld id="{BC7DC762-128C-F848-B5BB-F83D00311C8E}" type="slidenum">
              <a:rPr lang="en-US" altLang="en-US"/>
              <a:pPr/>
              <a:t>‹#›</a:t>
            </a:fld>
            <a:endParaRPr lang="en-US" altLang="en-US"/>
          </a:p>
        </p:txBody>
      </p:sp>
    </p:spTree>
    <p:extLst>
      <p:ext uri="{BB962C8B-B14F-4D97-AF65-F5344CB8AC3E}">
        <p14:creationId xmlns:p14="http://schemas.microsoft.com/office/powerpoint/2010/main" val="2650935062"/>
      </p:ext>
    </p:extLst>
  </p:cSld>
  <p:clrMapOvr>
    <a:masterClrMapping/>
  </p:clrMapOvr>
</p:sldLayout>
</file>

<file path=ppt/slideLayouts/slideLayout63.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3">
            <a:extLst>
              <a:ext uri="{FF2B5EF4-FFF2-40B4-BE49-F238E27FC236}">
                <a16:creationId xmlns:a16="http://schemas.microsoft.com/office/drawing/2014/main" id="{78F92CC0-FA9B-5F44-89A9-24774EC63E1C}"/>
              </a:ext>
            </a:extLst>
          </p:cNvPr>
          <p:cNvSpPr>
            <a:spLocks noGrp="1"/>
          </p:cNvSpPr>
          <p:nvPr>
            <p:ph type="dt" sz="half" idx="10"/>
          </p:nvPr>
        </p:nvSpPr>
        <p:spPr/>
        <p:txBody>
          <a:bodyPr/>
          <a:lstStyle>
            <a:lvl1pPr>
              <a:defRPr/>
            </a:lvl1pPr>
          </a:lstStyle>
          <a:p>
            <a:pPr>
              <a:defRPr/>
            </a:pPr>
            <a:fld id="{C1DFD6F0-6B45-3944-A262-7D5C5D725EA3}" type="datetimeFigureOut">
              <a:rPr lang="en-US"/>
              <a:pPr>
                <a:defRPr/>
              </a:pPr>
              <a:t>2/17/22</a:t>
            </a:fld>
            <a:endParaRPr lang="en-US"/>
          </a:p>
        </p:txBody>
      </p:sp>
      <p:sp>
        <p:nvSpPr>
          <p:cNvPr id="3" name="Footer Placeholder 4">
            <a:extLst>
              <a:ext uri="{FF2B5EF4-FFF2-40B4-BE49-F238E27FC236}">
                <a16:creationId xmlns:a16="http://schemas.microsoft.com/office/drawing/2014/main" id="{A7A51DC0-F555-3345-BCF9-59CD6D1DB632}"/>
              </a:ext>
            </a:extLst>
          </p:cNvPr>
          <p:cNvSpPr>
            <a:spLocks noGrp="1"/>
          </p:cNvSpPr>
          <p:nvPr>
            <p:ph type="ftr" sz="quarter" idx="11"/>
          </p:nvPr>
        </p:nvSpPr>
        <p:spPr/>
        <p:txBody>
          <a:bodyPr/>
          <a:lstStyle>
            <a:lvl1pPr>
              <a:defRPr/>
            </a:lvl1pPr>
          </a:lstStyle>
          <a:p>
            <a:pPr>
              <a:defRPr/>
            </a:pPr>
            <a:endParaRPr lang="en-US"/>
          </a:p>
        </p:txBody>
      </p:sp>
      <p:sp>
        <p:nvSpPr>
          <p:cNvPr id="4" name="Slide Number Placeholder 5">
            <a:extLst>
              <a:ext uri="{FF2B5EF4-FFF2-40B4-BE49-F238E27FC236}">
                <a16:creationId xmlns:a16="http://schemas.microsoft.com/office/drawing/2014/main" id="{8DBDBACA-B2CD-6B4E-8D60-85E0DFB71D1A}"/>
              </a:ext>
            </a:extLst>
          </p:cNvPr>
          <p:cNvSpPr>
            <a:spLocks noGrp="1"/>
          </p:cNvSpPr>
          <p:nvPr>
            <p:ph type="sldNum" sz="quarter" idx="12"/>
          </p:nvPr>
        </p:nvSpPr>
        <p:spPr/>
        <p:txBody>
          <a:bodyPr/>
          <a:lstStyle>
            <a:lvl1pPr>
              <a:defRPr/>
            </a:lvl1pPr>
          </a:lstStyle>
          <a:p>
            <a:fld id="{7C588003-F98B-144E-8807-B7D4C23977D9}" type="slidenum">
              <a:rPr lang="en-US" altLang="en-US"/>
              <a:pPr/>
              <a:t>‹#›</a:t>
            </a:fld>
            <a:endParaRPr lang="en-US" altLang="en-US"/>
          </a:p>
        </p:txBody>
      </p:sp>
    </p:spTree>
    <p:extLst>
      <p:ext uri="{BB962C8B-B14F-4D97-AF65-F5344CB8AC3E}">
        <p14:creationId xmlns:p14="http://schemas.microsoft.com/office/powerpoint/2010/main" val="4264471444"/>
      </p:ext>
    </p:extLst>
  </p:cSld>
  <p:clrMapOvr>
    <a:masterClrMapping/>
  </p:clrMapOvr>
</p:sldLayout>
</file>

<file path=ppt/slideLayouts/slideLayout64.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Content Placeholder 2"/>
          <p:cNvSpPr>
            <a:spLocks noGrp="1"/>
          </p:cNvSpPr>
          <p:nvPr>
            <p:ph idx="1"/>
          </p:nvPr>
        </p:nvSpPr>
        <p:spPr>
          <a:xfrm>
            <a:off x="5183188" y="987427"/>
            <a:ext cx="6172200" cy="4873625"/>
          </a:xfrm>
        </p:spPr>
        <p:txBody>
          <a:bodyPr/>
          <a:lstStyle>
            <a:lvl1pPr>
              <a:defRPr sz="2400"/>
            </a:lvl1pPr>
            <a:lvl2pPr>
              <a:defRPr sz="2100"/>
            </a:lvl2pPr>
            <a:lvl3pPr>
              <a:defRPr sz="1800"/>
            </a:lvl3pPr>
            <a:lvl4pPr>
              <a:defRPr sz="1500"/>
            </a:lvl4pPr>
            <a:lvl5pPr>
              <a:defRPr sz="1500"/>
            </a:lvl5pPr>
            <a:lvl6pPr>
              <a:defRPr sz="1500"/>
            </a:lvl6pPr>
            <a:lvl7pPr>
              <a:defRPr sz="1500"/>
            </a:lvl7pPr>
            <a:lvl8pPr>
              <a:defRPr sz="1500"/>
            </a:lvl8pPr>
            <a:lvl9pPr>
              <a:defRPr sz="15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a:extLst>
              <a:ext uri="{FF2B5EF4-FFF2-40B4-BE49-F238E27FC236}">
                <a16:creationId xmlns:a16="http://schemas.microsoft.com/office/drawing/2014/main" id="{E48A5FD3-FC6B-1E44-8964-DF8089F82A0F}"/>
              </a:ext>
            </a:extLst>
          </p:cNvPr>
          <p:cNvSpPr>
            <a:spLocks noGrp="1"/>
          </p:cNvSpPr>
          <p:nvPr>
            <p:ph type="dt" sz="half" idx="10"/>
          </p:nvPr>
        </p:nvSpPr>
        <p:spPr/>
        <p:txBody>
          <a:bodyPr/>
          <a:lstStyle>
            <a:lvl1pPr>
              <a:defRPr/>
            </a:lvl1pPr>
          </a:lstStyle>
          <a:p>
            <a:pPr>
              <a:defRPr/>
            </a:pPr>
            <a:fld id="{59287E7C-4D8E-404D-A6D9-BDA45251A723}" type="datetimeFigureOut">
              <a:rPr lang="en-US"/>
              <a:pPr>
                <a:defRPr/>
              </a:pPr>
              <a:t>2/17/22</a:t>
            </a:fld>
            <a:endParaRPr lang="en-US"/>
          </a:p>
        </p:txBody>
      </p:sp>
      <p:sp>
        <p:nvSpPr>
          <p:cNvPr id="6" name="Footer Placeholder 4">
            <a:extLst>
              <a:ext uri="{FF2B5EF4-FFF2-40B4-BE49-F238E27FC236}">
                <a16:creationId xmlns:a16="http://schemas.microsoft.com/office/drawing/2014/main" id="{1BF190D1-98E4-0B46-8F2E-B35638B3E962}"/>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7030C0E0-4CDE-2E48-BED2-11C1B51A2930}"/>
              </a:ext>
            </a:extLst>
          </p:cNvPr>
          <p:cNvSpPr>
            <a:spLocks noGrp="1"/>
          </p:cNvSpPr>
          <p:nvPr>
            <p:ph type="sldNum" sz="quarter" idx="12"/>
          </p:nvPr>
        </p:nvSpPr>
        <p:spPr/>
        <p:txBody>
          <a:bodyPr/>
          <a:lstStyle>
            <a:lvl1pPr>
              <a:defRPr/>
            </a:lvl1pPr>
          </a:lstStyle>
          <a:p>
            <a:fld id="{0A453647-55C3-4B4A-A0A6-BF97B9546DA7}" type="slidenum">
              <a:rPr lang="en-US" altLang="en-US"/>
              <a:pPr/>
              <a:t>‹#›</a:t>
            </a:fld>
            <a:endParaRPr lang="en-US" altLang="en-US"/>
          </a:p>
        </p:txBody>
      </p:sp>
    </p:spTree>
    <p:extLst>
      <p:ext uri="{BB962C8B-B14F-4D97-AF65-F5344CB8AC3E}">
        <p14:creationId xmlns:p14="http://schemas.microsoft.com/office/powerpoint/2010/main" val="3752145973"/>
      </p:ext>
    </p:extLst>
  </p:cSld>
  <p:clrMapOvr>
    <a:masterClrMapping/>
  </p:clrMapOvr>
</p:sldLayout>
</file>

<file path=ppt/slideLayouts/slideLayout65.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2400"/>
            </a:lvl1pPr>
          </a:lstStyle>
          <a:p>
            <a:r>
              <a:rPr lang="en-US"/>
              <a:t>Click to edit Master title style</a:t>
            </a:r>
          </a:p>
        </p:txBody>
      </p:sp>
      <p:sp>
        <p:nvSpPr>
          <p:cNvPr id="3" name="Picture Placeholder 2"/>
          <p:cNvSpPr>
            <a:spLocks noGrp="1"/>
          </p:cNvSpPr>
          <p:nvPr>
            <p:ph type="pic" idx="1"/>
          </p:nvPr>
        </p:nvSpPr>
        <p:spPr>
          <a:xfrm>
            <a:off x="5183188" y="987427"/>
            <a:ext cx="6172200" cy="4873625"/>
          </a:xfrm>
        </p:spPr>
        <p:txBody>
          <a:bodyPr rtlCol="0">
            <a:normAutofit/>
          </a:bodyPr>
          <a:lstStyle>
            <a:lvl1pPr marL="0" indent="0">
              <a:buNone/>
              <a:defRPr sz="2400"/>
            </a:lvl1pPr>
            <a:lvl2pPr marL="342900" indent="0">
              <a:buNone/>
              <a:defRPr sz="2100"/>
            </a:lvl2pPr>
            <a:lvl3pPr marL="685800" indent="0">
              <a:buNone/>
              <a:defRPr sz="1800"/>
            </a:lvl3pPr>
            <a:lvl4pPr marL="1028700" indent="0">
              <a:buNone/>
              <a:defRPr sz="1500"/>
            </a:lvl4pPr>
            <a:lvl5pPr marL="1371600" indent="0">
              <a:buNone/>
              <a:defRPr sz="1500"/>
            </a:lvl5pPr>
            <a:lvl6pPr marL="1714500" indent="0">
              <a:buNone/>
              <a:defRPr sz="1500"/>
            </a:lvl6pPr>
            <a:lvl7pPr marL="2057400" indent="0">
              <a:buNone/>
              <a:defRPr sz="1500"/>
            </a:lvl7pPr>
            <a:lvl8pPr marL="2400300" indent="0">
              <a:buNone/>
              <a:defRPr sz="1500"/>
            </a:lvl8pPr>
            <a:lvl9pPr marL="2743200" indent="0">
              <a:buNone/>
              <a:defRPr sz="1500"/>
            </a:lvl9pPr>
          </a:lstStyle>
          <a:p>
            <a:pPr lvl="0"/>
            <a:endParaRPr lang="en-US" noProof="0"/>
          </a:p>
        </p:txBody>
      </p:sp>
      <p:sp>
        <p:nvSpPr>
          <p:cNvPr id="4" name="Text Placeholder 3"/>
          <p:cNvSpPr>
            <a:spLocks noGrp="1"/>
          </p:cNvSpPr>
          <p:nvPr>
            <p:ph type="body" sz="half" idx="2"/>
          </p:nvPr>
        </p:nvSpPr>
        <p:spPr>
          <a:xfrm>
            <a:off x="839788" y="2057400"/>
            <a:ext cx="3932237" cy="3811588"/>
          </a:xfrm>
        </p:spPr>
        <p:txBody>
          <a:bodyPr/>
          <a:lstStyle>
            <a:lvl1pPr marL="0" indent="0">
              <a:buNone/>
              <a:defRPr sz="1200"/>
            </a:lvl1pPr>
            <a:lvl2pPr marL="342900" indent="0">
              <a:buNone/>
              <a:defRPr sz="1050"/>
            </a:lvl2pPr>
            <a:lvl3pPr marL="685800" indent="0">
              <a:buNone/>
              <a:defRPr sz="900"/>
            </a:lvl3pPr>
            <a:lvl4pPr marL="1028700" indent="0">
              <a:buNone/>
              <a:defRPr sz="750"/>
            </a:lvl4pPr>
            <a:lvl5pPr marL="1371600" indent="0">
              <a:buNone/>
              <a:defRPr sz="750"/>
            </a:lvl5pPr>
            <a:lvl6pPr marL="1714500" indent="0">
              <a:buNone/>
              <a:defRPr sz="750"/>
            </a:lvl6pPr>
            <a:lvl7pPr marL="2057400" indent="0">
              <a:buNone/>
              <a:defRPr sz="750"/>
            </a:lvl7pPr>
            <a:lvl8pPr marL="2400300" indent="0">
              <a:buNone/>
              <a:defRPr sz="750"/>
            </a:lvl8pPr>
            <a:lvl9pPr marL="2743200" indent="0">
              <a:buNone/>
              <a:defRPr sz="750"/>
            </a:lvl9pPr>
          </a:lstStyle>
          <a:p>
            <a:pPr lvl="0"/>
            <a:r>
              <a:rPr lang="en-US"/>
              <a:t>Edit Master text styles</a:t>
            </a:r>
          </a:p>
        </p:txBody>
      </p:sp>
      <p:sp>
        <p:nvSpPr>
          <p:cNvPr id="5" name="Date Placeholder 3">
            <a:extLst>
              <a:ext uri="{FF2B5EF4-FFF2-40B4-BE49-F238E27FC236}">
                <a16:creationId xmlns:a16="http://schemas.microsoft.com/office/drawing/2014/main" id="{924F4D2D-1145-E541-939A-3C2BFFFB8074}"/>
              </a:ext>
            </a:extLst>
          </p:cNvPr>
          <p:cNvSpPr>
            <a:spLocks noGrp="1"/>
          </p:cNvSpPr>
          <p:nvPr>
            <p:ph type="dt" sz="half" idx="10"/>
          </p:nvPr>
        </p:nvSpPr>
        <p:spPr/>
        <p:txBody>
          <a:bodyPr/>
          <a:lstStyle>
            <a:lvl1pPr>
              <a:defRPr/>
            </a:lvl1pPr>
          </a:lstStyle>
          <a:p>
            <a:pPr>
              <a:defRPr/>
            </a:pPr>
            <a:fld id="{4E2418BB-A2FC-EC48-9838-8AB0C59FD455}" type="datetimeFigureOut">
              <a:rPr lang="en-US"/>
              <a:pPr>
                <a:defRPr/>
              </a:pPr>
              <a:t>2/17/22</a:t>
            </a:fld>
            <a:endParaRPr lang="en-US"/>
          </a:p>
        </p:txBody>
      </p:sp>
      <p:sp>
        <p:nvSpPr>
          <p:cNvPr id="6" name="Footer Placeholder 4">
            <a:extLst>
              <a:ext uri="{FF2B5EF4-FFF2-40B4-BE49-F238E27FC236}">
                <a16:creationId xmlns:a16="http://schemas.microsoft.com/office/drawing/2014/main" id="{8A02BB13-4E63-BC47-988A-2BB9DC4AA3AF}"/>
              </a:ext>
            </a:extLst>
          </p:cNvPr>
          <p:cNvSpPr>
            <a:spLocks noGrp="1"/>
          </p:cNvSpPr>
          <p:nvPr>
            <p:ph type="ftr" sz="quarter" idx="11"/>
          </p:nvPr>
        </p:nvSpPr>
        <p:spPr/>
        <p:txBody>
          <a:bodyPr/>
          <a:lstStyle>
            <a:lvl1pPr>
              <a:defRPr/>
            </a:lvl1pPr>
          </a:lstStyle>
          <a:p>
            <a:pPr>
              <a:defRPr/>
            </a:pPr>
            <a:endParaRPr lang="en-US"/>
          </a:p>
        </p:txBody>
      </p:sp>
      <p:sp>
        <p:nvSpPr>
          <p:cNvPr id="7" name="Slide Number Placeholder 5">
            <a:extLst>
              <a:ext uri="{FF2B5EF4-FFF2-40B4-BE49-F238E27FC236}">
                <a16:creationId xmlns:a16="http://schemas.microsoft.com/office/drawing/2014/main" id="{1EA2D25E-43DE-7345-ACA8-2FF1EF84EBC0}"/>
              </a:ext>
            </a:extLst>
          </p:cNvPr>
          <p:cNvSpPr>
            <a:spLocks noGrp="1"/>
          </p:cNvSpPr>
          <p:nvPr>
            <p:ph type="sldNum" sz="quarter" idx="12"/>
          </p:nvPr>
        </p:nvSpPr>
        <p:spPr/>
        <p:txBody>
          <a:bodyPr/>
          <a:lstStyle>
            <a:lvl1pPr>
              <a:defRPr/>
            </a:lvl1pPr>
          </a:lstStyle>
          <a:p>
            <a:fld id="{7163455E-673C-E54A-B232-08F046FA2F54}" type="slidenum">
              <a:rPr lang="en-US" altLang="en-US"/>
              <a:pPr/>
              <a:t>‹#›</a:t>
            </a:fld>
            <a:endParaRPr lang="en-US" altLang="en-US"/>
          </a:p>
        </p:txBody>
      </p:sp>
    </p:spTree>
    <p:extLst>
      <p:ext uri="{BB962C8B-B14F-4D97-AF65-F5344CB8AC3E}">
        <p14:creationId xmlns:p14="http://schemas.microsoft.com/office/powerpoint/2010/main" val="3961719981"/>
      </p:ext>
    </p:extLst>
  </p:cSld>
  <p:clrMapOvr>
    <a:masterClrMapping/>
  </p:clrMapOvr>
</p:sldLayout>
</file>

<file path=ppt/slideLayouts/slideLayout66.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08C4992-940E-BF42-8D31-614C0F67ED06}"/>
              </a:ext>
            </a:extLst>
          </p:cNvPr>
          <p:cNvSpPr>
            <a:spLocks noGrp="1"/>
          </p:cNvSpPr>
          <p:nvPr>
            <p:ph type="dt" sz="half" idx="10"/>
          </p:nvPr>
        </p:nvSpPr>
        <p:spPr/>
        <p:txBody>
          <a:bodyPr/>
          <a:lstStyle>
            <a:lvl1pPr>
              <a:defRPr/>
            </a:lvl1pPr>
          </a:lstStyle>
          <a:p>
            <a:pPr>
              <a:defRPr/>
            </a:pPr>
            <a:fld id="{9B1D9F1F-97D2-C94A-920F-4B45330384B0}" type="datetimeFigureOut">
              <a:rPr lang="en-US"/>
              <a:pPr>
                <a:defRPr/>
              </a:pPr>
              <a:t>2/17/22</a:t>
            </a:fld>
            <a:endParaRPr lang="en-US"/>
          </a:p>
        </p:txBody>
      </p:sp>
      <p:sp>
        <p:nvSpPr>
          <p:cNvPr id="5" name="Footer Placeholder 4">
            <a:extLst>
              <a:ext uri="{FF2B5EF4-FFF2-40B4-BE49-F238E27FC236}">
                <a16:creationId xmlns:a16="http://schemas.microsoft.com/office/drawing/2014/main" id="{B3DE3462-5FE2-8C4A-AA1E-0D7CFE4E451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4F714C45-2486-E443-A83D-E99785076289}"/>
              </a:ext>
            </a:extLst>
          </p:cNvPr>
          <p:cNvSpPr>
            <a:spLocks noGrp="1"/>
          </p:cNvSpPr>
          <p:nvPr>
            <p:ph type="sldNum" sz="quarter" idx="12"/>
          </p:nvPr>
        </p:nvSpPr>
        <p:spPr/>
        <p:txBody>
          <a:bodyPr/>
          <a:lstStyle>
            <a:lvl1pPr>
              <a:defRPr/>
            </a:lvl1pPr>
          </a:lstStyle>
          <a:p>
            <a:fld id="{1945F7D9-7027-FD42-BCD0-BA3817054B76}" type="slidenum">
              <a:rPr lang="en-US" altLang="en-US"/>
              <a:pPr/>
              <a:t>‹#›</a:t>
            </a:fld>
            <a:endParaRPr lang="en-US" altLang="en-US"/>
          </a:p>
        </p:txBody>
      </p:sp>
    </p:spTree>
    <p:extLst>
      <p:ext uri="{BB962C8B-B14F-4D97-AF65-F5344CB8AC3E}">
        <p14:creationId xmlns:p14="http://schemas.microsoft.com/office/powerpoint/2010/main" val="1437996175"/>
      </p:ext>
    </p:extLst>
  </p:cSld>
  <p:clrMapOvr>
    <a:masterClrMapping/>
  </p:clrMapOvr>
</p:sldLayout>
</file>

<file path=ppt/slideLayouts/slideLayout67.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5"/>
            <a:ext cx="2628900" cy="5811838"/>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5"/>
            <a:ext cx="7734300" cy="5811838"/>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2B19732D-E1D3-DF44-BB11-AEC90E6C0454}"/>
              </a:ext>
            </a:extLst>
          </p:cNvPr>
          <p:cNvSpPr>
            <a:spLocks noGrp="1"/>
          </p:cNvSpPr>
          <p:nvPr>
            <p:ph type="dt" sz="half" idx="10"/>
          </p:nvPr>
        </p:nvSpPr>
        <p:spPr/>
        <p:txBody>
          <a:bodyPr/>
          <a:lstStyle>
            <a:lvl1pPr>
              <a:defRPr/>
            </a:lvl1pPr>
          </a:lstStyle>
          <a:p>
            <a:pPr>
              <a:defRPr/>
            </a:pPr>
            <a:fld id="{F31516A1-465D-9245-83CA-021DC5E57A0E}" type="datetimeFigureOut">
              <a:rPr lang="en-US"/>
              <a:pPr>
                <a:defRPr/>
              </a:pPr>
              <a:t>2/17/22</a:t>
            </a:fld>
            <a:endParaRPr lang="en-US"/>
          </a:p>
        </p:txBody>
      </p:sp>
      <p:sp>
        <p:nvSpPr>
          <p:cNvPr id="5" name="Footer Placeholder 4">
            <a:extLst>
              <a:ext uri="{FF2B5EF4-FFF2-40B4-BE49-F238E27FC236}">
                <a16:creationId xmlns:a16="http://schemas.microsoft.com/office/drawing/2014/main" id="{8CFE454B-0319-DD45-B046-429415ECE8F3}"/>
              </a:ext>
            </a:extLst>
          </p:cNvPr>
          <p:cNvSpPr>
            <a:spLocks noGrp="1"/>
          </p:cNvSpPr>
          <p:nvPr>
            <p:ph type="ftr" sz="quarter" idx="11"/>
          </p:nvPr>
        </p:nvSpPr>
        <p:spPr/>
        <p:txBody>
          <a:bodyPr/>
          <a:lstStyle>
            <a:lvl1pPr>
              <a:defRPr/>
            </a:lvl1pPr>
          </a:lstStyle>
          <a:p>
            <a:pPr>
              <a:defRPr/>
            </a:pPr>
            <a:endParaRPr lang="en-US"/>
          </a:p>
        </p:txBody>
      </p:sp>
      <p:sp>
        <p:nvSpPr>
          <p:cNvPr id="6" name="Slide Number Placeholder 5">
            <a:extLst>
              <a:ext uri="{FF2B5EF4-FFF2-40B4-BE49-F238E27FC236}">
                <a16:creationId xmlns:a16="http://schemas.microsoft.com/office/drawing/2014/main" id="{B6B1B161-B669-D34D-A632-8E597919CEE6}"/>
              </a:ext>
            </a:extLst>
          </p:cNvPr>
          <p:cNvSpPr>
            <a:spLocks noGrp="1"/>
          </p:cNvSpPr>
          <p:nvPr>
            <p:ph type="sldNum" sz="quarter" idx="12"/>
          </p:nvPr>
        </p:nvSpPr>
        <p:spPr/>
        <p:txBody>
          <a:bodyPr/>
          <a:lstStyle>
            <a:lvl1pPr>
              <a:defRPr/>
            </a:lvl1pPr>
          </a:lstStyle>
          <a:p>
            <a:fld id="{1276C550-DE54-9243-9D2E-5117FBF6C128}" type="slidenum">
              <a:rPr lang="en-US" altLang="en-US"/>
              <a:pPr/>
              <a:t>‹#›</a:t>
            </a:fld>
            <a:endParaRPr lang="en-US" altLang="en-US"/>
          </a:p>
        </p:txBody>
      </p:sp>
    </p:spTree>
    <p:extLst>
      <p:ext uri="{BB962C8B-B14F-4D97-AF65-F5344CB8AC3E}">
        <p14:creationId xmlns:p14="http://schemas.microsoft.com/office/powerpoint/2010/main" val="2741084626"/>
      </p:ext>
    </p:extLst>
  </p:cSld>
  <p:clrMapOvr>
    <a:masterClrMapping/>
  </p:clrMapOvr>
</p:sldLayout>
</file>

<file path=ppt/slideLayouts/slideLayout68.xml><?xml version="1.0" encoding="utf-8"?>
<p:sldLayout xmlns:a="http://schemas.openxmlformats.org/drawingml/2006/main" xmlns:r="http://schemas.openxmlformats.org/officeDocument/2006/relationships" xmlns:p="http://schemas.openxmlformats.org/presentationml/2006/main" matchingName="Section header" type="secHead">
  <p:cSld name="Section header">
    <p:spTree>
      <p:nvGrpSpPr>
        <p:cNvPr id="1" name="Shape 102"/>
        <p:cNvGrpSpPr/>
        <p:nvPr/>
      </p:nvGrpSpPr>
      <p:grpSpPr>
        <a:xfrm>
          <a:off x="0" y="0"/>
          <a:ext cx="0" cy="0"/>
          <a:chOff x="0" y="0"/>
          <a:chExt cx="0" cy="0"/>
        </a:xfrm>
      </p:grpSpPr>
      <p:sp>
        <p:nvSpPr>
          <p:cNvPr id="103" name="Google Shape;103;p3"/>
          <p:cNvSpPr/>
          <p:nvPr/>
        </p:nvSpPr>
        <p:spPr>
          <a:xfrm>
            <a:off x="-100" y="2"/>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4" name="Google Shape;104;p3"/>
          <p:cNvSpPr/>
          <p:nvPr/>
        </p:nvSpPr>
        <p:spPr>
          <a:xfrm>
            <a:off x="443194" y="226822"/>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5" name="Google Shape;105;p3"/>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06" name="Google Shape;106;p3"/>
          <p:cNvSpPr txBox="1">
            <a:spLocks noGrp="1"/>
          </p:cNvSpPr>
          <p:nvPr>
            <p:ph type="title"/>
          </p:nvPr>
        </p:nvSpPr>
        <p:spPr>
          <a:xfrm>
            <a:off x="914400" y="3337600"/>
            <a:ext cx="5765200" cy="1122400"/>
          </a:xfrm>
          <a:prstGeom prst="rect">
            <a:avLst/>
          </a:prstGeom>
        </p:spPr>
        <p:txBody>
          <a:bodyPr spcFirstLastPara="1" wrap="square" lIns="91425" tIns="91425" rIns="91425" bIns="91425" anchor="ctr" anchorCtr="0">
            <a:noAutofit/>
          </a:bodyPr>
          <a:lstStyle>
            <a:lvl1pPr lvl="0">
              <a:spcBef>
                <a:spcPts val="0"/>
              </a:spcBef>
              <a:spcAft>
                <a:spcPts val="0"/>
              </a:spcAft>
              <a:buSzPts val="3600"/>
              <a:buNone/>
              <a:defRPr sz="4800"/>
            </a:lvl1pPr>
            <a:lvl2pPr lvl="1" algn="ctr">
              <a:spcBef>
                <a:spcPts val="0"/>
              </a:spcBef>
              <a:spcAft>
                <a:spcPts val="0"/>
              </a:spcAft>
              <a:buSzPts val="3600"/>
              <a:buNone/>
              <a:defRPr sz="4800"/>
            </a:lvl2pPr>
            <a:lvl3pPr lvl="2" algn="ctr">
              <a:spcBef>
                <a:spcPts val="0"/>
              </a:spcBef>
              <a:spcAft>
                <a:spcPts val="0"/>
              </a:spcAft>
              <a:buSzPts val="3600"/>
              <a:buNone/>
              <a:defRPr sz="4800"/>
            </a:lvl3pPr>
            <a:lvl4pPr lvl="3" algn="ctr">
              <a:spcBef>
                <a:spcPts val="0"/>
              </a:spcBef>
              <a:spcAft>
                <a:spcPts val="0"/>
              </a:spcAft>
              <a:buSzPts val="3600"/>
              <a:buNone/>
              <a:defRPr sz="4800"/>
            </a:lvl4pPr>
            <a:lvl5pPr lvl="4" algn="ctr">
              <a:spcBef>
                <a:spcPts val="0"/>
              </a:spcBef>
              <a:spcAft>
                <a:spcPts val="0"/>
              </a:spcAft>
              <a:buSzPts val="3600"/>
              <a:buNone/>
              <a:defRPr sz="4800"/>
            </a:lvl5pPr>
            <a:lvl6pPr lvl="5" algn="ctr">
              <a:spcBef>
                <a:spcPts val="0"/>
              </a:spcBef>
              <a:spcAft>
                <a:spcPts val="0"/>
              </a:spcAft>
              <a:buSzPts val="3600"/>
              <a:buNone/>
              <a:defRPr sz="4800"/>
            </a:lvl6pPr>
            <a:lvl7pPr lvl="6" algn="ctr">
              <a:spcBef>
                <a:spcPts val="0"/>
              </a:spcBef>
              <a:spcAft>
                <a:spcPts val="0"/>
              </a:spcAft>
              <a:buSzPts val="3600"/>
              <a:buNone/>
              <a:defRPr sz="4800"/>
            </a:lvl7pPr>
            <a:lvl8pPr lvl="7" algn="ctr">
              <a:spcBef>
                <a:spcPts val="0"/>
              </a:spcBef>
              <a:spcAft>
                <a:spcPts val="0"/>
              </a:spcAft>
              <a:buSzPts val="3600"/>
              <a:buNone/>
              <a:defRPr sz="4800"/>
            </a:lvl8pPr>
            <a:lvl9pPr lvl="8" algn="ctr">
              <a:spcBef>
                <a:spcPts val="0"/>
              </a:spcBef>
              <a:spcAft>
                <a:spcPts val="0"/>
              </a:spcAft>
              <a:buSzPts val="3600"/>
              <a:buNone/>
              <a:defRPr sz="4800"/>
            </a:lvl9pPr>
          </a:lstStyle>
          <a:p>
            <a:endParaRPr/>
          </a:p>
        </p:txBody>
      </p:sp>
      <p:sp>
        <p:nvSpPr>
          <p:cNvPr id="107" name="Google Shape;107;p3"/>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
        <p:nvSpPr>
          <p:cNvPr id="108" name="Google Shape;108;p3"/>
          <p:cNvSpPr txBox="1">
            <a:spLocks noGrp="1"/>
          </p:cNvSpPr>
          <p:nvPr>
            <p:ph type="title" idx="2" hasCustomPrompt="1"/>
          </p:nvPr>
        </p:nvSpPr>
        <p:spPr>
          <a:xfrm>
            <a:off x="914400" y="1780000"/>
            <a:ext cx="5765200" cy="1557600"/>
          </a:xfrm>
          <a:prstGeom prst="rect">
            <a:avLst/>
          </a:prstGeom>
        </p:spPr>
        <p:txBody>
          <a:bodyPr spcFirstLastPara="1" wrap="square" lIns="91425" tIns="91425" rIns="91425" bIns="91425" anchor="b" anchorCtr="0">
            <a:noAutofit/>
          </a:bodyPr>
          <a:lstStyle>
            <a:lvl1pPr lvl="0" rtl="0">
              <a:spcBef>
                <a:spcPts val="0"/>
              </a:spcBef>
              <a:spcAft>
                <a:spcPts val="0"/>
              </a:spcAft>
              <a:buSzPts val="7000"/>
              <a:buNone/>
              <a:defRPr sz="9333"/>
            </a:lvl1pPr>
            <a:lvl2pPr lvl="1" algn="ctr" rtl="0">
              <a:spcBef>
                <a:spcPts val="0"/>
              </a:spcBef>
              <a:spcAft>
                <a:spcPts val="0"/>
              </a:spcAft>
              <a:buSzPts val="7000"/>
              <a:buNone/>
              <a:defRPr sz="9333"/>
            </a:lvl2pPr>
            <a:lvl3pPr lvl="2" algn="ctr" rtl="0">
              <a:spcBef>
                <a:spcPts val="0"/>
              </a:spcBef>
              <a:spcAft>
                <a:spcPts val="0"/>
              </a:spcAft>
              <a:buSzPts val="7000"/>
              <a:buNone/>
              <a:defRPr sz="9333"/>
            </a:lvl3pPr>
            <a:lvl4pPr lvl="3" algn="ctr" rtl="0">
              <a:spcBef>
                <a:spcPts val="0"/>
              </a:spcBef>
              <a:spcAft>
                <a:spcPts val="0"/>
              </a:spcAft>
              <a:buSzPts val="7000"/>
              <a:buNone/>
              <a:defRPr sz="9333"/>
            </a:lvl4pPr>
            <a:lvl5pPr lvl="4" algn="ctr" rtl="0">
              <a:spcBef>
                <a:spcPts val="0"/>
              </a:spcBef>
              <a:spcAft>
                <a:spcPts val="0"/>
              </a:spcAft>
              <a:buSzPts val="7000"/>
              <a:buNone/>
              <a:defRPr sz="9333"/>
            </a:lvl5pPr>
            <a:lvl6pPr lvl="5" algn="ctr" rtl="0">
              <a:spcBef>
                <a:spcPts val="0"/>
              </a:spcBef>
              <a:spcAft>
                <a:spcPts val="0"/>
              </a:spcAft>
              <a:buSzPts val="7000"/>
              <a:buNone/>
              <a:defRPr sz="9333"/>
            </a:lvl6pPr>
            <a:lvl7pPr lvl="6" algn="ctr" rtl="0">
              <a:spcBef>
                <a:spcPts val="0"/>
              </a:spcBef>
              <a:spcAft>
                <a:spcPts val="0"/>
              </a:spcAft>
              <a:buSzPts val="7000"/>
              <a:buNone/>
              <a:defRPr sz="9333"/>
            </a:lvl7pPr>
            <a:lvl8pPr lvl="7" algn="ctr" rtl="0">
              <a:spcBef>
                <a:spcPts val="0"/>
              </a:spcBef>
              <a:spcAft>
                <a:spcPts val="0"/>
              </a:spcAft>
              <a:buSzPts val="7000"/>
              <a:buNone/>
              <a:defRPr sz="9333"/>
            </a:lvl8pPr>
            <a:lvl9pPr lvl="8" algn="ctr" rtl="0">
              <a:spcBef>
                <a:spcPts val="0"/>
              </a:spcBef>
              <a:spcAft>
                <a:spcPts val="0"/>
              </a:spcAft>
              <a:buSzPts val="7000"/>
              <a:buNone/>
              <a:defRPr sz="9333"/>
            </a:lvl9pPr>
          </a:lstStyle>
          <a:p>
            <a:r>
              <a:t>xx%</a:t>
            </a:r>
          </a:p>
        </p:txBody>
      </p:sp>
      <p:sp>
        <p:nvSpPr>
          <p:cNvPr id="109" name="Google Shape;109;p3"/>
          <p:cNvSpPr txBox="1">
            <a:spLocks noGrp="1"/>
          </p:cNvSpPr>
          <p:nvPr>
            <p:ph type="subTitle" idx="1"/>
          </p:nvPr>
        </p:nvSpPr>
        <p:spPr>
          <a:xfrm>
            <a:off x="914400" y="4460000"/>
            <a:ext cx="5765200" cy="6180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668062487"/>
      </p:ext>
    </p:extLst>
  </p:cSld>
  <p:clrMapOvr>
    <a:masterClrMapping/>
  </p:clrMapOvr>
</p:sldLayout>
</file>

<file path=ppt/slideLayouts/slideLayout69.xml><?xml version="1.0" encoding="utf-8"?>
<p:sldLayout xmlns:a="http://schemas.openxmlformats.org/drawingml/2006/main" xmlns:r="http://schemas.openxmlformats.org/officeDocument/2006/relationships" xmlns:p="http://schemas.openxmlformats.org/presentationml/2006/main" matchingName="Title and body" type="tx">
  <p:cSld name="Title and body">
    <p:spTree>
      <p:nvGrpSpPr>
        <p:cNvPr id="1" name="Shape 110"/>
        <p:cNvGrpSpPr/>
        <p:nvPr/>
      </p:nvGrpSpPr>
      <p:grpSpPr>
        <a:xfrm>
          <a:off x="0" y="0"/>
          <a:ext cx="0" cy="0"/>
          <a:chOff x="0" y="0"/>
          <a:chExt cx="0" cy="0"/>
        </a:xfrm>
      </p:grpSpPr>
      <p:sp>
        <p:nvSpPr>
          <p:cNvPr id="111" name="Google Shape;111;p4"/>
          <p:cNvSpPr/>
          <p:nvPr/>
        </p:nvSpPr>
        <p:spPr>
          <a:xfrm>
            <a:off x="-100" y="2"/>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2" name="Google Shape;112;p4"/>
          <p:cNvSpPr/>
          <p:nvPr/>
        </p:nvSpPr>
        <p:spPr>
          <a:xfrm>
            <a:off x="443194" y="226822"/>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3" name="Google Shape;113;p4"/>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114" name="Google Shape;114;p4"/>
          <p:cNvSpPr txBox="1">
            <a:spLocks noGrp="1"/>
          </p:cNvSpPr>
          <p:nvPr>
            <p:ph type="title"/>
          </p:nvPr>
        </p:nvSpPr>
        <p:spPr>
          <a:xfrm>
            <a:off x="914400" y="593367"/>
            <a:ext cx="10363200" cy="763600"/>
          </a:xfrm>
          <a:prstGeom prst="rect">
            <a:avLst/>
          </a:prstGeom>
        </p:spPr>
        <p:txBody>
          <a:bodyPr spcFirstLastPara="1" wrap="square" lIns="91425" tIns="91425" rIns="91425" bIns="91425" anchor="t" anchorCtr="0">
            <a:noAutofit/>
          </a:bodyPr>
          <a:lstStyle>
            <a:lvl1pPr lvl="0">
              <a:spcBef>
                <a:spcPts val="0"/>
              </a:spcBef>
              <a:spcAft>
                <a:spcPts val="0"/>
              </a:spcAft>
              <a:buSzPts val="2800"/>
              <a:buNone/>
              <a:defRPr/>
            </a:lvl1pPr>
            <a:lvl2pPr lvl="1">
              <a:spcBef>
                <a:spcPts val="0"/>
              </a:spcBef>
              <a:spcAft>
                <a:spcPts val="0"/>
              </a:spcAft>
              <a:buSzPts val="2800"/>
              <a:buNone/>
              <a:defRPr/>
            </a:lvl2pPr>
            <a:lvl3pPr lvl="2">
              <a:spcBef>
                <a:spcPts val="0"/>
              </a:spcBef>
              <a:spcAft>
                <a:spcPts val="0"/>
              </a:spcAft>
              <a:buSzPts val="2800"/>
              <a:buNone/>
              <a:defRPr/>
            </a:lvl3pPr>
            <a:lvl4pPr lvl="3">
              <a:spcBef>
                <a:spcPts val="0"/>
              </a:spcBef>
              <a:spcAft>
                <a:spcPts val="0"/>
              </a:spcAft>
              <a:buSzPts val="2800"/>
              <a:buNone/>
              <a:defRPr/>
            </a:lvl4pPr>
            <a:lvl5pPr lvl="4">
              <a:spcBef>
                <a:spcPts val="0"/>
              </a:spcBef>
              <a:spcAft>
                <a:spcPts val="0"/>
              </a:spcAft>
              <a:buSzPts val="2800"/>
              <a:buNone/>
              <a:defRPr/>
            </a:lvl5pPr>
            <a:lvl6pPr lvl="5">
              <a:spcBef>
                <a:spcPts val="0"/>
              </a:spcBef>
              <a:spcAft>
                <a:spcPts val="0"/>
              </a:spcAft>
              <a:buSzPts val="2800"/>
              <a:buNone/>
              <a:defRPr/>
            </a:lvl6pPr>
            <a:lvl7pPr lvl="6">
              <a:spcBef>
                <a:spcPts val="0"/>
              </a:spcBef>
              <a:spcAft>
                <a:spcPts val="0"/>
              </a:spcAft>
              <a:buSzPts val="2800"/>
              <a:buNone/>
              <a:defRPr/>
            </a:lvl7pPr>
            <a:lvl8pPr lvl="7">
              <a:spcBef>
                <a:spcPts val="0"/>
              </a:spcBef>
              <a:spcAft>
                <a:spcPts val="0"/>
              </a:spcAft>
              <a:buSzPts val="2800"/>
              <a:buNone/>
              <a:defRPr/>
            </a:lvl8pPr>
            <a:lvl9pPr lvl="8">
              <a:spcBef>
                <a:spcPts val="0"/>
              </a:spcBef>
              <a:spcAft>
                <a:spcPts val="0"/>
              </a:spcAft>
              <a:buSzPts val="2800"/>
              <a:buNone/>
              <a:defRPr/>
            </a:lvl9pPr>
          </a:lstStyle>
          <a:p>
            <a:endParaRPr/>
          </a:p>
        </p:txBody>
      </p:sp>
      <p:sp>
        <p:nvSpPr>
          <p:cNvPr id="115" name="Google Shape;115;p4"/>
          <p:cNvSpPr txBox="1">
            <a:spLocks noGrp="1"/>
          </p:cNvSpPr>
          <p:nvPr>
            <p:ph type="body" idx="1"/>
          </p:nvPr>
        </p:nvSpPr>
        <p:spPr>
          <a:xfrm>
            <a:off x="914400" y="1536633"/>
            <a:ext cx="10363200" cy="4555200"/>
          </a:xfrm>
          <a:prstGeom prst="rect">
            <a:avLst/>
          </a:prstGeom>
        </p:spPr>
        <p:txBody>
          <a:bodyPr spcFirstLastPara="1" wrap="square" lIns="91425" tIns="91425" rIns="91425" bIns="91425" anchor="t" anchorCtr="0">
            <a:noAutofit/>
          </a:bodyPr>
          <a:lstStyle>
            <a:lvl1pPr marL="609570" lvl="0" indent="-406381">
              <a:spcBef>
                <a:spcPts val="0"/>
              </a:spcBef>
              <a:spcAft>
                <a:spcPts val="0"/>
              </a:spcAft>
              <a:buClr>
                <a:srgbClr val="434343"/>
              </a:buClr>
              <a:buSzPts val="1200"/>
              <a:buFont typeface="Livvic"/>
              <a:buAutoNum type="arabicPeriod"/>
              <a:defRPr sz="1467"/>
            </a:lvl1pPr>
            <a:lvl2pPr marL="1219140" lvl="1" indent="-406381">
              <a:spcBef>
                <a:spcPts val="0"/>
              </a:spcBef>
              <a:spcAft>
                <a:spcPts val="0"/>
              </a:spcAft>
              <a:buClr>
                <a:srgbClr val="434343"/>
              </a:buClr>
              <a:buSzPts val="1200"/>
              <a:buFont typeface="Roboto Condensed Light"/>
              <a:buAutoNum type="alphaLcPeriod"/>
              <a:defRPr/>
            </a:lvl2pPr>
            <a:lvl3pPr marL="1828709" lvl="2" indent="-406381">
              <a:spcBef>
                <a:spcPts val="0"/>
              </a:spcBef>
              <a:spcAft>
                <a:spcPts val="0"/>
              </a:spcAft>
              <a:buClr>
                <a:srgbClr val="434343"/>
              </a:buClr>
              <a:buSzPts val="1200"/>
              <a:buFont typeface="Roboto Condensed Light"/>
              <a:buAutoNum type="romanLcPeriod"/>
              <a:defRPr/>
            </a:lvl3pPr>
            <a:lvl4pPr marL="2438278" lvl="3" indent="-406381">
              <a:spcBef>
                <a:spcPts val="0"/>
              </a:spcBef>
              <a:spcAft>
                <a:spcPts val="0"/>
              </a:spcAft>
              <a:buClr>
                <a:srgbClr val="434343"/>
              </a:buClr>
              <a:buSzPts val="1200"/>
              <a:buFont typeface="Roboto Condensed Light"/>
              <a:buAutoNum type="arabicPeriod"/>
              <a:defRPr/>
            </a:lvl4pPr>
            <a:lvl5pPr marL="3047848" lvl="4" indent="-406381">
              <a:spcBef>
                <a:spcPts val="0"/>
              </a:spcBef>
              <a:spcAft>
                <a:spcPts val="0"/>
              </a:spcAft>
              <a:buClr>
                <a:srgbClr val="434343"/>
              </a:buClr>
              <a:buSzPts val="1200"/>
              <a:buFont typeface="Roboto Condensed Light"/>
              <a:buAutoNum type="alphaLcPeriod"/>
              <a:defRPr/>
            </a:lvl5pPr>
            <a:lvl6pPr marL="3657418" lvl="5" indent="-406381">
              <a:spcBef>
                <a:spcPts val="0"/>
              </a:spcBef>
              <a:spcAft>
                <a:spcPts val="0"/>
              </a:spcAft>
              <a:buClr>
                <a:srgbClr val="434343"/>
              </a:buClr>
              <a:buSzPts val="1200"/>
              <a:buFont typeface="Roboto Condensed Light"/>
              <a:buAutoNum type="romanLcPeriod"/>
              <a:defRPr/>
            </a:lvl6pPr>
            <a:lvl7pPr marL="4266987" lvl="6" indent="-406381">
              <a:spcBef>
                <a:spcPts val="0"/>
              </a:spcBef>
              <a:spcAft>
                <a:spcPts val="0"/>
              </a:spcAft>
              <a:buClr>
                <a:srgbClr val="434343"/>
              </a:buClr>
              <a:buSzPts val="1200"/>
              <a:buFont typeface="Roboto Condensed Light"/>
              <a:buAutoNum type="arabicPeriod"/>
              <a:defRPr/>
            </a:lvl7pPr>
            <a:lvl8pPr marL="4876557" lvl="7" indent="-406381">
              <a:spcBef>
                <a:spcPts val="0"/>
              </a:spcBef>
              <a:spcAft>
                <a:spcPts val="0"/>
              </a:spcAft>
              <a:buClr>
                <a:srgbClr val="434343"/>
              </a:buClr>
              <a:buSzPts val="1200"/>
              <a:buFont typeface="Roboto Condensed Light"/>
              <a:buAutoNum type="alphaLcPeriod"/>
              <a:defRPr/>
            </a:lvl8pPr>
            <a:lvl9pPr marL="5486126" lvl="8" indent="-406381">
              <a:spcBef>
                <a:spcPts val="0"/>
              </a:spcBef>
              <a:spcAft>
                <a:spcPts val="0"/>
              </a:spcAft>
              <a:buClr>
                <a:srgbClr val="434343"/>
              </a:buClr>
              <a:buSzPts val="1200"/>
              <a:buFont typeface="Roboto Condensed Light"/>
              <a:buAutoNum type="romanLcPeriod"/>
              <a:defRPr/>
            </a:lvl9pPr>
          </a:lstStyle>
          <a:p>
            <a:endParaRPr/>
          </a:p>
        </p:txBody>
      </p:sp>
      <p:sp>
        <p:nvSpPr>
          <p:cNvPr id="116" name="Google Shape;116;p4"/>
          <p:cNvSpPr txBox="1">
            <a:spLocks noGrp="1"/>
          </p:cNvSpPr>
          <p:nvPr>
            <p:ph type="sldNum" idx="12"/>
          </p:nvPr>
        </p:nvSpPr>
        <p:spPr>
          <a:xfrm>
            <a:off x="11296611" y="6217623"/>
            <a:ext cx="731600" cy="524800"/>
          </a:xfrm>
          <a:prstGeom prst="rect">
            <a:avLst/>
          </a:prstGeom>
        </p:spPr>
        <p:txBody>
          <a:bodyPr spcFirstLastPara="1" wrap="square" lIns="91425" tIns="91425" rIns="91425" bIns="91425" anchor="ctr" anchorCtr="0">
            <a:noAutofit/>
          </a:bodyPr>
          <a:lstStyle>
            <a:lvl1pPr lvl="0">
              <a:buNone/>
              <a:defRPr/>
            </a:lvl1pPr>
            <a:lvl2pPr lvl="1">
              <a:buNone/>
              <a:defRPr/>
            </a:lvl2pPr>
            <a:lvl3pPr lvl="2">
              <a:buNone/>
              <a:defRPr/>
            </a:lvl3pPr>
            <a:lvl4pPr lvl="3">
              <a:buNone/>
              <a:defRPr/>
            </a:lvl4pPr>
            <a:lvl5pPr lvl="4">
              <a:buNone/>
              <a:defRPr/>
            </a:lvl5pPr>
            <a:lvl6pPr lvl="5">
              <a:buNone/>
              <a:defRPr/>
            </a:lvl6pPr>
            <a:lvl7pPr lvl="6">
              <a:buNone/>
              <a:defRPr/>
            </a:lvl7pPr>
            <a:lvl8pPr lvl="7">
              <a:buNone/>
              <a:defRPr/>
            </a:lvl8pPr>
            <a:lvl9pPr lvl="8">
              <a:buNone/>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1407184760"/>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matchingName="Table of contents">
  <p:cSld name="Table of contents">
    <p:bg>
      <p:bgPr>
        <a:solidFill>
          <a:schemeClr val="accent3"/>
        </a:solidFill>
        <a:effectLst/>
      </p:bgPr>
    </p:bg>
    <p:spTree>
      <p:nvGrpSpPr>
        <p:cNvPr id="1" name="Shape 399"/>
        <p:cNvGrpSpPr/>
        <p:nvPr/>
      </p:nvGrpSpPr>
      <p:grpSpPr>
        <a:xfrm>
          <a:off x="0" y="0"/>
          <a:ext cx="0" cy="0"/>
          <a:chOff x="0" y="0"/>
          <a:chExt cx="0" cy="0"/>
        </a:xfrm>
      </p:grpSpPr>
      <p:grpSp>
        <p:nvGrpSpPr>
          <p:cNvPr id="400" name="Google Shape;400;p13"/>
          <p:cNvGrpSpPr/>
          <p:nvPr/>
        </p:nvGrpSpPr>
        <p:grpSpPr>
          <a:xfrm>
            <a:off x="-1135833" y="365100"/>
            <a:ext cx="12962600" cy="6148800"/>
            <a:chOff x="-851875" y="273825"/>
            <a:chExt cx="9721950" cy="4611600"/>
          </a:xfrm>
        </p:grpSpPr>
        <p:sp>
          <p:nvSpPr>
            <p:cNvPr id="401" name="Google Shape;401;p13"/>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2" name="Google Shape;402;p13"/>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403" name="Google Shape;403;p13"/>
            <p:cNvGrpSpPr/>
            <p:nvPr/>
          </p:nvGrpSpPr>
          <p:grpSpPr>
            <a:xfrm>
              <a:off x="81691" y="785819"/>
              <a:ext cx="155400" cy="3538775"/>
              <a:chOff x="435991" y="785819"/>
              <a:chExt cx="155400" cy="3538775"/>
            </a:xfrm>
          </p:grpSpPr>
          <p:sp>
            <p:nvSpPr>
              <p:cNvPr id="404" name="Google Shape;404;p13"/>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5" name="Google Shape;405;p13"/>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6" name="Google Shape;406;p13"/>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7" name="Google Shape;407;p13"/>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8" name="Google Shape;408;p13"/>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09" name="Google Shape;409;p13"/>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0" name="Google Shape;410;p13"/>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1" name="Google Shape;411;p13"/>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12" name="Google Shape;412;p13"/>
            <p:cNvGrpSpPr/>
            <p:nvPr/>
          </p:nvGrpSpPr>
          <p:grpSpPr>
            <a:xfrm>
              <a:off x="435991" y="785819"/>
              <a:ext cx="155400" cy="3538775"/>
              <a:chOff x="435991" y="785819"/>
              <a:chExt cx="155400" cy="3538775"/>
            </a:xfrm>
          </p:grpSpPr>
          <p:sp>
            <p:nvSpPr>
              <p:cNvPr id="413" name="Google Shape;413;p13"/>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4" name="Google Shape;414;p13"/>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5" name="Google Shape;415;p13"/>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6" name="Google Shape;416;p13"/>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7" name="Google Shape;417;p13"/>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8" name="Google Shape;418;p13"/>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19" name="Google Shape;419;p13"/>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0" name="Google Shape;420;p13"/>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421" name="Google Shape;421;p13"/>
            <p:cNvGrpSpPr/>
            <p:nvPr/>
          </p:nvGrpSpPr>
          <p:grpSpPr>
            <a:xfrm>
              <a:off x="161500" y="826619"/>
              <a:ext cx="352200" cy="3457175"/>
              <a:chOff x="161500" y="826619"/>
              <a:chExt cx="352200" cy="3457175"/>
            </a:xfrm>
          </p:grpSpPr>
          <p:sp>
            <p:nvSpPr>
              <p:cNvPr id="422" name="Google Shape;422;p13"/>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3" name="Google Shape;423;p13"/>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4" name="Google Shape;424;p13"/>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5" name="Google Shape;425;p13"/>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6" name="Google Shape;426;p13"/>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7" name="Google Shape;427;p13"/>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8" name="Google Shape;428;p13"/>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29" name="Google Shape;429;p13"/>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430" name="Google Shape;430;p13"/>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sp>
        <p:nvSpPr>
          <p:cNvPr id="431" name="Google Shape;431;p13"/>
          <p:cNvSpPr txBox="1">
            <a:spLocks noGrp="1"/>
          </p:cNvSpPr>
          <p:nvPr>
            <p:ph type="title"/>
          </p:nvPr>
        </p:nvSpPr>
        <p:spPr>
          <a:xfrm>
            <a:off x="1053733" y="716000"/>
            <a:ext cx="10187600" cy="4816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3200"/>
              <a:buNone/>
              <a:defRPr>
                <a:solidFill>
                  <a:schemeClr val="accent1"/>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432" name="Google Shape;432;p13"/>
          <p:cNvSpPr txBox="1">
            <a:spLocks noGrp="1"/>
          </p:cNvSpPr>
          <p:nvPr>
            <p:ph type="title" idx="2"/>
          </p:nvPr>
        </p:nvSpPr>
        <p:spPr>
          <a:xfrm>
            <a:off x="3087413" y="2661876"/>
            <a:ext cx="28468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933"/>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433" name="Google Shape;433;p13"/>
          <p:cNvSpPr txBox="1">
            <a:spLocks noGrp="1"/>
          </p:cNvSpPr>
          <p:nvPr>
            <p:ph type="subTitle" idx="1"/>
          </p:nvPr>
        </p:nvSpPr>
        <p:spPr>
          <a:xfrm>
            <a:off x="3087417" y="3186665"/>
            <a:ext cx="2846800" cy="612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4" name="Google Shape;434;p13"/>
          <p:cNvSpPr txBox="1">
            <a:spLocks noGrp="1"/>
          </p:cNvSpPr>
          <p:nvPr>
            <p:ph type="title" idx="3" hasCustomPrompt="1"/>
          </p:nvPr>
        </p:nvSpPr>
        <p:spPr>
          <a:xfrm>
            <a:off x="3874000" y="2102165"/>
            <a:ext cx="12736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r>
              <a:t>xx%</a:t>
            </a:r>
          </a:p>
        </p:txBody>
      </p:sp>
      <p:sp>
        <p:nvSpPr>
          <p:cNvPr id="435" name="Google Shape;435;p13"/>
          <p:cNvSpPr txBox="1">
            <a:spLocks noGrp="1"/>
          </p:cNvSpPr>
          <p:nvPr>
            <p:ph type="title" idx="4"/>
          </p:nvPr>
        </p:nvSpPr>
        <p:spPr>
          <a:xfrm>
            <a:off x="6546248" y="2661876"/>
            <a:ext cx="28468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933"/>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436" name="Google Shape;436;p13"/>
          <p:cNvSpPr txBox="1">
            <a:spLocks noGrp="1"/>
          </p:cNvSpPr>
          <p:nvPr>
            <p:ph type="subTitle" idx="5"/>
          </p:nvPr>
        </p:nvSpPr>
        <p:spPr>
          <a:xfrm>
            <a:off x="6546248" y="3186665"/>
            <a:ext cx="2846800" cy="612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37" name="Google Shape;437;p13"/>
          <p:cNvSpPr txBox="1">
            <a:spLocks noGrp="1"/>
          </p:cNvSpPr>
          <p:nvPr>
            <p:ph type="title" idx="6" hasCustomPrompt="1"/>
          </p:nvPr>
        </p:nvSpPr>
        <p:spPr>
          <a:xfrm>
            <a:off x="7332833" y="2102165"/>
            <a:ext cx="12736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r>
              <a:t>xx%</a:t>
            </a:r>
          </a:p>
        </p:txBody>
      </p:sp>
      <p:sp>
        <p:nvSpPr>
          <p:cNvPr id="438" name="Google Shape;438;p13"/>
          <p:cNvSpPr txBox="1">
            <a:spLocks noGrp="1"/>
          </p:cNvSpPr>
          <p:nvPr>
            <p:ph type="title" idx="7"/>
          </p:nvPr>
        </p:nvSpPr>
        <p:spPr>
          <a:xfrm>
            <a:off x="3087413" y="4650956"/>
            <a:ext cx="28468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933"/>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439" name="Google Shape;439;p13"/>
          <p:cNvSpPr txBox="1">
            <a:spLocks noGrp="1"/>
          </p:cNvSpPr>
          <p:nvPr>
            <p:ph type="subTitle" idx="8"/>
          </p:nvPr>
        </p:nvSpPr>
        <p:spPr>
          <a:xfrm>
            <a:off x="3087413" y="5175759"/>
            <a:ext cx="2846800" cy="612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0" name="Google Shape;440;p13"/>
          <p:cNvSpPr txBox="1">
            <a:spLocks noGrp="1"/>
          </p:cNvSpPr>
          <p:nvPr>
            <p:ph type="title" idx="9" hasCustomPrompt="1"/>
          </p:nvPr>
        </p:nvSpPr>
        <p:spPr>
          <a:xfrm>
            <a:off x="3874000" y="4082167"/>
            <a:ext cx="12736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r>
              <a:t>xx%</a:t>
            </a:r>
          </a:p>
        </p:txBody>
      </p:sp>
      <p:sp>
        <p:nvSpPr>
          <p:cNvPr id="441" name="Google Shape;441;p13"/>
          <p:cNvSpPr txBox="1">
            <a:spLocks noGrp="1"/>
          </p:cNvSpPr>
          <p:nvPr>
            <p:ph type="title" idx="13"/>
          </p:nvPr>
        </p:nvSpPr>
        <p:spPr>
          <a:xfrm>
            <a:off x="6546248" y="4650956"/>
            <a:ext cx="28468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000"/>
              <a:buNone/>
              <a:defRPr sz="2933"/>
            </a:lvl1pPr>
            <a:lvl2pPr lvl="1" algn="ctr" rtl="0">
              <a:spcBef>
                <a:spcPts val="0"/>
              </a:spcBef>
              <a:spcAft>
                <a:spcPts val="0"/>
              </a:spcAft>
              <a:buSzPts val="2000"/>
              <a:buNone/>
              <a:defRPr sz="2667"/>
            </a:lvl2pPr>
            <a:lvl3pPr lvl="2" algn="ctr" rtl="0">
              <a:spcBef>
                <a:spcPts val="0"/>
              </a:spcBef>
              <a:spcAft>
                <a:spcPts val="0"/>
              </a:spcAft>
              <a:buSzPts val="2000"/>
              <a:buNone/>
              <a:defRPr sz="2667"/>
            </a:lvl3pPr>
            <a:lvl4pPr lvl="3" algn="ctr" rtl="0">
              <a:spcBef>
                <a:spcPts val="0"/>
              </a:spcBef>
              <a:spcAft>
                <a:spcPts val="0"/>
              </a:spcAft>
              <a:buSzPts val="2000"/>
              <a:buNone/>
              <a:defRPr sz="2667"/>
            </a:lvl4pPr>
            <a:lvl5pPr lvl="4" algn="ctr" rtl="0">
              <a:spcBef>
                <a:spcPts val="0"/>
              </a:spcBef>
              <a:spcAft>
                <a:spcPts val="0"/>
              </a:spcAft>
              <a:buSzPts val="2000"/>
              <a:buNone/>
              <a:defRPr sz="2667"/>
            </a:lvl5pPr>
            <a:lvl6pPr lvl="5" algn="ctr" rtl="0">
              <a:spcBef>
                <a:spcPts val="0"/>
              </a:spcBef>
              <a:spcAft>
                <a:spcPts val="0"/>
              </a:spcAft>
              <a:buSzPts val="2000"/>
              <a:buNone/>
              <a:defRPr sz="2667"/>
            </a:lvl6pPr>
            <a:lvl7pPr lvl="6" algn="ctr" rtl="0">
              <a:spcBef>
                <a:spcPts val="0"/>
              </a:spcBef>
              <a:spcAft>
                <a:spcPts val="0"/>
              </a:spcAft>
              <a:buSzPts val="2000"/>
              <a:buNone/>
              <a:defRPr sz="2667"/>
            </a:lvl7pPr>
            <a:lvl8pPr lvl="7" algn="ctr" rtl="0">
              <a:spcBef>
                <a:spcPts val="0"/>
              </a:spcBef>
              <a:spcAft>
                <a:spcPts val="0"/>
              </a:spcAft>
              <a:buSzPts val="2000"/>
              <a:buNone/>
              <a:defRPr sz="2667"/>
            </a:lvl8pPr>
            <a:lvl9pPr lvl="8" algn="ctr" rtl="0">
              <a:spcBef>
                <a:spcPts val="0"/>
              </a:spcBef>
              <a:spcAft>
                <a:spcPts val="0"/>
              </a:spcAft>
              <a:buSzPts val="2000"/>
              <a:buNone/>
              <a:defRPr sz="2667"/>
            </a:lvl9pPr>
          </a:lstStyle>
          <a:p>
            <a:endParaRPr/>
          </a:p>
        </p:txBody>
      </p:sp>
      <p:sp>
        <p:nvSpPr>
          <p:cNvPr id="442" name="Google Shape;442;p13"/>
          <p:cNvSpPr txBox="1">
            <a:spLocks noGrp="1"/>
          </p:cNvSpPr>
          <p:nvPr>
            <p:ph type="subTitle" idx="14"/>
          </p:nvPr>
        </p:nvSpPr>
        <p:spPr>
          <a:xfrm>
            <a:off x="6546248" y="5175759"/>
            <a:ext cx="2846800" cy="6128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
        <p:nvSpPr>
          <p:cNvPr id="443" name="Google Shape;443;p13"/>
          <p:cNvSpPr txBox="1">
            <a:spLocks noGrp="1"/>
          </p:cNvSpPr>
          <p:nvPr>
            <p:ph type="title" idx="15" hasCustomPrompt="1"/>
          </p:nvPr>
        </p:nvSpPr>
        <p:spPr>
          <a:xfrm>
            <a:off x="7332833" y="4082167"/>
            <a:ext cx="1273600" cy="5248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2500"/>
              <a:buNone/>
              <a:defRPr sz="3333"/>
            </a:lvl1pPr>
            <a:lvl2pPr lvl="1" algn="ctr" rtl="0">
              <a:spcBef>
                <a:spcPts val="0"/>
              </a:spcBef>
              <a:spcAft>
                <a:spcPts val="0"/>
              </a:spcAft>
              <a:buSzPts val="2500"/>
              <a:buNone/>
              <a:defRPr sz="3333"/>
            </a:lvl2pPr>
            <a:lvl3pPr lvl="2" algn="ctr" rtl="0">
              <a:spcBef>
                <a:spcPts val="0"/>
              </a:spcBef>
              <a:spcAft>
                <a:spcPts val="0"/>
              </a:spcAft>
              <a:buSzPts val="2500"/>
              <a:buNone/>
              <a:defRPr sz="3333"/>
            </a:lvl3pPr>
            <a:lvl4pPr lvl="3" algn="ctr" rtl="0">
              <a:spcBef>
                <a:spcPts val="0"/>
              </a:spcBef>
              <a:spcAft>
                <a:spcPts val="0"/>
              </a:spcAft>
              <a:buSzPts val="2500"/>
              <a:buNone/>
              <a:defRPr sz="3333"/>
            </a:lvl4pPr>
            <a:lvl5pPr lvl="4" algn="ctr" rtl="0">
              <a:spcBef>
                <a:spcPts val="0"/>
              </a:spcBef>
              <a:spcAft>
                <a:spcPts val="0"/>
              </a:spcAft>
              <a:buSzPts val="2500"/>
              <a:buNone/>
              <a:defRPr sz="3333"/>
            </a:lvl5pPr>
            <a:lvl6pPr lvl="5" algn="ctr" rtl="0">
              <a:spcBef>
                <a:spcPts val="0"/>
              </a:spcBef>
              <a:spcAft>
                <a:spcPts val="0"/>
              </a:spcAft>
              <a:buSzPts val="2500"/>
              <a:buNone/>
              <a:defRPr sz="3333"/>
            </a:lvl6pPr>
            <a:lvl7pPr lvl="6" algn="ctr" rtl="0">
              <a:spcBef>
                <a:spcPts val="0"/>
              </a:spcBef>
              <a:spcAft>
                <a:spcPts val="0"/>
              </a:spcAft>
              <a:buSzPts val="2500"/>
              <a:buNone/>
              <a:defRPr sz="3333"/>
            </a:lvl7pPr>
            <a:lvl8pPr lvl="7" algn="ctr" rtl="0">
              <a:spcBef>
                <a:spcPts val="0"/>
              </a:spcBef>
              <a:spcAft>
                <a:spcPts val="0"/>
              </a:spcAft>
              <a:buSzPts val="2500"/>
              <a:buNone/>
              <a:defRPr sz="3333"/>
            </a:lvl8pPr>
            <a:lvl9pPr lvl="8" algn="ctr" rtl="0">
              <a:spcBef>
                <a:spcPts val="0"/>
              </a:spcBef>
              <a:spcAft>
                <a:spcPts val="0"/>
              </a:spcAft>
              <a:buSzPts val="2500"/>
              <a:buNone/>
              <a:defRPr sz="3333"/>
            </a:lvl9pPr>
          </a:lstStyle>
          <a:p>
            <a:r>
              <a:t>xx%</a:t>
            </a:r>
          </a:p>
        </p:txBody>
      </p:sp>
      <p:grpSp>
        <p:nvGrpSpPr>
          <p:cNvPr id="444" name="Google Shape;444;p13"/>
          <p:cNvGrpSpPr/>
          <p:nvPr/>
        </p:nvGrpSpPr>
        <p:grpSpPr>
          <a:xfrm>
            <a:off x="10403031" y="1234911"/>
            <a:ext cx="207200" cy="207200"/>
            <a:chOff x="1666623" y="2623621"/>
            <a:chExt cx="155400" cy="155400"/>
          </a:xfrm>
        </p:grpSpPr>
        <p:sp>
          <p:nvSpPr>
            <p:cNvPr id="445" name="Google Shape;445;p13"/>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446" name="Google Shape;446;p13"/>
            <p:cNvSpPr/>
            <p:nvPr/>
          </p:nvSpPr>
          <p:spPr>
            <a:xfrm>
              <a:off x="1666623" y="2623621"/>
              <a:ext cx="155400" cy="155400"/>
            </a:xfrm>
            <a:prstGeom prst="star4">
              <a:avLst>
                <a:gd name="adj" fmla="val 23855"/>
              </a:avLst>
            </a:pr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447" name="Google Shape;447;p13"/>
          <p:cNvGrpSpPr/>
          <p:nvPr/>
        </p:nvGrpSpPr>
        <p:grpSpPr>
          <a:xfrm flipH="1">
            <a:off x="10491642" y="1362815"/>
            <a:ext cx="600812" cy="658788"/>
            <a:chOff x="1584644" y="2497374"/>
            <a:chExt cx="450609" cy="494091"/>
          </a:xfrm>
        </p:grpSpPr>
        <p:sp>
          <p:nvSpPr>
            <p:cNvPr id="448" name="Google Shape;448;p13"/>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449" name="Google Shape;449;p13"/>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1240298874"/>
      </p:ext>
    </p:extLst>
  </p:cSld>
  <p:clrMapOvr>
    <a:masterClrMapping/>
  </p:clrMapOvr>
</p:sldLayout>
</file>

<file path=ppt/slideLayouts/slideLayout70.xml><?xml version="1.0" encoding="utf-8"?>
<p:sldLayout xmlns:a="http://schemas.openxmlformats.org/drawingml/2006/main" xmlns:r="http://schemas.openxmlformats.org/officeDocument/2006/relationships" xmlns:p="http://schemas.openxmlformats.org/presentationml/2006/main" matchingName="One column text 2">
  <p:cSld name="One column text 2">
    <p:spTree>
      <p:nvGrpSpPr>
        <p:cNvPr id="1" name="Shape 253"/>
        <p:cNvGrpSpPr/>
        <p:nvPr/>
      </p:nvGrpSpPr>
      <p:grpSpPr>
        <a:xfrm>
          <a:off x="0" y="0"/>
          <a:ext cx="0" cy="0"/>
          <a:chOff x="0" y="0"/>
          <a:chExt cx="0" cy="0"/>
        </a:xfrm>
      </p:grpSpPr>
      <p:sp>
        <p:nvSpPr>
          <p:cNvPr id="254" name="Google Shape;254;p19"/>
          <p:cNvSpPr/>
          <p:nvPr/>
        </p:nvSpPr>
        <p:spPr>
          <a:xfrm>
            <a:off x="-100" y="2"/>
            <a:ext cx="12191888" cy="6848908"/>
          </a:xfrm>
          <a:custGeom>
            <a:avLst/>
            <a:gdLst/>
            <a:ahLst/>
            <a:cxnLst/>
            <a:rect l="l" t="t" r="r" b="b"/>
            <a:pathLst>
              <a:path w="84821" h="47649" extrusionOk="0">
                <a:moveTo>
                  <a:pt x="1" y="0"/>
                </a:moveTo>
                <a:lnTo>
                  <a:pt x="1" y="47649"/>
                </a:lnTo>
                <a:lnTo>
                  <a:pt x="84821" y="47649"/>
                </a:lnTo>
                <a:lnTo>
                  <a:pt x="84821" y="0"/>
                </a:lnTo>
                <a:close/>
              </a:path>
            </a:pathLst>
          </a:custGeom>
          <a:solidFill>
            <a:srgbClr val="EFDAA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5" name="Google Shape;255;p19"/>
          <p:cNvSpPr/>
          <p:nvPr/>
        </p:nvSpPr>
        <p:spPr>
          <a:xfrm>
            <a:off x="443194" y="226822"/>
            <a:ext cx="11375607" cy="6385932"/>
          </a:xfrm>
          <a:custGeom>
            <a:avLst/>
            <a:gdLst/>
            <a:ahLst/>
            <a:cxnLst/>
            <a:rect l="l" t="t" r="r" b="b"/>
            <a:pathLst>
              <a:path w="79142" h="44428" extrusionOk="0">
                <a:moveTo>
                  <a:pt x="57914" y="0"/>
                </a:moveTo>
                <a:cubicBezTo>
                  <a:pt x="57216" y="0"/>
                  <a:pt x="56783" y="9"/>
                  <a:pt x="56614" y="29"/>
                </a:cubicBezTo>
                <a:cubicBezTo>
                  <a:pt x="56507" y="137"/>
                  <a:pt x="55781" y="684"/>
                  <a:pt x="55436" y="684"/>
                </a:cubicBezTo>
                <a:cubicBezTo>
                  <a:pt x="55150" y="684"/>
                  <a:pt x="54543" y="315"/>
                  <a:pt x="54495" y="256"/>
                </a:cubicBezTo>
                <a:cubicBezTo>
                  <a:pt x="53328" y="351"/>
                  <a:pt x="52197" y="458"/>
                  <a:pt x="51090" y="553"/>
                </a:cubicBezTo>
                <a:cubicBezTo>
                  <a:pt x="50888" y="696"/>
                  <a:pt x="49995" y="1113"/>
                  <a:pt x="49792" y="1113"/>
                </a:cubicBezTo>
                <a:cubicBezTo>
                  <a:pt x="49495" y="1113"/>
                  <a:pt x="48899" y="756"/>
                  <a:pt x="48828" y="696"/>
                </a:cubicBezTo>
                <a:cubicBezTo>
                  <a:pt x="47113" y="803"/>
                  <a:pt x="45423" y="875"/>
                  <a:pt x="43756" y="922"/>
                </a:cubicBezTo>
                <a:cubicBezTo>
                  <a:pt x="43589" y="1291"/>
                  <a:pt x="42672" y="2530"/>
                  <a:pt x="42232" y="2530"/>
                </a:cubicBezTo>
                <a:cubicBezTo>
                  <a:pt x="41934" y="2530"/>
                  <a:pt x="41315" y="1184"/>
                  <a:pt x="41303" y="970"/>
                </a:cubicBezTo>
                <a:cubicBezTo>
                  <a:pt x="40839" y="970"/>
                  <a:pt x="37398" y="946"/>
                  <a:pt x="36148" y="922"/>
                </a:cubicBezTo>
                <a:cubicBezTo>
                  <a:pt x="35921" y="1125"/>
                  <a:pt x="35779" y="1339"/>
                  <a:pt x="35683" y="1565"/>
                </a:cubicBezTo>
                <a:cubicBezTo>
                  <a:pt x="35564" y="1875"/>
                  <a:pt x="35171" y="2077"/>
                  <a:pt x="34719" y="2077"/>
                </a:cubicBezTo>
                <a:cubicBezTo>
                  <a:pt x="34290" y="2077"/>
                  <a:pt x="33885" y="1875"/>
                  <a:pt x="33754" y="1577"/>
                </a:cubicBezTo>
                <a:cubicBezTo>
                  <a:pt x="33635" y="1327"/>
                  <a:pt x="33481" y="1065"/>
                  <a:pt x="33326" y="815"/>
                </a:cubicBezTo>
                <a:cubicBezTo>
                  <a:pt x="31873" y="744"/>
                  <a:pt x="30480" y="672"/>
                  <a:pt x="29159" y="565"/>
                </a:cubicBezTo>
                <a:lnTo>
                  <a:pt x="29111" y="565"/>
                </a:lnTo>
                <a:cubicBezTo>
                  <a:pt x="28647" y="518"/>
                  <a:pt x="28218" y="494"/>
                  <a:pt x="27789" y="494"/>
                </a:cubicBezTo>
                <a:cubicBezTo>
                  <a:pt x="27337" y="494"/>
                  <a:pt x="26980" y="530"/>
                  <a:pt x="26670" y="613"/>
                </a:cubicBezTo>
                <a:cubicBezTo>
                  <a:pt x="26337" y="684"/>
                  <a:pt x="26004" y="827"/>
                  <a:pt x="25623" y="982"/>
                </a:cubicBezTo>
                <a:cubicBezTo>
                  <a:pt x="24956" y="1244"/>
                  <a:pt x="24194" y="1565"/>
                  <a:pt x="23301" y="1565"/>
                </a:cubicBezTo>
                <a:cubicBezTo>
                  <a:pt x="23206" y="1565"/>
                  <a:pt x="23098" y="1542"/>
                  <a:pt x="23003" y="1542"/>
                </a:cubicBezTo>
                <a:cubicBezTo>
                  <a:pt x="22336" y="1482"/>
                  <a:pt x="21717" y="1291"/>
                  <a:pt x="21146" y="1125"/>
                </a:cubicBezTo>
                <a:cubicBezTo>
                  <a:pt x="20681" y="982"/>
                  <a:pt x="20229" y="851"/>
                  <a:pt x="19931" y="851"/>
                </a:cubicBezTo>
                <a:cubicBezTo>
                  <a:pt x="19824" y="851"/>
                  <a:pt x="19538" y="851"/>
                  <a:pt x="19288" y="1589"/>
                </a:cubicBezTo>
                <a:cubicBezTo>
                  <a:pt x="19253" y="1661"/>
                  <a:pt x="17860" y="3506"/>
                  <a:pt x="17860" y="3506"/>
                </a:cubicBezTo>
                <a:lnTo>
                  <a:pt x="17312" y="3268"/>
                </a:lnTo>
                <a:cubicBezTo>
                  <a:pt x="16312" y="2839"/>
                  <a:pt x="16181" y="2077"/>
                  <a:pt x="16062" y="1470"/>
                </a:cubicBezTo>
                <a:cubicBezTo>
                  <a:pt x="15943" y="815"/>
                  <a:pt x="15847" y="613"/>
                  <a:pt x="15502" y="518"/>
                </a:cubicBezTo>
                <a:cubicBezTo>
                  <a:pt x="15002" y="458"/>
                  <a:pt x="10894" y="208"/>
                  <a:pt x="6811" y="208"/>
                </a:cubicBezTo>
                <a:cubicBezTo>
                  <a:pt x="1477" y="208"/>
                  <a:pt x="322" y="672"/>
                  <a:pt x="131" y="768"/>
                </a:cubicBezTo>
                <a:cubicBezTo>
                  <a:pt x="131" y="970"/>
                  <a:pt x="179" y="1518"/>
                  <a:pt x="226" y="2053"/>
                </a:cubicBezTo>
                <a:cubicBezTo>
                  <a:pt x="524" y="5625"/>
                  <a:pt x="584" y="8030"/>
                  <a:pt x="0" y="9209"/>
                </a:cubicBezTo>
                <a:cubicBezTo>
                  <a:pt x="357" y="9459"/>
                  <a:pt x="679" y="9614"/>
                  <a:pt x="1417" y="9673"/>
                </a:cubicBezTo>
                <a:lnTo>
                  <a:pt x="3203" y="9840"/>
                </a:lnTo>
                <a:cubicBezTo>
                  <a:pt x="3203" y="9840"/>
                  <a:pt x="774" y="11233"/>
                  <a:pt x="131" y="11233"/>
                </a:cubicBezTo>
                <a:cubicBezTo>
                  <a:pt x="24" y="11233"/>
                  <a:pt x="203" y="27842"/>
                  <a:pt x="203" y="30676"/>
                </a:cubicBezTo>
                <a:lnTo>
                  <a:pt x="1084" y="30676"/>
                </a:lnTo>
                <a:lnTo>
                  <a:pt x="3155" y="30628"/>
                </a:lnTo>
                <a:lnTo>
                  <a:pt x="369" y="32664"/>
                </a:lnTo>
                <a:cubicBezTo>
                  <a:pt x="48" y="33915"/>
                  <a:pt x="893" y="42320"/>
                  <a:pt x="1274" y="44428"/>
                </a:cubicBezTo>
                <a:cubicBezTo>
                  <a:pt x="3513" y="44333"/>
                  <a:pt x="9585" y="44166"/>
                  <a:pt x="16598" y="44059"/>
                </a:cubicBezTo>
                <a:cubicBezTo>
                  <a:pt x="16729" y="43844"/>
                  <a:pt x="17491" y="42928"/>
                  <a:pt x="17919" y="42928"/>
                </a:cubicBezTo>
                <a:cubicBezTo>
                  <a:pt x="18264" y="42928"/>
                  <a:pt x="19169" y="43737"/>
                  <a:pt x="19336" y="44011"/>
                </a:cubicBezTo>
                <a:cubicBezTo>
                  <a:pt x="25265" y="43880"/>
                  <a:pt x="31361" y="43761"/>
                  <a:pt x="37029" y="43690"/>
                </a:cubicBezTo>
                <a:cubicBezTo>
                  <a:pt x="37100" y="43356"/>
                  <a:pt x="37767" y="42225"/>
                  <a:pt x="38243" y="42225"/>
                </a:cubicBezTo>
                <a:cubicBezTo>
                  <a:pt x="38684" y="42225"/>
                  <a:pt x="39553" y="43332"/>
                  <a:pt x="39720" y="43654"/>
                </a:cubicBezTo>
                <a:cubicBezTo>
                  <a:pt x="45030" y="43571"/>
                  <a:pt x="49911" y="43535"/>
                  <a:pt x="54281" y="43511"/>
                </a:cubicBezTo>
                <a:cubicBezTo>
                  <a:pt x="54364" y="43178"/>
                  <a:pt x="54483" y="42713"/>
                  <a:pt x="55198" y="42713"/>
                </a:cubicBezTo>
                <a:lnTo>
                  <a:pt x="56043" y="43320"/>
                </a:lnTo>
                <a:cubicBezTo>
                  <a:pt x="56067" y="43356"/>
                  <a:pt x="56079" y="43440"/>
                  <a:pt x="56091" y="43511"/>
                </a:cubicBezTo>
                <a:lnTo>
                  <a:pt x="62115" y="43511"/>
                </a:lnTo>
                <a:cubicBezTo>
                  <a:pt x="62139" y="43309"/>
                  <a:pt x="62699" y="42308"/>
                  <a:pt x="63211" y="42308"/>
                </a:cubicBezTo>
                <a:cubicBezTo>
                  <a:pt x="63603" y="42308"/>
                  <a:pt x="64473" y="43201"/>
                  <a:pt x="64663" y="43451"/>
                </a:cubicBezTo>
                <a:cubicBezTo>
                  <a:pt x="64699" y="43487"/>
                  <a:pt x="76105" y="43785"/>
                  <a:pt x="77677" y="43975"/>
                </a:cubicBezTo>
                <a:cubicBezTo>
                  <a:pt x="77510" y="42654"/>
                  <a:pt x="77272" y="30867"/>
                  <a:pt x="77272" y="29974"/>
                </a:cubicBezTo>
                <a:cubicBezTo>
                  <a:pt x="77058" y="29974"/>
                  <a:pt x="75843" y="29795"/>
                  <a:pt x="75676" y="29509"/>
                </a:cubicBezTo>
                <a:cubicBezTo>
                  <a:pt x="75510" y="29224"/>
                  <a:pt x="76760" y="28092"/>
                  <a:pt x="77272" y="27700"/>
                </a:cubicBezTo>
                <a:cubicBezTo>
                  <a:pt x="77296" y="23128"/>
                  <a:pt x="77391" y="18901"/>
                  <a:pt x="77450" y="17246"/>
                </a:cubicBezTo>
                <a:lnTo>
                  <a:pt x="75807" y="17162"/>
                </a:lnTo>
                <a:lnTo>
                  <a:pt x="75629" y="15984"/>
                </a:lnTo>
                <a:cubicBezTo>
                  <a:pt x="76486" y="15805"/>
                  <a:pt x="77200" y="15650"/>
                  <a:pt x="77653" y="15555"/>
                </a:cubicBezTo>
                <a:cubicBezTo>
                  <a:pt x="78248" y="10043"/>
                  <a:pt x="79070" y="2232"/>
                  <a:pt x="79141" y="434"/>
                </a:cubicBezTo>
                <a:cubicBezTo>
                  <a:pt x="77462" y="256"/>
                  <a:pt x="71783" y="172"/>
                  <a:pt x="67890" y="113"/>
                </a:cubicBezTo>
                <a:cubicBezTo>
                  <a:pt x="62973" y="53"/>
                  <a:pt x="59638" y="0"/>
                  <a:pt x="57914" y="0"/>
                </a:cubicBezTo>
                <a:close/>
              </a:path>
            </a:pathLst>
          </a:custGeom>
          <a:solidFill>
            <a:srgbClr val="FEFCE3"/>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6" name="Google Shape;256;p19"/>
          <p:cNvSpPr/>
          <p:nvPr/>
        </p:nvSpPr>
        <p:spPr>
          <a:xfrm>
            <a:off x="415737" y="201665"/>
            <a:ext cx="11423472" cy="6423736"/>
          </a:xfrm>
          <a:custGeom>
            <a:avLst/>
            <a:gdLst/>
            <a:ahLst/>
            <a:cxnLst/>
            <a:rect l="l" t="t" r="r" b="b"/>
            <a:pathLst>
              <a:path w="79475" h="44691" extrusionOk="0">
                <a:moveTo>
                  <a:pt x="386" y="11445"/>
                </a:moveTo>
                <a:cubicBezTo>
                  <a:pt x="381" y="11449"/>
                  <a:pt x="375" y="11452"/>
                  <a:pt x="370" y="11456"/>
                </a:cubicBezTo>
                <a:cubicBezTo>
                  <a:pt x="375" y="11452"/>
                  <a:pt x="380" y="11449"/>
                  <a:pt x="386" y="11445"/>
                </a:cubicBezTo>
                <a:close/>
                <a:moveTo>
                  <a:pt x="57324" y="185"/>
                </a:moveTo>
                <a:cubicBezTo>
                  <a:pt x="57485" y="185"/>
                  <a:pt x="57649" y="193"/>
                  <a:pt x="57806" y="193"/>
                </a:cubicBezTo>
                <a:cubicBezTo>
                  <a:pt x="58431" y="190"/>
                  <a:pt x="59057" y="189"/>
                  <a:pt x="59683" y="189"/>
                </a:cubicBezTo>
                <a:cubicBezTo>
                  <a:pt x="65348" y="189"/>
                  <a:pt x="71029" y="286"/>
                  <a:pt x="76701" y="490"/>
                </a:cubicBezTo>
                <a:cubicBezTo>
                  <a:pt x="77368" y="514"/>
                  <a:pt x="78058" y="526"/>
                  <a:pt x="78725" y="585"/>
                </a:cubicBezTo>
                <a:cubicBezTo>
                  <a:pt x="79070" y="621"/>
                  <a:pt x="79094" y="562"/>
                  <a:pt x="79130" y="883"/>
                </a:cubicBezTo>
                <a:cubicBezTo>
                  <a:pt x="79142" y="1086"/>
                  <a:pt x="79094" y="1324"/>
                  <a:pt x="79082" y="1514"/>
                </a:cubicBezTo>
                <a:cubicBezTo>
                  <a:pt x="78963" y="2967"/>
                  <a:pt x="78832" y="4443"/>
                  <a:pt x="78677" y="5908"/>
                </a:cubicBezTo>
                <a:cubicBezTo>
                  <a:pt x="78487" y="7836"/>
                  <a:pt x="78296" y="9789"/>
                  <a:pt x="78082" y="11718"/>
                </a:cubicBezTo>
                <a:cubicBezTo>
                  <a:pt x="77987" y="12694"/>
                  <a:pt x="77880" y="13658"/>
                  <a:pt x="77772" y="14635"/>
                </a:cubicBezTo>
                <a:cubicBezTo>
                  <a:pt x="77760" y="14790"/>
                  <a:pt x="77749" y="14921"/>
                  <a:pt x="77725" y="15075"/>
                </a:cubicBezTo>
                <a:cubicBezTo>
                  <a:pt x="77701" y="15409"/>
                  <a:pt x="77749" y="15528"/>
                  <a:pt x="77463" y="15671"/>
                </a:cubicBezTo>
                <a:cubicBezTo>
                  <a:pt x="76998" y="15885"/>
                  <a:pt x="76284" y="15921"/>
                  <a:pt x="75796" y="16028"/>
                </a:cubicBezTo>
                <a:cubicBezTo>
                  <a:pt x="75748" y="16040"/>
                  <a:pt x="75641" y="16087"/>
                  <a:pt x="75665" y="16147"/>
                </a:cubicBezTo>
                <a:cubicBezTo>
                  <a:pt x="75725" y="16528"/>
                  <a:pt x="75784" y="16933"/>
                  <a:pt x="75844" y="17314"/>
                </a:cubicBezTo>
                <a:cubicBezTo>
                  <a:pt x="75844" y="17361"/>
                  <a:pt x="75915" y="17361"/>
                  <a:pt x="75939" y="17361"/>
                </a:cubicBezTo>
                <a:cubicBezTo>
                  <a:pt x="76320" y="17373"/>
                  <a:pt x="76677" y="17409"/>
                  <a:pt x="77046" y="17421"/>
                </a:cubicBezTo>
                <a:cubicBezTo>
                  <a:pt x="77078" y="17421"/>
                  <a:pt x="77175" y="17416"/>
                  <a:pt x="77278" y="17416"/>
                </a:cubicBezTo>
                <a:cubicBezTo>
                  <a:pt x="77398" y="17416"/>
                  <a:pt x="77524" y="17422"/>
                  <a:pt x="77563" y="17450"/>
                </a:cubicBezTo>
                <a:lnTo>
                  <a:pt x="77563" y="17450"/>
                </a:lnTo>
                <a:cubicBezTo>
                  <a:pt x="77562" y="17449"/>
                  <a:pt x="77560" y="17449"/>
                  <a:pt x="77559" y="17449"/>
                </a:cubicBezTo>
                <a:cubicBezTo>
                  <a:pt x="77505" y="17449"/>
                  <a:pt x="77463" y="18019"/>
                  <a:pt x="77463" y="18064"/>
                </a:cubicBezTo>
                <a:cubicBezTo>
                  <a:pt x="77415" y="19493"/>
                  <a:pt x="77391" y="20921"/>
                  <a:pt x="77368" y="22350"/>
                </a:cubicBezTo>
                <a:cubicBezTo>
                  <a:pt x="77356" y="23231"/>
                  <a:pt x="77344" y="24100"/>
                  <a:pt x="77332" y="24969"/>
                </a:cubicBezTo>
                <a:cubicBezTo>
                  <a:pt x="77332" y="25434"/>
                  <a:pt x="77308" y="25910"/>
                  <a:pt x="77308" y="26362"/>
                </a:cubicBezTo>
                <a:cubicBezTo>
                  <a:pt x="77308" y="26767"/>
                  <a:pt x="77451" y="27494"/>
                  <a:pt x="77237" y="27839"/>
                </a:cubicBezTo>
                <a:cubicBezTo>
                  <a:pt x="76998" y="28232"/>
                  <a:pt x="75344" y="29137"/>
                  <a:pt x="75760" y="29720"/>
                </a:cubicBezTo>
                <a:cubicBezTo>
                  <a:pt x="75963" y="29982"/>
                  <a:pt x="76641" y="30041"/>
                  <a:pt x="76927" y="30089"/>
                </a:cubicBezTo>
                <a:cubicBezTo>
                  <a:pt x="77308" y="30149"/>
                  <a:pt x="77249" y="30030"/>
                  <a:pt x="77284" y="30351"/>
                </a:cubicBezTo>
                <a:cubicBezTo>
                  <a:pt x="77344" y="31006"/>
                  <a:pt x="77296" y="31708"/>
                  <a:pt x="77308" y="32375"/>
                </a:cubicBezTo>
                <a:cubicBezTo>
                  <a:pt x="77356" y="34518"/>
                  <a:pt x="77403" y="36649"/>
                  <a:pt x="77463" y="38793"/>
                </a:cubicBezTo>
                <a:cubicBezTo>
                  <a:pt x="77509" y="40500"/>
                  <a:pt x="77477" y="42241"/>
                  <a:pt x="77648" y="43940"/>
                </a:cubicBezTo>
                <a:lnTo>
                  <a:pt x="77648" y="43940"/>
                </a:lnTo>
                <a:cubicBezTo>
                  <a:pt x="75419" y="43712"/>
                  <a:pt x="73139" y="43730"/>
                  <a:pt x="70902" y="43650"/>
                </a:cubicBezTo>
                <a:cubicBezTo>
                  <a:pt x="69533" y="43603"/>
                  <a:pt x="68140" y="43555"/>
                  <a:pt x="66771" y="43507"/>
                </a:cubicBezTo>
                <a:lnTo>
                  <a:pt x="65438" y="43472"/>
                </a:lnTo>
                <a:cubicBezTo>
                  <a:pt x="65104" y="43448"/>
                  <a:pt x="65045" y="43472"/>
                  <a:pt x="64854" y="43317"/>
                </a:cubicBezTo>
                <a:cubicBezTo>
                  <a:pt x="64447" y="42998"/>
                  <a:pt x="64019" y="42302"/>
                  <a:pt x="63430" y="42302"/>
                </a:cubicBezTo>
                <a:cubicBezTo>
                  <a:pt x="63382" y="42302"/>
                  <a:pt x="63333" y="42307"/>
                  <a:pt x="63282" y="42317"/>
                </a:cubicBezTo>
                <a:cubicBezTo>
                  <a:pt x="62784" y="42416"/>
                  <a:pt x="62317" y="43021"/>
                  <a:pt x="62158" y="43507"/>
                </a:cubicBezTo>
                <a:lnTo>
                  <a:pt x="57722" y="43507"/>
                </a:lnTo>
                <a:cubicBezTo>
                  <a:pt x="57524" y="43507"/>
                  <a:pt x="57220" y="43555"/>
                  <a:pt x="56958" y="43555"/>
                </a:cubicBezTo>
                <a:cubicBezTo>
                  <a:pt x="56827" y="43555"/>
                  <a:pt x="56706" y="43543"/>
                  <a:pt x="56615" y="43507"/>
                </a:cubicBezTo>
                <a:cubicBezTo>
                  <a:pt x="56436" y="43448"/>
                  <a:pt x="56329" y="43329"/>
                  <a:pt x="56163" y="43198"/>
                </a:cubicBezTo>
                <a:cubicBezTo>
                  <a:pt x="55890" y="42967"/>
                  <a:pt x="55627" y="42719"/>
                  <a:pt x="55284" y="42719"/>
                </a:cubicBezTo>
                <a:cubicBezTo>
                  <a:pt x="55237" y="42719"/>
                  <a:pt x="55189" y="42723"/>
                  <a:pt x="55139" y="42733"/>
                </a:cubicBezTo>
                <a:cubicBezTo>
                  <a:pt x="54661" y="42833"/>
                  <a:pt x="54453" y="43109"/>
                  <a:pt x="54321" y="43532"/>
                </a:cubicBezTo>
                <a:lnTo>
                  <a:pt x="54321" y="43532"/>
                </a:lnTo>
                <a:cubicBezTo>
                  <a:pt x="50311" y="43545"/>
                  <a:pt x="46290" y="43591"/>
                  <a:pt x="42292" y="43626"/>
                </a:cubicBezTo>
                <a:cubicBezTo>
                  <a:pt x="41756" y="43626"/>
                  <a:pt x="41232" y="43650"/>
                  <a:pt x="40696" y="43650"/>
                </a:cubicBezTo>
                <a:cubicBezTo>
                  <a:pt x="40665" y="43650"/>
                  <a:pt x="40635" y="43650"/>
                  <a:pt x="40607" y="43650"/>
                </a:cubicBezTo>
                <a:cubicBezTo>
                  <a:pt x="40181" y="43650"/>
                  <a:pt x="40059" y="43640"/>
                  <a:pt x="39791" y="43305"/>
                </a:cubicBezTo>
                <a:cubicBezTo>
                  <a:pt x="39530" y="42948"/>
                  <a:pt x="39113" y="42352"/>
                  <a:pt x="38613" y="42245"/>
                </a:cubicBezTo>
                <a:cubicBezTo>
                  <a:pt x="38563" y="42234"/>
                  <a:pt x="38514" y="42229"/>
                  <a:pt x="38465" y="42229"/>
                </a:cubicBezTo>
                <a:cubicBezTo>
                  <a:pt x="37817" y="42229"/>
                  <a:pt x="37271" y="43159"/>
                  <a:pt x="37072" y="43712"/>
                </a:cubicBezTo>
                <a:lnTo>
                  <a:pt x="37072" y="43712"/>
                </a:lnTo>
                <a:cubicBezTo>
                  <a:pt x="34125" y="43748"/>
                  <a:pt x="31166" y="43794"/>
                  <a:pt x="28230" y="43853"/>
                </a:cubicBezTo>
                <a:cubicBezTo>
                  <a:pt x="26683" y="43888"/>
                  <a:pt x="25147" y="43912"/>
                  <a:pt x="23599" y="43948"/>
                </a:cubicBezTo>
                <a:cubicBezTo>
                  <a:pt x="22825" y="43960"/>
                  <a:pt x="22051" y="43972"/>
                  <a:pt x="21289" y="43984"/>
                </a:cubicBezTo>
                <a:cubicBezTo>
                  <a:pt x="20991" y="43995"/>
                  <a:pt x="20647" y="44048"/>
                  <a:pt x="20316" y="44048"/>
                </a:cubicBezTo>
                <a:cubicBezTo>
                  <a:pt x="19959" y="44048"/>
                  <a:pt x="19619" y="43986"/>
                  <a:pt x="19372" y="43746"/>
                </a:cubicBezTo>
                <a:cubicBezTo>
                  <a:pt x="19058" y="43431"/>
                  <a:pt x="18604" y="42968"/>
                  <a:pt x="18127" y="42968"/>
                </a:cubicBezTo>
                <a:cubicBezTo>
                  <a:pt x="18062" y="42968"/>
                  <a:pt x="17997" y="42977"/>
                  <a:pt x="17932" y="42995"/>
                </a:cubicBezTo>
                <a:cubicBezTo>
                  <a:pt x="17646" y="43067"/>
                  <a:pt x="17396" y="43305"/>
                  <a:pt x="17181" y="43495"/>
                </a:cubicBezTo>
                <a:cubicBezTo>
                  <a:pt x="17051" y="43626"/>
                  <a:pt x="16943" y="43769"/>
                  <a:pt x="16812" y="43900"/>
                </a:cubicBezTo>
                <a:cubicBezTo>
                  <a:pt x="16625" y="44088"/>
                  <a:pt x="16538" y="44101"/>
                  <a:pt x="16335" y="44101"/>
                </a:cubicBezTo>
                <a:cubicBezTo>
                  <a:pt x="16301" y="44101"/>
                  <a:pt x="16264" y="44101"/>
                  <a:pt x="16223" y="44101"/>
                </a:cubicBezTo>
                <a:cubicBezTo>
                  <a:pt x="16182" y="44101"/>
                  <a:pt x="16137" y="44101"/>
                  <a:pt x="16086" y="44103"/>
                </a:cubicBezTo>
                <a:cubicBezTo>
                  <a:pt x="13276" y="44162"/>
                  <a:pt x="10443" y="44246"/>
                  <a:pt x="7633" y="44317"/>
                </a:cubicBezTo>
                <a:cubicBezTo>
                  <a:pt x="5629" y="44376"/>
                  <a:pt x="3614" y="44423"/>
                  <a:pt x="1611" y="44505"/>
                </a:cubicBezTo>
                <a:lnTo>
                  <a:pt x="1611" y="44505"/>
                </a:lnTo>
                <a:cubicBezTo>
                  <a:pt x="1082" y="41580"/>
                  <a:pt x="857" y="38549"/>
                  <a:pt x="691" y="35590"/>
                </a:cubicBezTo>
                <a:cubicBezTo>
                  <a:pt x="668" y="34935"/>
                  <a:pt x="620" y="34268"/>
                  <a:pt x="632" y="33613"/>
                </a:cubicBezTo>
                <a:cubicBezTo>
                  <a:pt x="644" y="33256"/>
                  <a:pt x="608" y="32970"/>
                  <a:pt x="822" y="32732"/>
                </a:cubicBezTo>
                <a:cubicBezTo>
                  <a:pt x="1227" y="32304"/>
                  <a:pt x="1882" y="31958"/>
                  <a:pt x="2358" y="31601"/>
                </a:cubicBezTo>
                <a:cubicBezTo>
                  <a:pt x="2727" y="31339"/>
                  <a:pt x="3084" y="31065"/>
                  <a:pt x="3465" y="30803"/>
                </a:cubicBezTo>
                <a:cubicBezTo>
                  <a:pt x="3537" y="30744"/>
                  <a:pt x="3465" y="30684"/>
                  <a:pt x="3406" y="30684"/>
                </a:cubicBezTo>
                <a:cubicBezTo>
                  <a:pt x="2632" y="30696"/>
                  <a:pt x="1834" y="30732"/>
                  <a:pt x="1060" y="30732"/>
                </a:cubicBezTo>
                <a:cubicBezTo>
                  <a:pt x="1011" y="30732"/>
                  <a:pt x="966" y="30732"/>
                  <a:pt x="925" y="30732"/>
                </a:cubicBezTo>
                <a:cubicBezTo>
                  <a:pt x="521" y="30732"/>
                  <a:pt x="559" y="30713"/>
                  <a:pt x="548" y="30280"/>
                </a:cubicBezTo>
                <a:lnTo>
                  <a:pt x="548" y="29327"/>
                </a:lnTo>
                <a:cubicBezTo>
                  <a:pt x="525" y="27398"/>
                  <a:pt x="513" y="25469"/>
                  <a:pt x="501" y="23541"/>
                </a:cubicBezTo>
                <a:cubicBezTo>
                  <a:pt x="465" y="19683"/>
                  <a:pt x="394" y="15814"/>
                  <a:pt x="453" y="11944"/>
                </a:cubicBezTo>
                <a:cubicBezTo>
                  <a:pt x="453" y="11777"/>
                  <a:pt x="465" y="11599"/>
                  <a:pt x="465" y="11444"/>
                </a:cubicBezTo>
                <a:cubicBezTo>
                  <a:pt x="465" y="11431"/>
                  <a:pt x="465" y="11420"/>
                  <a:pt x="465" y="11411"/>
                </a:cubicBezTo>
                <a:lnTo>
                  <a:pt x="465" y="11411"/>
                </a:lnTo>
                <a:cubicBezTo>
                  <a:pt x="585" y="11372"/>
                  <a:pt x="756" y="11352"/>
                  <a:pt x="846" y="11325"/>
                </a:cubicBezTo>
                <a:cubicBezTo>
                  <a:pt x="1763" y="11003"/>
                  <a:pt x="2644" y="10503"/>
                  <a:pt x="3477" y="10015"/>
                </a:cubicBezTo>
                <a:cubicBezTo>
                  <a:pt x="3585" y="9956"/>
                  <a:pt x="3537" y="9896"/>
                  <a:pt x="3454" y="9872"/>
                </a:cubicBezTo>
                <a:cubicBezTo>
                  <a:pt x="2858" y="9813"/>
                  <a:pt x="2275" y="9789"/>
                  <a:pt x="1680" y="9718"/>
                </a:cubicBezTo>
                <a:cubicBezTo>
                  <a:pt x="1346" y="9682"/>
                  <a:pt x="858" y="9658"/>
                  <a:pt x="596" y="9432"/>
                </a:cubicBezTo>
                <a:cubicBezTo>
                  <a:pt x="370" y="9253"/>
                  <a:pt x="441" y="9253"/>
                  <a:pt x="489" y="9015"/>
                </a:cubicBezTo>
                <a:cubicBezTo>
                  <a:pt x="572" y="8563"/>
                  <a:pt x="691" y="8170"/>
                  <a:pt x="739" y="7705"/>
                </a:cubicBezTo>
                <a:cubicBezTo>
                  <a:pt x="858" y="6527"/>
                  <a:pt x="798" y="5336"/>
                  <a:pt x="727" y="4157"/>
                </a:cubicBezTo>
                <a:cubicBezTo>
                  <a:pt x="679" y="3407"/>
                  <a:pt x="620" y="2633"/>
                  <a:pt x="548" y="1871"/>
                </a:cubicBezTo>
                <a:cubicBezTo>
                  <a:pt x="537" y="1621"/>
                  <a:pt x="382" y="1026"/>
                  <a:pt x="501" y="919"/>
                </a:cubicBezTo>
                <a:cubicBezTo>
                  <a:pt x="691" y="705"/>
                  <a:pt x="1406" y="705"/>
                  <a:pt x="1668" y="681"/>
                </a:cubicBezTo>
                <a:cubicBezTo>
                  <a:pt x="2644" y="550"/>
                  <a:pt x="3644" y="502"/>
                  <a:pt x="4644" y="466"/>
                </a:cubicBezTo>
                <a:cubicBezTo>
                  <a:pt x="5484" y="440"/>
                  <a:pt x="6324" y="429"/>
                  <a:pt x="7165" y="429"/>
                </a:cubicBezTo>
                <a:cubicBezTo>
                  <a:pt x="9401" y="429"/>
                  <a:pt x="11639" y="512"/>
                  <a:pt x="13872" y="633"/>
                </a:cubicBezTo>
                <a:cubicBezTo>
                  <a:pt x="14348" y="669"/>
                  <a:pt x="14824" y="681"/>
                  <a:pt x="15300" y="728"/>
                </a:cubicBezTo>
                <a:cubicBezTo>
                  <a:pt x="15955" y="788"/>
                  <a:pt x="15979" y="1216"/>
                  <a:pt x="16098" y="1800"/>
                </a:cubicBezTo>
                <a:cubicBezTo>
                  <a:pt x="16324" y="2883"/>
                  <a:pt x="16931" y="3312"/>
                  <a:pt x="17896" y="3717"/>
                </a:cubicBezTo>
                <a:cubicBezTo>
                  <a:pt x="17920" y="3723"/>
                  <a:pt x="17946" y="3726"/>
                  <a:pt x="17972" y="3726"/>
                </a:cubicBezTo>
                <a:cubicBezTo>
                  <a:pt x="18052" y="3726"/>
                  <a:pt x="18137" y="3699"/>
                  <a:pt x="18182" y="3645"/>
                </a:cubicBezTo>
                <a:cubicBezTo>
                  <a:pt x="18658" y="3026"/>
                  <a:pt x="19206" y="2407"/>
                  <a:pt x="19598" y="1752"/>
                </a:cubicBezTo>
                <a:cubicBezTo>
                  <a:pt x="19820" y="1359"/>
                  <a:pt x="19803" y="1094"/>
                  <a:pt x="20175" y="1094"/>
                </a:cubicBezTo>
                <a:cubicBezTo>
                  <a:pt x="20243" y="1094"/>
                  <a:pt x="20323" y="1103"/>
                  <a:pt x="20420" y="1121"/>
                </a:cubicBezTo>
                <a:cubicBezTo>
                  <a:pt x="20861" y="1216"/>
                  <a:pt x="21313" y="1383"/>
                  <a:pt x="21753" y="1502"/>
                </a:cubicBezTo>
                <a:cubicBezTo>
                  <a:pt x="22327" y="1652"/>
                  <a:pt x="22889" y="1755"/>
                  <a:pt x="23460" y="1755"/>
                </a:cubicBezTo>
                <a:cubicBezTo>
                  <a:pt x="23707" y="1755"/>
                  <a:pt x="23955" y="1736"/>
                  <a:pt x="24206" y="1693"/>
                </a:cubicBezTo>
                <a:cubicBezTo>
                  <a:pt x="25063" y="1538"/>
                  <a:pt x="25802" y="1109"/>
                  <a:pt x="26623" y="871"/>
                </a:cubicBezTo>
                <a:cubicBezTo>
                  <a:pt x="27071" y="736"/>
                  <a:pt x="27535" y="691"/>
                  <a:pt x="28003" y="691"/>
                </a:cubicBezTo>
                <a:cubicBezTo>
                  <a:pt x="28604" y="691"/>
                  <a:pt x="29213" y="765"/>
                  <a:pt x="29802" y="812"/>
                </a:cubicBezTo>
                <a:cubicBezTo>
                  <a:pt x="30350" y="859"/>
                  <a:pt x="30909" y="883"/>
                  <a:pt x="31457" y="919"/>
                </a:cubicBezTo>
                <a:cubicBezTo>
                  <a:pt x="31563" y="924"/>
                  <a:pt x="31673" y="925"/>
                  <a:pt x="31786" y="925"/>
                </a:cubicBezTo>
                <a:cubicBezTo>
                  <a:pt x="31891" y="925"/>
                  <a:pt x="31999" y="924"/>
                  <a:pt x="32107" y="924"/>
                </a:cubicBezTo>
                <a:cubicBezTo>
                  <a:pt x="32416" y="924"/>
                  <a:pt x="32729" y="933"/>
                  <a:pt x="33005" y="1002"/>
                </a:cubicBezTo>
                <a:cubicBezTo>
                  <a:pt x="33755" y="1181"/>
                  <a:pt x="33755" y="2133"/>
                  <a:pt x="34588" y="2276"/>
                </a:cubicBezTo>
                <a:cubicBezTo>
                  <a:pt x="34672" y="2290"/>
                  <a:pt x="34760" y="2297"/>
                  <a:pt x="34849" y="2297"/>
                </a:cubicBezTo>
                <a:cubicBezTo>
                  <a:pt x="35214" y="2297"/>
                  <a:pt x="35602" y="2177"/>
                  <a:pt x="35850" y="1919"/>
                </a:cubicBezTo>
                <a:cubicBezTo>
                  <a:pt x="36041" y="1717"/>
                  <a:pt x="36136" y="1228"/>
                  <a:pt x="36374" y="1121"/>
                </a:cubicBezTo>
                <a:cubicBezTo>
                  <a:pt x="36431" y="1098"/>
                  <a:pt x="36504" y="1089"/>
                  <a:pt x="36586" y="1089"/>
                </a:cubicBezTo>
                <a:cubicBezTo>
                  <a:pt x="36796" y="1089"/>
                  <a:pt x="37060" y="1145"/>
                  <a:pt x="37232" y="1145"/>
                </a:cubicBezTo>
                <a:cubicBezTo>
                  <a:pt x="38494" y="1157"/>
                  <a:pt x="39780" y="1169"/>
                  <a:pt x="41042" y="1169"/>
                </a:cubicBezTo>
                <a:cubicBezTo>
                  <a:pt x="41089" y="1169"/>
                  <a:pt x="41127" y="1169"/>
                  <a:pt x="41157" y="1169"/>
                </a:cubicBezTo>
                <a:cubicBezTo>
                  <a:pt x="41308" y="1169"/>
                  <a:pt x="41270" y="1177"/>
                  <a:pt x="41339" y="1276"/>
                </a:cubicBezTo>
                <a:cubicBezTo>
                  <a:pt x="41494" y="1455"/>
                  <a:pt x="41554" y="1800"/>
                  <a:pt x="41673" y="1990"/>
                </a:cubicBezTo>
                <a:cubicBezTo>
                  <a:pt x="41816" y="2252"/>
                  <a:pt x="41994" y="2693"/>
                  <a:pt x="42339" y="2729"/>
                </a:cubicBezTo>
                <a:cubicBezTo>
                  <a:pt x="42359" y="2731"/>
                  <a:pt x="42378" y="2733"/>
                  <a:pt x="42397" y="2733"/>
                </a:cubicBezTo>
                <a:cubicBezTo>
                  <a:pt x="42703" y="2733"/>
                  <a:pt x="43030" y="2394"/>
                  <a:pt x="43220" y="2193"/>
                </a:cubicBezTo>
                <a:cubicBezTo>
                  <a:pt x="43411" y="2002"/>
                  <a:pt x="43578" y="1800"/>
                  <a:pt x="43732" y="1574"/>
                </a:cubicBezTo>
                <a:cubicBezTo>
                  <a:pt x="43994" y="1228"/>
                  <a:pt x="43971" y="1109"/>
                  <a:pt x="44423" y="1109"/>
                </a:cubicBezTo>
                <a:cubicBezTo>
                  <a:pt x="45506" y="1086"/>
                  <a:pt x="46578" y="1038"/>
                  <a:pt x="47661" y="978"/>
                </a:cubicBezTo>
                <a:cubicBezTo>
                  <a:pt x="47940" y="970"/>
                  <a:pt x="48301" y="891"/>
                  <a:pt x="48614" y="891"/>
                </a:cubicBezTo>
                <a:cubicBezTo>
                  <a:pt x="48730" y="891"/>
                  <a:pt x="48839" y="902"/>
                  <a:pt x="48935" y="931"/>
                </a:cubicBezTo>
                <a:cubicBezTo>
                  <a:pt x="49174" y="1002"/>
                  <a:pt x="49364" y="1205"/>
                  <a:pt x="49614" y="1276"/>
                </a:cubicBezTo>
                <a:cubicBezTo>
                  <a:pt x="49708" y="1303"/>
                  <a:pt x="49798" y="1315"/>
                  <a:pt x="49886" y="1315"/>
                </a:cubicBezTo>
                <a:cubicBezTo>
                  <a:pt x="50188" y="1315"/>
                  <a:pt x="50462" y="1176"/>
                  <a:pt x="50757" y="1038"/>
                </a:cubicBezTo>
                <a:cubicBezTo>
                  <a:pt x="51031" y="919"/>
                  <a:pt x="51221" y="788"/>
                  <a:pt x="51519" y="740"/>
                </a:cubicBezTo>
                <a:cubicBezTo>
                  <a:pt x="52055" y="633"/>
                  <a:pt x="52650" y="645"/>
                  <a:pt x="53198" y="585"/>
                </a:cubicBezTo>
                <a:cubicBezTo>
                  <a:pt x="53518" y="560"/>
                  <a:pt x="53925" y="465"/>
                  <a:pt x="54280" y="465"/>
                </a:cubicBezTo>
                <a:cubicBezTo>
                  <a:pt x="54413" y="465"/>
                  <a:pt x="54539" y="478"/>
                  <a:pt x="54650" y="514"/>
                </a:cubicBezTo>
                <a:cubicBezTo>
                  <a:pt x="54865" y="585"/>
                  <a:pt x="55043" y="764"/>
                  <a:pt x="55281" y="824"/>
                </a:cubicBezTo>
                <a:cubicBezTo>
                  <a:pt x="55373" y="848"/>
                  <a:pt x="55460" y="859"/>
                  <a:pt x="55544" y="859"/>
                </a:cubicBezTo>
                <a:cubicBezTo>
                  <a:pt x="55787" y="859"/>
                  <a:pt x="56004" y="766"/>
                  <a:pt x="56234" y="633"/>
                </a:cubicBezTo>
                <a:cubicBezTo>
                  <a:pt x="56448" y="514"/>
                  <a:pt x="56651" y="288"/>
                  <a:pt x="56865" y="204"/>
                </a:cubicBezTo>
                <a:lnTo>
                  <a:pt x="56865" y="204"/>
                </a:lnTo>
                <a:cubicBezTo>
                  <a:pt x="56817" y="226"/>
                  <a:pt x="56807" y="234"/>
                  <a:pt x="56819" y="234"/>
                </a:cubicBezTo>
                <a:cubicBezTo>
                  <a:pt x="56838" y="234"/>
                  <a:pt x="56919" y="212"/>
                  <a:pt x="56972" y="204"/>
                </a:cubicBezTo>
                <a:cubicBezTo>
                  <a:pt x="57084" y="189"/>
                  <a:pt x="57203" y="185"/>
                  <a:pt x="57324" y="185"/>
                </a:cubicBezTo>
                <a:close/>
                <a:moveTo>
                  <a:pt x="58221" y="0"/>
                </a:moveTo>
                <a:cubicBezTo>
                  <a:pt x="58011" y="0"/>
                  <a:pt x="57801" y="1"/>
                  <a:pt x="57591" y="2"/>
                </a:cubicBezTo>
                <a:cubicBezTo>
                  <a:pt x="57511" y="2"/>
                  <a:pt x="57430" y="1"/>
                  <a:pt x="57349" y="1"/>
                </a:cubicBezTo>
                <a:cubicBezTo>
                  <a:pt x="57105" y="1"/>
                  <a:pt x="56862" y="14"/>
                  <a:pt x="56639" y="121"/>
                </a:cubicBezTo>
                <a:cubicBezTo>
                  <a:pt x="56436" y="228"/>
                  <a:pt x="56270" y="443"/>
                  <a:pt x="56043" y="550"/>
                </a:cubicBezTo>
                <a:cubicBezTo>
                  <a:pt x="55862" y="631"/>
                  <a:pt x="55731" y="663"/>
                  <a:pt x="55624" y="663"/>
                </a:cubicBezTo>
                <a:cubicBezTo>
                  <a:pt x="55386" y="663"/>
                  <a:pt x="55264" y="506"/>
                  <a:pt x="54960" y="383"/>
                </a:cubicBezTo>
                <a:cubicBezTo>
                  <a:pt x="54779" y="308"/>
                  <a:pt x="54592" y="282"/>
                  <a:pt x="54401" y="282"/>
                </a:cubicBezTo>
                <a:cubicBezTo>
                  <a:pt x="54075" y="282"/>
                  <a:pt x="53738" y="357"/>
                  <a:pt x="53400" y="395"/>
                </a:cubicBezTo>
                <a:cubicBezTo>
                  <a:pt x="52710" y="454"/>
                  <a:pt x="51805" y="383"/>
                  <a:pt x="51162" y="621"/>
                </a:cubicBezTo>
                <a:cubicBezTo>
                  <a:pt x="50852" y="740"/>
                  <a:pt x="50579" y="990"/>
                  <a:pt x="50245" y="1086"/>
                </a:cubicBezTo>
                <a:cubicBezTo>
                  <a:pt x="50175" y="1102"/>
                  <a:pt x="50110" y="1109"/>
                  <a:pt x="50050" y="1109"/>
                </a:cubicBezTo>
                <a:cubicBezTo>
                  <a:pt x="49762" y="1109"/>
                  <a:pt x="49564" y="946"/>
                  <a:pt x="49269" y="847"/>
                </a:cubicBezTo>
                <a:cubicBezTo>
                  <a:pt x="49041" y="766"/>
                  <a:pt x="48783" y="738"/>
                  <a:pt x="48513" y="738"/>
                </a:cubicBezTo>
                <a:cubicBezTo>
                  <a:pt x="48036" y="738"/>
                  <a:pt x="47524" y="825"/>
                  <a:pt x="47090" y="847"/>
                </a:cubicBezTo>
                <a:cubicBezTo>
                  <a:pt x="46054" y="883"/>
                  <a:pt x="45030" y="931"/>
                  <a:pt x="44006" y="966"/>
                </a:cubicBezTo>
                <a:cubicBezTo>
                  <a:pt x="43947" y="966"/>
                  <a:pt x="43828" y="978"/>
                  <a:pt x="43792" y="1050"/>
                </a:cubicBezTo>
                <a:cubicBezTo>
                  <a:pt x="43621" y="1392"/>
                  <a:pt x="42957" y="2533"/>
                  <a:pt x="42504" y="2533"/>
                </a:cubicBezTo>
                <a:cubicBezTo>
                  <a:pt x="42485" y="2533"/>
                  <a:pt x="42465" y="2531"/>
                  <a:pt x="42447" y="2526"/>
                </a:cubicBezTo>
                <a:cubicBezTo>
                  <a:pt x="42113" y="2467"/>
                  <a:pt x="41708" y="1359"/>
                  <a:pt x="41649" y="1050"/>
                </a:cubicBezTo>
                <a:cubicBezTo>
                  <a:pt x="41649" y="1002"/>
                  <a:pt x="41577" y="1002"/>
                  <a:pt x="41554" y="1002"/>
                </a:cubicBezTo>
                <a:cubicBezTo>
                  <a:pt x="41128" y="1009"/>
                  <a:pt x="40704" y="1012"/>
                  <a:pt x="40280" y="1012"/>
                </a:cubicBezTo>
                <a:cubicBezTo>
                  <a:pt x="39257" y="1012"/>
                  <a:pt x="38238" y="995"/>
                  <a:pt x="37220" y="978"/>
                </a:cubicBezTo>
                <a:cubicBezTo>
                  <a:pt x="37026" y="975"/>
                  <a:pt x="36873" y="965"/>
                  <a:pt x="36743" y="965"/>
                </a:cubicBezTo>
                <a:cubicBezTo>
                  <a:pt x="36426" y="965"/>
                  <a:pt x="36243" y="1022"/>
                  <a:pt x="35922" y="1359"/>
                </a:cubicBezTo>
                <a:cubicBezTo>
                  <a:pt x="35929" y="1352"/>
                  <a:pt x="35934" y="1349"/>
                  <a:pt x="35936" y="1349"/>
                </a:cubicBezTo>
                <a:cubicBezTo>
                  <a:pt x="35951" y="1349"/>
                  <a:pt x="35845" y="1517"/>
                  <a:pt x="35803" y="1538"/>
                </a:cubicBezTo>
                <a:cubicBezTo>
                  <a:pt x="35577" y="1621"/>
                  <a:pt x="35362" y="1693"/>
                  <a:pt x="35124" y="1764"/>
                </a:cubicBezTo>
                <a:cubicBezTo>
                  <a:pt x="34932" y="1938"/>
                  <a:pt x="34758" y="2025"/>
                  <a:pt x="34601" y="2025"/>
                </a:cubicBezTo>
                <a:cubicBezTo>
                  <a:pt x="34446" y="2025"/>
                  <a:pt x="34308" y="1941"/>
                  <a:pt x="34184" y="1776"/>
                </a:cubicBezTo>
                <a:cubicBezTo>
                  <a:pt x="34017" y="1586"/>
                  <a:pt x="33945" y="1300"/>
                  <a:pt x="33791" y="1086"/>
                </a:cubicBezTo>
                <a:cubicBezTo>
                  <a:pt x="33628" y="841"/>
                  <a:pt x="33459" y="809"/>
                  <a:pt x="33228" y="809"/>
                </a:cubicBezTo>
                <a:cubicBezTo>
                  <a:pt x="33144" y="809"/>
                  <a:pt x="33052" y="813"/>
                  <a:pt x="32949" y="813"/>
                </a:cubicBezTo>
                <a:cubicBezTo>
                  <a:pt x="32921" y="813"/>
                  <a:pt x="32892" y="812"/>
                  <a:pt x="32862" y="812"/>
                </a:cubicBezTo>
                <a:cubicBezTo>
                  <a:pt x="31588" y="752"/>
                  <a:pt x="30338" y="669"/>
                  <a:pt x="29088" y="574"/>
                </a:cubicBezTo>
                <a:cubicBezTo>
                  <a:pt x="28791" y="553"/>
                  <a:pt x="28500" y="539"/>
                  <a:pt x="28214" y="539"/>
                </a:cubicBezTo>
                <a:cubicBezTo>
                  <a:pt x="27515" y="539"/>
                  <a:pt x="26840" y="621"/>
                  <a:pt x="26147" y="883"/>
                </a:cubicBezTo>
                <a:cubicBezTo>
                  <a:pt x="25516" y="1121"/>
                  <a:pt x="24909" y="1419"/>
                  <a:pt x="24242" y="1538"/>
                </a:cubicBezTo>
                <a:cubicBezTo>
                  <a:pt x="24010" y="1582"/>
                  <a:pt x="23781" y="1601"/>
                  <a:pt x="23554" y="1601"/>
                </a:cubicBezTo>
                <a:cubicBezTo>
                  <a:pt x="22977" y="1601"/>
                  <a:pt x="22413" y="1477"/>
                  <a:pt x="21849" y="1324"/>
                </a:cubicBezTo>
                <a:cubicBezTo>
                  <a:pt x="21423" y="1201"/>
                  <a:pt x="20794" y="897"/>
                  <a:pt x="20267" y="897"/>
                </a:cubicBezTo>
                <a:cubicBezTo>
                  <a:pt x="20131" y="897"/>
                  <a:pt x="20002" y="918"/>
                  <a:pt x="19884" y="966"/>
                </a:cubicBezTo>
                <a:cubicBezTo>
                  <a:pt x="19432" y="1157"/>
                  <a:pt x="19253" y="1836"/>
                  <a:pt x="18967" y="2217"/>
                </a:cubicBezTo>
                <a:cubicBezTo>
                  <a:pt x="18647" y="2644"/>
                  <a:pt x="18317" y="3080"/>
                  <a:pt x="17995" y="3509"/>
                </a:cubicBezTo>
                <a:lnTo>
                  <a:pt x="17995" y="3509"/>
                </a:lnTo>
                <a:cubicBezTo>
                  <a:pt x="17405" y="3248"/>
                  <a:pt x="16857" y="2965"/>
                  <a:pt x="16586" y="2336"/>
                </a:cubicBezTo>
                <a:cubicBezTo>
                  <a:pt x="16396" y="1859"/>
                  <a:pt x="16491" y="1038"/>
                  <a:pt x="16038" y="705"/>
                </a:cubicBezTo>
                <a:cubicBezTo>
                  <a:pt x="15800" y="526"/>
                  <a:pt x="15384" y="562"/>
                  <a:pt x="15086" y="550"/>
                </a:cubicBezTo>
                <a:cubicBezTo>
                  <a:pt x="14300" y="490"/>
                  <a:pt x="13526" y="454"/>
                  <a:pt x="12740" y="431"/>
                </a:cubicBezTo>
                <a:cubicBezTo>
                  <a:pt x="10779" y="342"/>
                  <a:pt x="8780" y="236"/>
                  <a:pt x="6785" y="236"/>
                </a:cubicBezTo>
                <a:cubicBezTo>
                  <a:pt x="5039" y="236"/>
                  <a:pt x="3296" y="317"/>
                  <a:pt x="1584" y="562"/>
                </a:cubicBezTo>
                <a:cubicBezTo>
                  <a:pt x="1144" y="621"/>
                  <a:pt x="620" y="681"/>
                  <a:pt x="203" y="907"/>
                </a:cubicBezTo>
                <a:cubicBezTo>
                  <a:pt x="179" y="919"/>
                  <a:pt x="144" y="943"/>
                  <a:pt x="144" y="990"/>
                </a:cubicBezTo>
                <a:cubicBezTo>
                  <a:pt x="179" y="2669"/>
                  <a:pt x="429" y="4360"/>
                  <a:pt x="453" y="6038"/>
                </a:cubicBezTo>
                <a:cubicBezTo>
                  <a:pt x="477" y="7134"/>
                  <a:pt x="489" y="8384"/>
                  <a:pt x="13" y="9420"/>
                </a:cubicBezTo>
                <a:cubicBezTo>
                  <a:pt x="1" y="9444"/>
                  <a:pt x="25" y="9456"/>
                  <a:pt x="36" y="9479"/>
                </a:cubicBezTo>
                <a:cubicBezTo>
                  <a:pt x="870" y="10015"/>
                  <a:pt x="1918" y="9979"/>
                  <a:pt x="2882" y="10075"/>
                </a:cubicBezTo>
                <a:cubicBezTo>
                  <a:pt x="2937" y="10080"/>
                  <a:pt x="2996" y="10087"/>
                  <a:pt x="3055" y="10092"/>
                </a:cubicBezTo>
                <a:lnTo>
                  <a:pt x="3055" y="10092"/>
                </a:lnTo>
                <a:cubicBezTo>
                  <a:pt x="2548" y="10263"/>
                  <a:pt x="1995" y="10661"/>
                  <a:pt x="1513" y="10896"/>
                </a:cubicBezTo>
                <a:cubicBezTo>
                  <a:pt x="1287" y="11003"/>
                  <a:pt x="1072" y="11111"/>
                  <a:pt x="834" y="11194"/>
                </a:cubicBezTo>
                <a:cubicBezTo>
                  <a:pt x="679" y="11253"/>
                  <a:pt x="370" y="11253"/>
                  <a:pt x="251" y="11349"/>
                </a:cubicBezTo>
                <a:cubicBezTo>
                  <a:pt x="156" y="11420"/>
                  <a:pt x="179" y="11420"/>
                  <a:pt x="144" y="11515"/>
                </a:cubicBezTo>
                <a:cubicBezTo>
                  <a:pt x="13" y="11813"/>
                  <a:pt x="132" y="12420"/>
                  <a:pt x="132" y="12730"/>
                </a:cubicBezTo>
                <a:cubicBezTo>
                  <a:pt x="120" y="16992"/>
                  <a:pt x="156" y="21243"/>
                  <a:pt x="203" y="25505"/>
                </a:cubicBezTo>
                <a:cubicBezTo>
                  <a:pt x="215" y="27303"/>
                  <a:pt x="239" y="29089"/>
                  <a:pt x="239" y="30887"/>
                </a:cubicBezTo>
                <a:cubicBezTo>
                  <a:pt x="239" y="30934"/>
                  <a:pt x="310" y="30934"/>
                  <a:pt x="334" y="30934"/>
                </a:cubicBezTo>
                <a:cubicBezTo>
                  <a:pt x="457" y="30937"/>
                  <a:pt x="580" y="30938"/>
                  <a:pt x="702" y="30938"/>
                </a:cubicBezTo>
                <a:cubicBezTo>
                  <a:pt x="1222" y="30938"/>
                  <a:pt x="1738" y="30920"/>
                  <a:pt x="2239" y="30911"/>
                </a:cubicBezTo>
                <a:cubicBezTo>
                  <a:pt x="2388" y="30911"/>
                  <a:pt x="2563" y="30921"/>
                  <a:pt x="2731" y="30921"/>
                </a:cubicBezTo>
                <a:cubicBezTo>
                  <a:pt x="2831" y="30921"/>
                  <a:pt x="2928" y="30917"/>
                  <a:pt x="3017" y="30905"/>
                </a:cubicBezTo>
                <a:lnTo>
                  <a:pt x="3017" y="30905"/>
                </a:lnTo>
                <a:cubicBezTo>
                  <a:pt x="2542" y="31120"/>
                  <a:pt x="2048" y="31623"/>
                  <a:pt x="1644" y="31935"/>
                </a:cubicBezTo>
                <a:cubicBezTo>
                  <a:pt x="1322" y="32173"/>
                  <a:pt x="691" y="32470"/>
                  <a:pt x="453" y="32804"/>
                </a:cubicBezTo>
                <a:cubicBezTo>
                  <a:pt x="310" y="33030"/>
                  <a:pt x="334" y="33399"/>
                  <a:pt x="334" y="33673"/>
                </a:cubicBezTo>
                <a:cubicBezTo>
                  <a:pt x="322" y="34256"/>
                  <a:pt x="358" y="34816"/>
                  <a:pt x="382" y="35399"/>
                </a:cubicBezTo>
                <a:cubicBezTo>
                  <a:pt x="453" y="37007"/>
                  <a:pt x="608" y="38614"/>
                  <a:pt x="775" y="40209"/>
                </a:cubicBezTo>
                <a:cubicBezTo>
                  <a:pt x="917" y="41671"/>
                  <a:pt x="1072" y="43181"/>
                  <a:pt x="1333" y="44631"/>
                </a:cubicBezTo>
                <a:lnTo>
                  <a:pt x="1333" y="44631"/>
                </a:lnTo>
                <a:cubicBezTo>
                  <a:pt x="1316" y="44659"/>
                  <a:pt x="1323" y="44682"/>
                  <a:pt x="1372" y="44686"/>
                </a:cubicBezTo>
                <a:lnTo>
                  <a:pt x="1372" y="44686"/>
                </a:lnTo>
                <a:cubicBezTo>
                  <a:pt x="1383" y="44689"/>
                  <a:pt x="1397" y="44691"/>
                  <a:pt x="1412" y="44691"/>
                </a:cubicBezTo>
                <a:cubicBezTo>
                  <a:pt x="1432" y="44691"/>
                  <a:pt x="1453" y="44688"/>
                  <a:pt x="1475" y="44683"/>
                </a:cubicBezTo>
                <a:lnTo>
                  <a:pt x="1475" y="44683"/>
                </a:lnTo>
                <a:cubicBezTo>
                  <a:pt x="5726" y="44507"/>
                  <a:pt x="9978" y="44435"/>
                  <a:pt x="14229" y="44329"/>
                </a:cubicBezTo>
                <a:cubicBezTo>
                  <a:pt x="14955" y="44317"/>
                  <a:pt x="15669" y="44305"/>
                  <a:pt x="16396" y="44281"/>
                </a:cubicBezTo>
                <a:cubicBezTo>
                  <a:pt x="16705" y="44269"/>
                  <a:pt x="16753" y="44305"/>
                  <a:pt x="16943" y="44127"/>
                </a:cubicBezTo>
                <a:cubicBezTo>
                  <a:pt x="17270" y="43833"/>
                  <a:pt x="17566" y="43192"/>
                  <a:pt x="18050" y="43192"/>
                </a:cubicBezTo>
                <a:cubicBezTo>
                  <a:pt x="18096" y="43192"/>
                  <a:pt x="18144" y="43197"/>
                  <a:pt x="18194" y="43210"/>
                </a:cubicBezTo>
                <a:cubicBezTo>
                  <a:pt x="18634" y="43329"/>
                  <a:pt x="18908" y="43829"/>
                  <a:pt x="19253" y="44079"/>
                </a:cubicBezTo>
                <a:cubicBezTo>
                  <a:pt x="19410" y="44198"/>
                  <a:pt x="19576" y="44228"/>
                  <a:pt x="19760" y="44228"/>
                </a:cubicBezTo>
                <a:cubicBezTo>
                  <a:pt x="19925" y="44228"/>
                  <a:pt x="20103" y="44204"/>
                  <a:pt x="20301" y="44198"/>
                </a:cubicBezTo>
                <a:cubicBezTo>
                  <a:pt x="21075" y="44186"/>
                  <a:pt x="21825" y="44162"/>
                  <a:pt x="22599" y="44150"/>
                </a:cubicBezTo>
                <a:cubicBezTo>
                  <a:pt x="24087" y="44127"/>
                  <a:pt x="25599" y="44091"/>
                  <a:pt x="27087" y="44067"/>
                </a:cubicBezTo>
                <a:cubicBezTo>
                  <a:pt x="30433" y="44007"/>
                  <a:pt x="33779" y="43948"/>
                  <a:pt x="37124" y="43900"/>
                </a:cubicBezTo>
                <a:cubicBezTo>
                  <a:pt x="37208" y="43900"/>
                  <a:pt x="37327" y="43865"/>
                  <a:pt x="37351" y="43793"/>
                </a:cubicBezTo>
                <a:cubicBezTo>
                  <a:pt x="37493" y="43335"/>
                  <a:pt x="37913" y="42539"/>
                  <a:pt x="38411" y="42539"/>
                </a:cubicBezTo>
                <a:cubicBezTo>
                  <a:pt x="38496" y="42539"/>
                  <a:pt x="38584" y="42562"/>
                  <a:pt x="38672" y="42614"/>
                </a:cubicBezTo>
                <a:cubicBezTo>
                  <a:pt x="39125" y="42876"/>
                  <a:pt x="39303" y="43388"/>
                  <a:pt x="39660" y="43734"/>
                </a:cubicBezTo>
                <a:cubicBezTo>
                  <a:pt x="39820" y="43882"/>
                  <a:pt x="40062" y="43924"/>
                  <a:pt x="40324" y="43924"/>
                </a:cubicBezTo>
                <a:cubicBezTo>
                  <a:pt x="40651" y="43924"/>
                  <a:pt x="41009" y="43859"/>
                  <a:pt x="41280" y="43853"/>
                </a:cubicBezTo>
                <a:cubicBezTo>
                  <a:pt x="42232" y="43841"/>
                  <a:pt x="43185" y="43829"/>
                  <a:pt x="44137" y="43829"/>
                </a:cubicBezTo>
                <a:cubicBezTo>
                  <a:pt x="47542" y="43781"/>
                  <a:pt x="50960" y="43746"/>
                  <a:pt x="54365" y="43734"/>
                </a:cubicBezTo>
                <a:cubicBezTo>
                  <a:pt x="54436" y="43734"/>
                  <a:pt x="54567" y="43698"/>
                  <a:pt x="54591" y="43626"/>
                </a:cubicBezTo>
                <a:cubicBezTo>
                  <a:pt x="54627" y="43484"/>
                  <a:pt x="54662" y="43305"/>
                  <a:pt x="54770" y="43162"/>
                </a:cubicBezTo>
                <a:cubicBezTo>
                  <a:pt x="54947" y="42944"/>
                  <a:pt x="55044" y="42873"/>
                  <a:pt x="55120" y="42873"/>
                </a:cubicBezTo>
                <a:cubicBezTo>
                  <a:pt x="55222" y="42873"/>
                  <a:pt x="55284" y="43003"/>
                  <a:pt x="55448" y="43079"/>
                </a:cubicBezTo>
                <a:cubicBezTo>
                  <a:pt x="55686" y="43198"/>
                  <a:pt x="56020" y="43424"/>
                  <a:pt x="56079" y="43674"/>
                </a:cubicBezTo>
                <a:cubicBezTo>
                  <a:pt x="56091" y="43722"/>
                  <a:pt x="56151" y="43722"/>
                  <a:pt x="56174" y="43722"/>
                </a:cubicBezTo>
                <a:lnTo>
                  <a:pt x="62211" y="43722"/>
                </a:lnTo>
                <a:cubicBezTo>
                  <a:pt x="62270" y="43722"/>
                  <a:pt x="62413" y="43686"/>
                  <a:pt x="62425" y="43615"/>
                </a:cubicBezTo>
                <a:cubicBezTo>
                  <a:pt x="62520" y="43222"/>
                  <a:pt x="62830" y="42769"/>
                  <a:pt x="63199" y="42650"/>
                </a:cubicBezTo>
                <a:cubicBezTo>
                  <a:pt x="63256" y="42632"/>
                  <a:pt x="63311" y="42623"/>
                  <a:pt x="63365" y="42623"/>
                </a:cubicBezTo>
                <a:cubicBezTo>
                  <a:pt x="63736" y="42623"/>
                  <a:pt x="64059" y="43010"/>
                  <a:pt x="64318" y="43269"/>
                </a:cubicBezTo>
                <a:cubicBezTo>
                  <a:pt x="64533" y="43484"/>
                  <a:pt x="64592" y="43615"/>
                  <a:pt x="64854" y="43674"/>
                </a:cubicBezTo>
                <a:cubicBezTo>
                  <a:pt x="65153" y="43739"/>
                  <a:pt x="65483" y="43755"/>
                  <a:pt x="65818" y="43755"/>
                </a:cubicBezTo>
                <a:cubicBezTo>
                  <a:pt x="66127" y="43755"/>
                  <a:pt x="66440" y="43741"/>
                  <a:pt x="66734" y="43741"/>
                </a:cubicBezTo>
                <a:cubicBezTo>
                  <a:pt x="66820" y="43741"/>
                  <a:pt x="66904" y="43743"/>
                  <a:pt x="66985" y="43746"/>
                </a:cubicBezTo>
                <a:cubicBezTo>
                  <a:pt x="69593" y="43841"/>
                  <a:pt x="72188" y="43912"/>
                  <a:pt x="74796" y="44019"/>
                </a:cubicBezTo>
                <a:cubicBezTo>
                  <a:pt x="75760" y="44055"/>
                  <a:pt x="76748" y="44079"/>
                  <a:pt x="77713" y="44174"/>
                </a:cubicBezTo>
                <a:cubicBezTo>
                  <a:pt x="77727" y="44179"/>
                  <a:pt x="77745" y="44181"/>
                  <a:pt x="77766" y="44181"/>
                </a:cubicBezTo>
                <a:cubicBezTo>
                  <a:pt x="77855" y="44181"/>
                  <a:pt x="77987" y="44139"/>
                  <a:pt x="77987" y="44043"/>
                </a:cubicBezTo>
                <a:cubicBezTo>
                  <a:pt x="77725" y="41674"/>
                  <a:pt x="77784" y="39257"/>
                  <a:pt x="77725" y="36888"/>
                </a:cubicBezTo>
                <a:cubicBezTo>
                  <a:pt x="77665" y="34613"/>
                  <a:pt x="77594" y="32327"/>
                  <a:pt x="77594" y="30041"/>
                </a:cubicBezTo>
                <a:cubicBezTo>
                  <a:pt x="77594" y="29994"/>
                  <a:pt x="77522" y="29994"/>
                  <a:pt x="77487" y="29994"/>
                </a:cubicBezTo>
                <a:cubicBezTo>
                  <a:pt x="77177" y="29982"/>
                  <a:pt x="76213" y="29922"/>
                  <a:pt x="76046" y="29625"/>
                </a:cubicBezTo>
                <a:cubicBezTo>
                  <a:pt x="75844" y="29268"/>
                  <a:pt x="76760" y="28553"/>
                  <a:pt x="76987" y="28339"/>
                </a:cubicBezTo>
                <a:cubicBezTo>
                  <a:pt x="77320" y="28029"/>
                  <a:pt x="77594" y="27958"/>
                  <a:pt x="77606" y="27482"/>
                </a:cubicBezTo>
                <a:cubicBezTo>
                  <a:pt x="77606" y="26541"/>
                  <a:pt x="77630" y="25600"/>
                  <a:pt x="77641" y="24672"/>
                </a:cubicBezTo>
                <a:cubicBezTo>
                  <a:pt x="77665" y="22231"/>
                  <a:pt x="77701" y="19790"/>
                  <a:pt x="77784" y="17349"/>
                </a:cubicBezTo>
                <a:cubicBezTo>
                  <a:pt x="77784" y="17290"/>
                  <a:pt x="77749" y="17290"/>
                  <a:pt x="77689" y="17266"/>
                </a:cubicBezTo>
                <a:cubicBezTo>
                  <a:pt x="77624" y="17263"/>
                  <a:pt x="77556" y="17261"/>
                  <a:pt x="77485" y="17261"/>
                </a:cubicBezTo>
                <a:cubicBezTo>
                  <a:pt x="77307" y="17261"/>
                  <a:pt x="77112" y="17269"/>
                  <a:pt x="76920" y="17269"/>
                </a:cubicBezTo>
                <a:cubicBezTo>
                  <a:pt x="76650" y="17269"/>
                  <a:pt x="76385" y="17254"/>
                  <a:pt x="76177" y="17183"/>
                </a:cubicBezTo>
                <a:cubicBezTo>
                  <a:pt x="76155" y="17175"/>
                  <a:pt x="76137" y="17169"/>
                  <a:pt x="76124" y="17164"/>
                </a:cubicBezTo>
                <a:lnTo>
                  <a:pt x="76124" y="17164"/>
                </a:lnTo>
                <a:cubicBezTo>
                  <a:pt x="76084" y="17069"/>
                  <a:pt x="76092" y="16862"/>
                  <a:pt x="76082" y="16778"/>
                </a:cubicBezTo>
                <a:cubicBezTo>
                  <a:pt x="76040" y="16568"/>
                  <a:pt x="76007" y="16348"/>
                  <a:pt x="75975" y="16135"/>
                </a:cubicBezTo>
                <a:lnTo>
                  <a:pt x="75975" y="16135"/>
                </a:lnTo>
                <a:cubicBezTo>
                  <a:pt x="76600" y="15994"/>
                  <a:pt x="77217" y="15863"/>
                  <a:pt x="77844" y="15742"/>
                </a:cubicBezTo>
                <a:cubicBezTo>
                  <a:pt x="77891" y="15718"/>
                  <a:pt x="77987" y="15694"/>
                  <a:pt x="77987" y="15635"/>
                </a:cubicBezTo>
                <a:cubicBezTo>
                  <a:pt x="78534" y="10622"/>
                  <a:pt x="79237" y="5562"/>
                  <a:pt x="79475" y="514"/>
                </a:cubicBezTo>
                <a:cubicBezTo>
                  <a:pt x="79475" y="466"/>
                  <a:pt x="79439" y="454"/>
                  <a:pt x="79415" y="454"/>
                </a:cubicBezTo>
                <a:cubicBezTo>
                  <a:pt x="77177" y="228"/>
                  <a:pt x="74903" y="240"/>
                  <a:pt x="72665" y="204"/>
                </a:cubicBezTo>
                <a:cubicBezTo>
                  <a:pt x="69593" y="145"/>
                  <a:pt x="66509" y="109"/>
                  <a:pt x="63425" y="62"/>
                </a:cubicBezTo>
                <a:cubicBezTo>
                  <a:pt x="61684" y="40"/>
                  <a:pt x="59952" y="0"/>
                  <a:pt x="58221" y="0"/>
                </a:cubicBezTo>
                <a:close/>
              </a:path>
            </a:pathLst>
          </a:custGeom>
          <a:solidFill>
            <a:srgbClr val="BC9E6C"/>
          </a:solidFill>
          <a:ln>
            <a:noFill/>
          </a:ln>
        </p:spPr>
        <p:txBody>
          <a:bodyPr spcFirstLastPara="1" wrap="square" lIns="121900" tIns="121900" rIns="121900" bIns="121900" anchor="ctr" anchorCtr="0">
            <a:noAutofit/>
          </a:bodyPr>
          <a:lstStyle/>
          <a:p>
            <a:pPr marL="0" lvl="0" indent="0" algn="l" rtl="0">
              <a:spcBef>
                <a:spcPts val="0"/>
              </a:spcBef>
              <a:spcAft>
                <a:spcPts val="0"/>
              </a:spcAft>
              <a:buNone/>
            </a:pPr>
            <a:endParaRPr sz="2400"/>
          </a:p>
        </p:txBody>
      </p:sp>
      <p:sp>
        <p:nvSpPr>
          <p:cNvPr id="257" name="Google Shape;257;p19"/>
          <p:cNvSpPr txBox="1">
            <a:spLocks noGrp="1"/>
          </p:cNvSpPr>
          <p:nvPr>
            <p:ph type="title"/>
          </p:nvPr>
        </p:nvSpPr>
        <p:spPr>
          <a:xfrm>
            <a:off x="914400" y="1104000"/>
            <a:ext cx="4288800" cy="1007600"/>
          </a:xfrm>
          <a:prstGeom prst="rect">
            <a:avLst/>
          </a:prstGeom>
        </p:spPr>
        <p:txBody>
          <a:bodyPr spcFirstLastPara="1" wrap="square" lIns="91425" tIns="91425" rIns="91425" bIns="91425" anchor="b" anchorCtr="0">
            <a:noAutofit/>
          </a:bodyPr>
          <a:lstStyle>
            <a:lvl1pPr lvl="0" rtl="0">
              <a:spcBef>
                <a:spcPts val="0"/>
              </a:spcBef>
              <a:spcAft>
                <a:spcPts val="0"/>
              </a:spcAft>
              <a:buSzPts val="2400"/>
              <a:buNone/>
              <a:defRPr sz="3200"/>
            </a:lvl1pPr>
            <a:lvl2pPr lvl="1" algn="r" rtl="0">
              <a:spcBef>
                <a:spcPts val="0"/>
              </a:spcBef>
              <a:spcAft>
                <a:spcPts val="0"/>
              </a:spcAft>
              <a:buSzPts val="2400"/>
              <a:buNone/>
              <a:defRPr sz="3200"/>
            </a:lvl2pPr>
            <a:lvl3pPr lvl="2" algn="r" rtl="0">
              <a:spcBef>
                <a:spcPts val="0"/>
              </a:spcBef>
              <a:spcAft>
                <a:spcPts val="0"/>
              </a:spcAft>
              <a:buSzPts val="2400"/>
              <a:buNone/>
              <a:defRPr sz="3200"/>
            </a:lvl3pPr>
            <a:lvl4pPr lvl="3" algn="r" rtl="0">
              <a:spcBef>
                <a:spcPts val="0"/>
              </a:spcBef>
              <a:spcAft>
                <a:spcPts val="0"/>
              </a:spcAft>
              <a:buSzPts val="2400"/>
              <a:buNone/>
              <a:defRPr sz="3200"/>
            </a:lvl4pPr>
            <a:lvl5pPr lvl="4" algn="r" rtl="0">
              <a:spcBef>
                <a:spcPts val="0"/>
              </a:spcBef>
              <a:spcAft>
                <a:spcPts val="0"/>
              </a:spcAft>
              <a:buSzPts val="2400"/>
              <a:buNone/>
              <a:defRPr sz="3200"/>
            </a:lvl5pPr>
            <a:lvl6pPr lvl="5" algn="r" rtl="0">
              <a:spcBef>
                <a:spcPts val="0"/>
              </a:spcBef>
              <a:spcAft>
                <a:spcPts val="0"/>
              </a:spcAft>
              <a:buSzPts val="2400"/>
              <a:buNone/>
              <a:defRPr sz="3200"/>
            </a:lvl6pPr>
            <a:lvl7pPr lvl="6" algn="r" rtl="0">
              <a:spcBef>
                <a:spcPts val="0"/>
              </a:spcBef>
              <a:spcAft>
                <a:spcPts val="0"/>
              </a:spcAft>
              <a:buSzPts val="2400"/>
              <a:buNone/>
              <a:defRPr sz="3200"/>
            </a:lvl7pPr>
            <a:lvl8pPr lvl="7" algn="r" rtl="0">
              <a:spcBef>
                <a:spcPts val="0"/>
              </a:spcBef>
              <a:spcAft>
                <a:spcPts val="0"/>
              </a:spcAft>
              <a:buSzPts val="2400"/>
              <a:buNone/>
              <a:defRPr sz="3200"/>
            </a:lvl8pPr>
            <a:lvl9pPr lvl="8" algn="r" rtl="0">
              <a:spcBef>
                <a:spcPts val="0"/>
              </a:spcBef>
              <a:spcAft>
                <a:spcPts val="0"/>
              </a:spcAft>
              <a:buSzPts val="2400"/>
              <a:buNone/>
              <a:defRPr sz="3200"/>
            </a:lvl9pPr>
          </a:lstStyle>
          <a:p>
            <a:endParaRPr/>
          </a:p>
        </p:txBody>
      </p:sp>
      <p:sp>
        <p:nvSpPr>
          <p:cNvPr id="258" name="Google Shape;258;p19"/>
          <p:cNvSpPr txBox="1">
            <a:spLocks noGrp="1"/>
          </p:cNvSpPr>
          <p:nvPr>
            <p:ph type="subTitle" idx="1"/>
          </p:nvPr>
        </p:nvSpPr>
        <p:spPr>
          <a:xfrm>
            <a:off x="914400" y="2111600"/>
            <a:ext cx="4288800" cy="3642400"/>
          </a:xfrm>
          <a:prstGeom prst="rect">
            <a:avLst/>
          </a:prstGeom>
        </p:spPr>
        <p:txBody>
          <a:bodyPr spcFirstLastPara="1" wrap="square" lIns="91425" tIns="91425" rIns="91425" bIns="91425" anchor="t"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1164001417"/>
      </p:ext>
    </p:extLst>
  </p:cSld>
  <p:clrMapOvr>
    <a:masterClrMapping/>
  </p:clrMapOvr>
</p:sldLayout>
</file>

<file path=ppt/slideLayouts/slideLayout71.xml><?xml version="1.0" encoding="utf-8"?>
<p:sldLayout xmlns:a="http://schemas.openxmlformats.org/drawingml/2006/main" xmlns:r="http://schemas.openxmlformats.org/officeDocument/2006/relationships" xmlns:p="http://schemas.openxmlformats.org/presentationml/2006/main" userDrawn="1">
  <p:cSld name="自定义版式">
    <p:spTree>
      <p:nvGrpSpPr>
        <p:cNvPr id="1" name=""/>
        <p:cNvGrpSpPr/>
        <p:nvPr/>
      </p:nvGrpSpPr>
      <p:grpSpPr>
        <a:xfrm>
          <a:off x="0" y="0"/>
          <a:ext cx="0" cy="0"/>
          <a:chOff x="0" y="0"/>
          <a:chExt cx="0" cy="0"/>
        </a:xfrm>
      </p:grpSpPr>
    </p:spTree>
    <p:extLst>
      <p:ext uri="{BB962C8B-B14F-4D97-AF65-F5344CB8AC3E}">
        <p14:creationId xmlns:p14="http://schemas.microsoft.com/office/powerpoint/2010/main" val="1833947599"/>
      </p:ext>
    </p:extLst>
  </p:cSld>
  <p:clrMapOvr>
    <a:masterClrMapping/>
  </p:clrMapOvr>
</p:sldLayout>
</file>

<file path=ppt/slideLayouts/slideLayout72.xml><?xml version="1.0" encoding="utf-8"?>
<p:sldLayout xmlns:a="http://schemas.openxmlformats.org/drawingml/2006/main" xmlns:r="http://schemas.openxmlformats.org/officeDocument/2006/relationships" xmlns:p="http://schemas.openxmlformats.org/presentationml/2006/main" type="title" preserve="1">
  <p:cSld name="Title Slide">
    <p:spTree>
      <p:nvGrpSpPr>
        <p:cNvPr id="1" name=""/>
        <p:cNvGrpSpPr/>
        <p:nvPr/>
      </p:nvGrpSpPr>
      <p:grpSpPr>
        <a:xfrm>
          <a:off x="0" y="0"/>
          <a:ext cx="0" cy="0"/>
          <a:chOff x="0" y="0"/>
          <a:chExt cx="0" cy="0"/>
        </a:xfrm>
      </p:grpSpPr>
      <p:sp>
        <p:nvSpPr>
          <p:cNvPr id="2" name="Title 1"/>
          <p:cNvSpPr>
            <a:spLocks noGrp="1"/>
          </p:cNvSpPr>
          <p:nvPr>
            <p:ph type="ctrTitle"/>
          </p:nvPr>
        </p:nvSpPr>
        <p:spPr>
          <a:xfrm>
            <a:off x="1524000" y="1122363"/>
            <a:ext cx="9144000" cy="2387600"/>
          </a:xfrm>
        </p:spPr>
        <p:txBody>
          <a:bodyPr anchor="b"/>
          <a:lstStyle>
            <a:lvl1pPr algn="ctr">
              <a:defRPr sz="6000"/>
            </a:lvl1pPr>
          </a:lstStyle>
          <a:p>
            <a:r>
              <a:rPr lang="en-US"/>
              <a:t>Click to edit Master title style</a:t>
            </a:r>
          </a:p>
        </p:txBody>
      </p:sp>
      <p:sp>
        <p:nvSpPr>
          <p:cNvPr id="3" name="Subtitle 2"/>
          <p:cNvSpPr>
            <a:spLocks noGrp="1"/>
          </p:cNvSpPr>
          <p:nvPr>
            <p:ph type="subTitle" idx="1"/>
          </p:nvPr>
        </p:nvSpPr>
        <p:spPr>
          <a:xfrm>
            <a:off x="1524000" y="3602037"/>
            <a:ext cx="9144000" cy="1655763"/>
          </a:xfrm>
        </p:spPr>
        <p:txBody>
          <a:bodyPr/>
          <a:lstStyle>
            <a:lvl1pPr marL="0" indent="0" algn="ctr">
              <a:buNone/>
              <a:defRPr sz="2400"/>
            </a:lvl1pPr>
            <a:lvl2pPr marL="457189" indent="0" algn="ctr">
              <a:buNone/>
              <a:defRPr sz="2000"/>
            </a:lvl2pPr>
            <a:lvl3pPr marL="914377" indent="0" algn="ctr">
              <a:buNone/>
              <a:defRPr sz="1800"/>
            </a:lvl3pPr>
            <a:lvl4pPr marL="1371566" indent="0" algn="ctr">
              <a:buNone/>
              <a:defRPr sz="1600"/>
            </a:lvl4pPr>
            <a:lvl5pPr marL="1828754" indent="0" algn="ctr">
              <a:buNone/>
              <a:defRPr sz="1600"/>
            </a:lvl5pPr>
            <a:lvl6pPr marL="2285943" indent="0" algn="ctr">
              <a:buNone/>
              <a:defRPr sz="1600"/>
            </a:lvl6pPr>
            <a:lvl7pPr marL="2743131" indent="0" algn="ctr">
              <a:buNone/>
              <a:defRPr sz="1600"/>
            </a:lvl7pPr>
            <a:lvl8pPr marL="3200320" indent="0" algn="ctr">
              <a:buNone/>
              <a:defRPr sz="1600"/>
            </a:lvl8pPr>
            <a:lvl9pPr marL="3657509" indent="0" algn="ctr">
              <a:buNone/>
              <a:defRPr sz="1600"/>
            </a:lvl9pPr>
          </a:lstStyle>
          <a:p>
            <a:r>
              <a:rPr lang="en-US"/>
              <a:t>Click to edit Master subtitle style</a:t>
            </a:r>
          </a:p>
        </p:txBody>
      </p:sp>
      <p:sp>
        <p:nvSpPr>
          <p:cNvPr id="4" name="Date Placeholder 3"/>
          <p:cNvSpPr>
            <a:spLocks noGrp="1"/>
          </p:cNvSpPr>
          <p:nvPr>
            <p:ph type="dt" sz="half" idx="10"/>
          </p:nvPr>
        </p:nvSpPr>
        <p:spPr/>
        <p:txBody>
          <a:bodyPr/>
          <a:lstStyle/>
          <a:p>
            <a:fld id="{06ABD190-56AD-4C55-BBCA-1554B872117B}" type="datetimeFigureOut">
              <a:rPr lang="en-US" smtClean="0"/>
              <a:t>2/17/22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691352167"/>
      </p:ext>
    </p:extLst>
  </p:cSld>
  <p:clrMapOvr>
    <a:masterClrMapping/>
  </p:clrMapOvr>
</p:sldLayout>
</file>

<file path=ppt/slideLayouts/slideLayout73.xml><?xml version="1.0" encoding="utf-8"?>
<p:sldLayout xmlns:a="http://schemas.openxmlformats.org/drawingml/2006/main" xmlns:r="http://schemas.openxmlformats.org/officeDocument/2006/relationships" xmlns:p="http://schemas.openxmlformats.org/presentationml/2006/main" type="obj" preserve="1">
  <p:cSld name="Title and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idx="1"/>
          </p:nvPr>
        </p:nvSpPr>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2/17/22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657107670"/>
      </p:ext>
    </p:extLst>
  </p:cSld>
  <p:clrMapOvr>
    <a:masterClrMapping/>
  </p:clrMapOvr>
</p:sldLayout>
</file>

<file path=ppt/slideLayouts/slideLayout74.xml><?xml version="1.0" encoding="utf-8"?>
<p:sldLayout xmlns:a="http://schemas.openxmlformats.org/drawingml/2006/main" xmlns:r="http://schemas.openxmlformats.org/officeDocument/2006/relationships" xmlns:p="http://schemas.openxmlformats.org/presentationml/2006/main" type="secHead" preserve="1">
  <p:cSld name="Section Header">
    <p:spTree>
      <p:nvGrpSpPr>
        <p:cNvPr id="1" name=""/>
        <p:cNvGrpSpPr/>
        <p:nvPr/>
      </p:nvGrpSpPr>
      <p:grpSpPr>
        <a:xfrm>
          <a:off x="0" y="0"/>
          <a:ext cx="0" cy="0"/>
          <a:chOff x="0" y="0"/>
          <a:chExt cx="0" cy="0"/>
        </a:xfrm>
      </p:grpSpPr>
      <p:sp>
        <p:nvSpPr>
          <p:cNvPr id="2" name="Title 1"/>
          <p:cNvSpPr>
            <a:spLocks noGrp="1"/>
          </p:cNvSpPr>
          <p:nvPr>
            <p:ph type="title"/>
          </p:nvPr>
        </p:nvSpPr>
        <p:spPr>
          <a:xfrm>
            <a:off x="831851" y="1709740"/>
            <a:ext cx="10515600" cy="2852737"/>
          </a:xfrm>
        </p:spPr>
        <p:txBody>
          <a:bodyPr anchor="b"/>
          <a:lstStyle>
            <a:lvl1pPr>
              <a:defRPr sz="6000"/>
            </a:lvl1pPr>
          </a:lstStyle>
          <a:p>
            <a:r>
              <a:rPr lang="en-US"/>
              <a:t>Click to edit Master title style</a:t>
            </a:r>
          </a:p>
        </p:txBody>
      </p:sp>
      <p:sp>
        <p:nvSpPr>
          <p:cNvPr id="3" name="Text Placeholder 2"/>
          <p:cNvSpPr>
            <a:spLocks noGrp="1"/>
          </p:cNvSpPr>
          <p:nvPr>
            <p:ph type="body" idx="1"/>
          </p:nvPr>
        </p:nvSpPr>
        <p:spPr>
          <a:xfrm>
            <a:off x="831851" y="4589464"/>
            <a:ext cx="10515600" cy="1500187"/>
          </a:xfrm>
        </p:spPr>
        <p:txBody>
          <a:bodyPr/>
          <a:lstStyle>
            <a:lvl1pPr marL="0" indent="0">
              <a:buNone/>
              <a:defRPr sz="2400">
                <a:solidFill>
                  <a:schemeClr val="tx1">
                    <a:tint val="75000"/>
                  </a:schemeClr>
                </a:solidFill>
              </a:defRPr>
            </a:lvl1pPr>
            <a:lvl2pPr marL="457189" indent="0">
              <a:buNone/>
              <a:defRPr sz="2000">
                <a:solidFill>
                  <a:schemeClr val="tx1">
                    <a:tint val="75000"/>
                  </a:schemeClr>
                </a:solidFill>
              </a:defRPr>
            </a:lvl2pPr>
            <a:lvl3pPr marL="914377" indent="0">
              <a:buNone/>
              <a:defRPr sz="1800">
                <a:solidFill>
                  <a:schemeClr val="tx1">
                    <a:tint val="75000"/>
                  </a:schemeClr>
                </a:solidFill>
              </a:defRPr>
            </a:lvl3pPr>
            <a:lvl4pPr marL="1371566" indent="0">
              <a:buNone/>
              <a:defRPr sz="1600">
                <a:solidFill>
                  <a:schemeClr val="tx1">
                    <a:tint val="75000"/>
                  </a:schemeClr>
                </a:solidFill>
              </a:defRPr>
            </a:lvl4pPr>
            <a:lvl5pPr marL="1828754" indent="0">
              <a:buNone/>
              <a:defRPr sz="1600">
                <a:solidFill>
                  <a:schemeClr val="tx1">
                    <a:tint val="75000"/>
                  </a:schemeClr>
                </a:solidFill>
              </a:defRPr>
            </a:lvl5pPr>
            <a:lvl6pPr marL="2285943" indent="0">
              <a:buNone/>
              <a:defRPr sz="1600">
                <a:solidFill>
                  <a:schemeClr val="tx1">
                    <a:tint val="75000"/>
                  </a:schemeClr>
                </a:solidFill>
              </a:defRPr>
            </a:lvl6pPr>
            <a:lvl7pPr marL="2743131" indent="0">
              <a:buNone/>
              <a:defRPr sz="1600">
                <a:solidFill>
                  <a:schemeClr val="tx1">
                    <a:tint val="75000"/>
                  </a:schemeClr>
                </a:solidFill>
              </a:defRPr>
            </a:lvl7pPr>
            <a:lvl8pPr marL="3200320" indent="0">
              <a:buNone/>
              <a:defRPr sz="1600">
                <a:solidFill>
                  <a:schemeClr val="tx1">
                    <a:tint val="75000"/>
                  </a:schemeClr>
                </a:solidFill>
              </a:defRPr>
            </a:lvl8pPr>
            <a:lvl9pPr marL="3657509" indent="0">
              <a:buNone/>
              <a:defRPr sz="1600">
                <a:solidFill>
                  <a:schemeClr val="tx1">
                    <a:tint val="75000"/>
                  </a:schemeClr>
                </a:solidFill>
              </a:defRPr>
            </a:lvl9pPr>
          </a:lstStyle>
          <a:p>
            <a:pPr lvl="0"/>
            <a:r>
              <a:rPr lang="en-US"/>
              <a:t>Edit Master text styles</a:t>
            </a:r>
          </a:p>
        </p:txBody>
      </p:sp>
      <p:sp>
        <p:nvSpPr>
          <p:cNvPr id="4" name="Date Placeholder 3"/>
          <p:cNvSpPr>
            <a:spLocks noGrp="1"/>
          </p:cNvSpPr>
          <p:nvPr>
            <p:ph type="dt" sz="half" idx="10"/>
          </p:nvPr>
        </p:nvSpPr>
        <p:spPr/>
        <p:txBody>
          <a:bodyPr/>
          <a:lstStyle/>
          <a:p>
            <a:fld id="{06ABD190-56AD-4C55-BBCA-1554B872117B}" type="datetimeFigureOut">
              <a:rPr lang="en-US" smtClean="0"/>
              <a:t>2/17/22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534853021"/>
      </p:ext>
    </p:extLst>
  </p:cSld>
  <p:clrMapOvr>
    <a:masterClrMapping/>
  </p:clrMapOvr>
</p:sldLayout>
</file>

<file path=ppt/slideLayouts/slideLayout75.xml><?xml version="1.0" encoding="utf-8"?>
<p:sldLayout xmlns:a="http://schemas.openxmlformats.org/drawingml/2006/main" xmlns:r="http://schemas.openxmlformats.org/officeDocument/2006/relationships" xmlns:p="http://schemas.openxmlformats.org/presentationml/2006/main" type="twoObj" preserve="1">
  <p:cSld name="Two Conten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Content Placeholder 2"/>
          <p:cNvSpPr>
            <a:spLocks noGrp="1"/>
          </p:cNvSpPr>
          <p:nvPr>
            <p:ph sz="half" idx="1"/>
          </p:nvPr>
        </p:nvSpPr>
        <p:spPr>
          <a:xfrm>
            <a:off x="838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Content Placeholder 3"/>
          <p:cNvSpPr>
            <a:spLocks noGrp="1"/>
          </p:cNvSpPr>
          <p:nvPr>
            <p:ph sz="half" idx="2"/>
          </p:nvPr>
        </p:nvSpPr>
        <p:spPr>
          <a:xfrm>
            <a:off x="6172200" y="1825625"/>
            <a:ext cx="5181600" cy="4351339"/>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Date Placeholder 4"/>
          <p:cNvSpPr>
            <a:spLocks noGrp="1"/>
          </p:cNvSpPr>
          <p:nvPr>
            <p:ph type="dt" sz="half" idx="10"/>
          </p:nvPr>
        </p:nvSpPr>
        <p:spPr/>
        <p:txBody>
          <a:bodyPr/>
          <a:lstStyle/>
          <a:p>
            <a:fld id="{06ABD190-56AD-4C55-BBCA-1554B872117B}" type="datetimeFigureOut">
              <a:rPr lang="en-US" smtClean="0"/>
              <a:t>2/17/22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120550206"/>
      </p:ext>
    </p:extLst>
  </p:cSld>
  <p:clrMapOvr>
    <a:masterClrMapping/>
  </p:clrMapOvr>
</p:sldLayout>
</file>

<file path=ppt/slideLayouts/slideLayout76.xml><?xml version="1.0" encoding="utf-8"?>
<p:sldLayout xmlns:a="http://schemas.openxmlformats.org/drawingml/2006/main" xmlns:r="http://schemas.openxmlformats.org/officeDocument/2006/relationships" xmlns:p="http://schemas.openxmlformats.org/presentationml/2006/main" type="twoTxTwoObj" preserve="1">
  <p:cSld name="Comparison">
    <p:spTree>
      <p:nvGrpSpPr>
        <p:cNvPr id="1" name=""/>
        <p:cNvGrpSpPr/>
        <p:nvPr/>
      </p:nvGrpSpPr>
      <p:grpSpPr>
        <a:xfrm>
          <a:off x="0" y="0"/>
          <a:ext cx="0" cy="0"/>
          <a:chOff x="0" y="0"/>
          <a:chExt cx="0" cy="0"/>
        </a:xfrm>
      </p:grpSpPr>
      <p:sp>
        <p:nvSpPr>
          <p:cNvPr id="2" name="Title 1"/>
          <p:cNvSpPr>
            <a:spLocks noGrp="1"/>
          </p:cNvSpPr>
          <p:nvPr>
            <p:ph type="title"/>
          </p:nvPr>
        </p:nvSpPr>
        <p:spPr>
          <a:xfrm>
            <a:off x="839788" y="365125"/>
            <a:ext cx="10515600" cy="1325563"/>
          </a:xfrm>
        </p:spPr>
        <p:txBody>
          <a:bodyPr/>
          <a:lstStyle/>
          <a:p>
            <a:r>
              <a:rPr lang="en-US"/>
              <a:t>Click to edit Master title style</a:t>
            </a:r>
          </a:p>
        </p:txBody>
      </p:sp>
      <p:sp>
        <p:nvSpPr>
          <p:cNvPr id="3" name="Text Placeholder 2"/>
          <p:cNvSpPr>
            <a:spLocks noGrp="1"/>
          </p:cNvSpPr>
          <p:nvPr>
            <p:ph type="body" idx="1"/>
          </p:nvPr>
        </p:nvSpPr>
        <p:spPr>
          <a:xfrm>
            <a:off x="839789" y="1681163"/>
            <a:ext cx="5157787"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4" name="Content Placeholder 3"/>
          <p:cNvSpPr>
            <a:spLocks noGrp="1"/>
          </p:cNvSpPr>
          <p:nvPr>
            <p:ph sz="half" idx="2"/>
          </p:nvPr>
        </p:nvSpPr>
        <p:spPr>
          <a:xfrm>
            <a:off x="839789" y="2505075"/>
            <a:ext cx="5157787"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5" name="Text Placeholder 4"/>
          <p:cNvSpPr>
            <a:spLocks noGrp="1"/>
          </p:cNvSpPr>
          <p:nvPr>
            <p:ph type="body" sz="quarter" idx="3"/>
          </p:nvPr>
        </p:nvSpPr>
        <p:spPr>
          <a:xfrm>
            <a:off x="6172201" y="1681163"/>
            <a:ext cx="5183188" cy="823912"/>
          </a:xfrm>
        </p:spPr>
        <p:txBody>
          <a:bodyPr anchor="b"/>
          <a:lstStyle>
            <a:lvl1pPr marL="0" indent="0">
              <a:buNone/>
              <a:defRPr sz="2400" b="1"/>
            </a:lvl1pPr>
            <a:lvl2pPr marL="457189" indent="0">
              <a:buNone/>
              <a:defRPr sz="2000" b="1"/>
            </a:lvl2pPr>
            <a:lvl3pPr marL="914377" indent="0">
              <a:buNone/>
              <a:defRPr sz="1800" b="1"/>
            </a:lvl3pPr>
            <a:lvl4pPr marL="1371566" indent="0">
              <a:buNone/>
              <a:defRPr sz="1600" b="1"/>
            </a:lvl4pPr>
            <a:lvl5pPr marL="1828754" indent="0">
              <a:buNone/>
              <a:defRPr sz="1600" b="1"/>
            </a:lvl5pPr>
            <a:lvl6pPr marL="2285943" indent="0">
              <a:buNone/>
              <a:defRPr sz="1600" b="1"/>
            </a:lvl6pPr>
            <a:lvl7pPr marL="2743131" indent="0">
              <a:buNone/>
              <a:defRPr sz="1600" b="1"/>
            </a:lvl7pPr>
            <a:lvl8pPr marL="3200320" indent="0">
              <a:buNone/>
              <a:defRPr sz="1600" b="1"/>
            </a:lvl8pPr>
            <a:lvl9pPr marL="3657509" indent="0">
              <a:buNone/>
              <a:defRPr sz="1600" b="1"/>
            </a:lvl9pPr>
          </a:lstStyle>
          <a:p>
            <a:pPr lvl="0"/>
            <a:r>
              <a:rPr lang="en-US"/>
              <a:t>Edit Master text styles</a:t>
            </a:r>
          </a:p>
        </p:txBody>
      </p:sp>
      <p:sp>
        <p:nvSpPr>
          <p:cNvPr id="6" name="Content Placeholder 5"/>
          <p:cNvSpPr>
            <a:spLocks noGrp="1"/>
          </p:cNvSpPr>
          <p:nvPr>
            <p:ph sz="quarter" idx="4"/>
          </p:nvPr>
        </p:nvSpPr>
        <p:spPr>
          <a:xfrm>
            <a:off x="6172201" y="2505075"/>
            <a:ext cx="5183188" cy="3684588"/>
          </a:xfrm>
        </p:spPr>
        <p:txBody>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7" name="Date Placeholder 6"/>
          <p:cNvSpPr>
            <a:spLocks noGrp="1"/>
          </p:cNvSpPr>
          <p:nvPr>
            <p:ph type="dt" sz="half" idx="10"/>
          </p:nvPr>
        </p:nvSpPr>
        <p:spPr/>
        <p:txBody>
          <a:bodyPr/>
          <a:lstStyle/>
          <a:p>
            <a:fld id="{06ABD190-56AD-4C55-BBCA-1554B872117B}" type="datetimeFigureOut">
              <a:rPr lang="en-US" smtClean="0"/>
              <a:t>2/17/22</a:t>
            </a:fld>
            <a:endParaRPr lang="en-US"/>
          </a:p>
        </p:txBody>
      </p:sp>
      <p:sp>
        <p:nvSpPr>
          <p:cNvPr id="8" name="Footer Placeholder 7"/>
          <p:cNvSpPr>
            <a:spLocks noGrp="1"/>
          </p:cNvSpPr>
          <p:nvPr>
            <p:ph type="ftr" sz="quarter" idx="11"/>
          </p:nvPr>
        </p:nvSpPr>
        <p:spPr/>
        <p:txBody>
          <a:bodyPr/>
          <a:lstStyle/>
          <a:p>
            <a:endParaRPr lang="en-US"/>
          </a:p>
        </p:txBody>
      </p:sp>
      <p:sp>
        <p:nvSpPr>
          <p:cNvPr id="9" name="Slide Number Placeholder 8"/>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243609194"/>
      </p:ext>
    </p:extLst>
  </p:cSld>
  <p:clrMapOvr>
    <a:masterClrMapping/>
  </p:clrMapOvr>
</p:sldLayout>
</file>

<file path=ppt/slideLayouts/slideLayout77.xml><?xml version="1.0" encoding="utf-8"?>
<p:sldLayout xmlns:a="http://schemas.openxmlformats.org/drawingml/2006/main" xmlns:r="http://schemas.openxmlformats.org/officeDocument/2006/relationships" xmlns:p="http://schemas.openxmlformats.org/presentationml/2006/main" type="titleOnly" preserve="1">
  <p:cSld name="Title Only">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Date Placeholder 2"/>
          <p:cNvSpPr>
            <a:spLocks noGrp="1"/>
          </p:cNvSpPr>
          <p:nvPr>
            <p:ph type="dt" sz="half" idx="10"/>
          </p:nvPr>
        </p:nvSpPr>
        <p:spPr/>
        <p:txBody>
          <a:bodyPr/>
          <a:lstStyle/>
          <a:p>
            <a:fld id="{06ABD190-56AD-4C55-BBCA-1554B872117B}" type="datetimeFigureOut">
              <a:rPr lang="en-US" smtClean="0"/>
              <a:t>2/17/22</a:t>
            </a:fld>
            <a:endParaRPr lang="en-US"/>
          </a:p>
        </p:txBody>
      </p:sp>
      <p:sp>
        <p:nvSpPr>
          <p:cNvPr id="4" name="Footer Placeholder 3"/>
          <p:cNvSpPr>
            <a:spLocks noGrp="1"/>
          </p:cNvSpPr>
          <p:nvPr>
            <p:ph type="ftr" sz="quarter" idx="11"/>
          </p:nvPr>
        </p:nvSpPr>
        <p:spPr/>
        <p:txBody>
          <a:bodyPr/>
          <a:lstStyle/>
          <a:p>
            <a:endParaRPr lang="en-US"/>
          </a:p>
        </p:txBody>
      </p:sp>
      <p:sp>
        <p:nvSpPr>
          <p:cNvPr id="5" name="Slide Number Placeholder 4"/>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097242439"/>
      </p:ext>
    </p:extLst>
  </p:cSld>
  <p:clrMapOvr>
    <a:masterClrMapping/>
  </p:clrMapOvr>
</p:sldLayout>
</file>

<file path=ppt/slideLayouts/slideLayout78.xml><?xml version="1.0" encoding="utf-8"?>
<p:sldLayout xmlns:a="http://schemas.openxmlformats.org/drawingml/2006/main" xmlns:r="http://schemas.openxmlformats.org/officeDocument/2006/relationships" xmlns:p="http://schemas.openxmlformats.org/presentationml/2006/main" type="blank" preserve="1">
  <p:cSld name="Blank">
    <p:spTree>
      <p:nvGrpSpPr>
        <p:cNvPr id="1" name=""/>
        <p:cNvGrpSpPr/>
        <p:nvPr/>
      </p:nvGrpSpPr>
      <p:grpSpPr>
        <a:xfrm>
          <a:off x="0" y="0"/>
          <a:ext cx="0" cy="0"/>
          <a:chOff x="0" y="0"/>
          <a:chExt cx="0" cy="0"/>
        </a:xfrm>
      </p:grpSpPr>
      <p:sp>
        <p:nvSpPr>
          <p:cNvPr id="2" name="Date Placeholder 1"/>
          <p:cNvSpPr>
            <a:spLocks noGrp="1"/>
          </p:cNvSpPr>
          <p:nvPr>
            <p:ph type="dt" sz="half" idx="10"/>
          </p:nvPr>
        </p:nvSpPr>
        <p:spPr/>
        <p:txBody>
          <a:bodyPr/>
          <a:lstStyle/>
          <a:p>
            <a:fld id="{06ABD190-56AD-4C55-BBCA-1554B872117B}" type="datetimeFigureOut">
              <a:rPr lang="en-US" smtClean="0"/>
              <a:t>2/17/22</a:t>
            </a:fld>
            <a:endParaRPr lang="en-US"/>
          </a:p>
        </p:txBody>
      </p:sp>
      <p:sp>
        <p:nvSpPr>
          <p:cNvPr id="3" name="Footer Placeholder 2"/>
          <p:cNvSpPr>
            <a:spLocks noGrp="1"/>
          </p:cNvSpPr>
          <p:nvPr>
            <p:ph type="ftr" sz="quarter" idx="11"/>
          </p:nvPr>
        </p:nvSpPr>
        <p:spPr/>
        <p:txBody>
          <a:bodyPr/>
          <a:lstStyle/>
          <a:p>
            <a:endParaRPr lang="en-US"/>
          </a:p>
        </p:txBody>
      </p:sp>
      <p:sp>
        <p:nvSpPr>
          <p:cNvPr id="4" name="Slide Number Placeholder 3"/>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91208728"/>
      </p:ext>
    </p:extLst>
  </p:cSld>
  <p:clrMapOvr>
    <a:masterClrMapping/>
  </p:clrMapOvr>
</p:sldLayout>
</file>

<file path=ppt/slideLayouts/slideLayout79.xml><?xml version="1.0" encoding="utf-8"?>
<p:sldLayout xmlns:a="http://schemas.openxmlformats.org/drawingml/2006/main" xmlns:r="http://schemas.openxmlformats.org/officeDocument/2006/relationships" xmlns:p="http://schemas.openxmlformats.org/presentationml/2006/main" type="objTx" preserve="1">
  <p:cSld name="Content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Content Placeholder 2"/>
          <p:cNvSpPr>
            <a:spLocks noGrp="1"/>
          </p:cNvSpPr>
          <p:nvPr>
            <p:ph idx="1"/>
          </p:nvPr>
        </p:nvSpPr>
        <p:spPr>
          <a:xfrm>
            <a:off x="5183188" y="987426"/>
            <a:ext cx="6172200" cy="4873625"/>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ABD190-56AD-4C55-BBCA-1554B872117B}" type="datetimeFigureOut">
              <a:rPr lang="en-US" smtClean="0"/>
              <a:t>2/17/22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3615968635"/>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matchingName="Title and text">
  <p:cSld name="Title and text">
    <p:bg>
      <p:bgPr>
        <a:solidFill>
          <a:schemeClr val="accent3"/>
        </a:solidFill>
        <a:effectLst/>
      </p:bgPr>
    </p:bg>
    <p:spTree>
      <p:nvGrpSpPr>
        <p:cNvPr id="1" name="Shape 862"/>
        <p:cNvGrpSpPr/>
        <p:nvPr/>
      </p:nvGrpSpPr>
      <p:grpSpPr>
        <a:xfrm>
          <a:off x="0" y="0"/>
          <a:ext cx="0" cy="0"/>
          <a:chOff x="0" y="0"/>
          <a:chExt cx="0" cy="0"/>
        </a:xfrm>
      </p:grpSpPr>
      <p:grpSp>
        <p:nvGrpSpPr>
          <p:cNvPr id="863" name="Google Shape;863;p24"/>
          <p:cNvGrpSpPr/>
          <p:nvPr/>
        </p:nvGrpSpPr>
        <p:grpSpPr>
          <a:xfrm>
            <a:off x="-1135833" y="365100"/>
            <a:ext cx="12962600" cy="6148800"/>
            <a:chOff x="-851875" y="273825"/>
            <a:chExt cx="9721950" cy="4611600"/>
          </a:xfrm>
        </p:grpSpPr>
        <p:sp>
          <p:nvSpPr>
            <p:cNvPr id="864" name="Google Shape;864;p24"/>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5" name="Google Shape;865;p24"/>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866" name="Google Shape;866;p24"/>
            <p:cNvGrpSpPr/>
            <p:nvPr/>
          </p:nvGrpSpPr>
          <p:grpSpPr>
            <a:xfrm>
              <a:off x="81691" y="785819"/>
              <a:ext cx="155400" cy="3538775"/>
              <a:chOff x="435991" y="785819"/>
              <a:chExt cx="155400" cy="3538775"/>
            </a:xfrm>
          </p:grpSpPr>
          <p:sp>
            <p:nvSpPr>
              <p:cNvPr id="867" name="Google Shape;867;p24"/>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8" name="Google Shape;868;p24"/>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69" name="Google Shape;869;p24"/>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0" name="Google Shape;870;p24"/>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1" name="Google Shape;871;p24"/>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2" name="Google Shape;872;p24"/>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3" name="Google Shape;873;p24"/>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4" name="Google Shape;874;p24"/>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75" name="Google Shape;875;p24"/>
            <p:cNvGrpSpPr/>
            <p:nvPr/>
          </p:nvGrpSpPr>
          <p:grpSpPr>
            <a:xfrm>
              <a:off x="435991" y="785819"/>
              <a:ext cx="155400" cy="3538775"/>
              <a:chOff x="435991" y="785819"/>
              <a:chExt cx="155400" cy="3538775"/>
            </a:xfrm>
          </p:grpSpPr>
          <p:sp>
            <p:nvSpPr>
              <p:cNvPr id="876" name="Google Shape;876;p24"/>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7" name="Google Shape;877;p24"/>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8" name="Google Shape;878;p24"/>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79" name="Google Shape;879;p24"/>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0" name="Google Shape;880;p24"/>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1" name="Google Shape;881;p24"/>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2" name="Google Shape;882;p24"/>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3" name="Google Shape;883;p24"/>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884" name="Google Shape;884;p24"/>
            <p:cNvGrpSpPr/>
            <p:nvPr/>
          </p:nvGrpSpPr>
          <p:grpSpPr>
            <a:xfrm>
              <a:off x="161500" y="826619"/>
              <a:ext cx="352200" cy="3457175"/>
              <a:chOff x="161500" y="826619"/>
              <a:chExt cx="352200" cy="3457175"/>
            </a:xfrm>
          </p:grpSpPr>
          <p:sp>
            <p:nvSpPr>
              <p:cNvPr id="885" name="Google Shape;885;p24"/>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6" name="Google Shape;886;p24"/>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7" name="Google Shape;887;p24"/>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8" name="Google Shape;888;p24"/>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89" name="Google Shape;889;p24"/>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0" name="Google Shape;890;p24"/>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1" name="Google Shape;891;p24"/>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892" name="Google Shape;892;p24"/>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893" name="Google Shape;893;p24"/>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sp>
        <p:nvSpPr>
          <p:cNvPr id="894" name="Google Shape;894;p24"/>
          <p:cNvSpPr txBox="1">
            <a:spLocks noGrp="1"/>
          </p:cNvSpPr>
          <p:nvPr>
            <p:ph type="title"/>
          </p:nvPr>
        </p:nvSpPr>
        <p:spPr>
          <a:xfrm>
            <a:off x="1332867" y="2648617"/>
            <a:ext cx="4303600" cy="487600"/>
          </a:xfrm>
          <a:prstGeom prst="rect">
            <a:avLst/>
          </a:prstGeom>
        </p:spPr>
        <p:txBody>
          <a:bodyPr spcFirstLastPara="1" wrap="square" lIns="91425" tIns="91425" rIns="91425" bIns="91425" anchor="ctr" anchorCtr="0">
            <a:noAutofit/>
          </a:bodyPr>
          <a:lstStyle>
            <a:lvl1pPr lvl="0" rtl="0">
              <a:spcBef>
                <a:spcPts val="0"/>
              </a:spcBef>
              <a:spcAft>
                <a:spcPts val="0"/>
              </a:spcAft>
              <a:buSzPts val="3200"/>
              <a:buNone/>
              <a:defRPr>
                <a:solidFill>
                  <a:schemeClr val="accent1"/>
                </a:solidFill>
              </a:defRPr>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895" name="Google Shape;895;p24"/>
          <p:cNvSpPr txBox="1">
            <a:spLocks noGrp="1"/>
          </p:cNvSpPr>
          <p:nvPr>
            <p:ph type="subTitle" idx="1"/>
          </p:nvPr>
        </p:nvSpPr>
        <p:spPr>
          <a:xfrm>
            <a:off x="1332867" y="3355351"/>
            <a:ext cx="4303600" cy="1014400"/>
          </a:xfrm>
          <a:prstGeom prst="rect">
            <a:avLst/>
          </a:prstGeom>
        </p:spPr>
        <p:txBody>
          <a:bodyPr spcFirstLastPara="1" wrap="square" lIns="91425" tIns="91425" rIns="91425" bIns="91425" anchor="ctr" anchorCtr="0">
            <a:noAutofit/>
          </a:bodyPr>
          <a:lstStyle>
            <a:lvl1pPr lvl="0" rtl="0">
              <a:lnSpc>
                <a:spcPct val="100000"/>
              </a:lnSpc>
              <a:spcBef>
                <a:spcPts val="0"/>
              </a:spcBef>
              <a:spcAft>
                <a:spcPts val="0"/>
              </a:spcAft>
              <a:buSzPts val="1400"/>
              <a:buNone/>
              <a:defRPr sz="1867"/>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spTree>
    <p:extLst>
      <p:ext uri="{BB962C8B-B14F-4D97-AF65-F5344CB8AC3E}">
        <p14:creationId xmlns:p14="http://schemas.microsoft.com/office/powerpoint/2010/main" val="4242511806"/>
      </p:ext>
    </p:extLst>
  </p:cSld>
  <p:clrMapOvr>
    <a:masterClrMapping/>
  </p:clrMapOvr>
</p:sldLayout>
</file>

<file path=ppt/slideLayouts/slideLayout80.xml><?xml version="1.0" encoding="utf-8"?>
<p:sldLayout xmlns:a="http://schemas.openxmlformats.org/drawingml/2006/main" xmlns:r="http://schemas.openxmlformats.org/officeDocument/2006/relationships" xmlns:p="http://schemas.openxmlformats.org/presentationml/2006/main" type="picTx" preserve="1">
  <p:cSld name="Picture with Caption">
    <p:spTree>
      <p:nvGrpSpPr>
        <p:cNvPr id="1" name=""/>
        <p:cNvGrpSpPr/>
        <p:nvPr/>
      </p:nvGrpSpPr>
      <p:grpSpPr>
        <a:xfrm>
          <a:off x="0" y="0"/>
          <a:ext cx="0" cy="0"/>
          <a:chOff x="0" y="0"/>
          <a:chExt cx="0" cy="0"/>
        </a:xfrm>
      </p:grpSpPr>
      <p:sp>
        <p:nvSpPr>
          <p:cNvPr id="2" name="Title 1"/>
          <p:cNvSpPr>
            <a:spLocks noGrp="1"/>
          </p:cNvSpPr>
          <p:nvPr>
            <p:ph type="title"/>
          </p:nvPr>
        </p:nvSpPr>
        <p:spPr>
          <a:xfrm>
            <a:off x="839788" y="457200"/>
            <a:ext cx="3932237" cy="1600200"/>
          </a:xfrm>
        </p:spPr>
        <p:txBody>
          <a:bodyPr anchor="b"/>
          <a:lstStyle>
            <a:lvl1pPr>
              <a:defRPr sz="3200"/>
            </a:lvl1pPr>
          </a:lstStyle>
          <a:p>
            <a:r>
              <a:rPr lang="en-US"/>
              <a:t>Click to edit Master title style</a:t>
            </a:r>
          </a:p>
        </p:txBody>
      </p:sp>
      <p:sp>
        <p:nvSpPr>
          <p:cNvPr id="3" name="Picture Placeholder 2"/>
          <p:cNvSpPr>
            <a:spLocks noGrp="1"/>
          </p:cNvSpPr>
          <p:nvPr>
            <p:ph type="pic" idx="1"/>
          </p:nvPr>
        </p:nvSpPr>
        <p:spPr>
          <a:xfrm>
            <a:off x="5183188" y="987426"/>
            <a:ext cx="6172200" cy="4873625"/>
          </a:xfrm>
        </p:spPr>
        <p:txBody>
          <a:bodyPr/>
          <a:lstStyle>
            <a:lvl1pPr marL="0" indent="0">
              <a:buNone/>
              <a:defRPr sz="3200"/>
            </a:lvl1pPr>
            <a:lvl2pPr marL="457189" indent="0">
              <a:buNone/>
              <a:defRPr sz="2800"/>
            </a:lvl2pPr>
            <a:lvl3pPr marL="914377" indent="0">
              <a:buNone/>
              <a:defRPr sz="2400"/>
            </a:lvl3pPr>
            <a:lvl4pPr marL="1371566" indent="0">
              <a:buNone/>
              <a:defRPr sz="2000"/>
            </a:lvl4pPr>
            <a:lvl5pPr marL="1828754" indent="0">
              <a:buNone/>
              <a:defRPr sz="2000"/>
            </a:lvl5pPr>
            <a:lvl6pPr marL="2285943" indent="0">
              <a:buNone/>
              <a:defRPr sz="2000"/>
            </a:lvl6pPr>
            <a:lvl7pPr marL="2743131" indent="0">
              <a:buNone/>
              <a:defRPr sz="2000"/>
            </a:lvl7pPr>
            <a:lvl8pPr marL="3200320" indent="0">
              <a:buNone/>
              <a:defRPr sz="2000"/>
            </a:lvl8pPr>
            <a:lvl9pPr marL="3657509" indent="0">
              <a:buNone/>
              <a:defRPr sz="2000"/>
            </a:lvl9pPr>
          </a:lstStyle>
          <a:p>
            <a:endParaRPr lang="en-US"/>
          </a:p>
        </p:txBody>
      </p:sp>
      <p:sp>
        <p:nvSpPr>
          <p:cNvPr id="4" name="Text Placeholder 3"/>
          <p:cNvSpPr>
            <a:spLocks noGrp="1"/>
          </p:cNvSpPr>
          <p:nvPr>
            <p:ph type="body" sz="half" idx="2"/>
          </p:nvPr>
        </p:nvSpPr>
        <p:spPr>
          <a:xfrm>
            <a:off x="839788" y="2057401"/>
            <a:ext cx="3932237" cy="3811588"/>
          </a:xfrm>
        </p:spPr>
        <p:txBody>
          <a:bodyPr/>
          <a:lstStyle>
            <a:lvl1pPr marL="0" indent="0">
              <a:buNone/>
              <a:defRPr sz="1600"/>
            </a:lvl1pPr>
            <a:lvl2pPr marL="457189" indent="0">
              <a:buNone/>
              <a:defRPr sz="1400"/>
            </a:lvl2pPr>
            <a:lvl3pPr marL="914377" indent="0">
              <a:buNone/>
              <a:defRPr sz="1200"/>
            </a:lvl3pPr>
            <a:lvl4pPr marL="1371566" indent="0">
              <a:buNone/>
              <a:defRPr sz="1000"/>
            </a:lvl4pPr>
            <a:lvl5pPr marL="1828754" indent="0">
              <a:buNone/>
              <a:defRPr sz="1000"/>
            </a:lvl5pPr>
            <a:lvl6pPr marL="2285943" indent="0">
              <a:buNone/>
              <a:defRPr sz="1000"/>
            </a:lvl6pPr>
            <a:lvl7pPr marL="2743131" indent="0">
              <a:buNone/>
              <a:defRPr sz="1000"/>
            </a:lvl7pPr>
            <a:lvl8pPr marL="3200320" indent="0">
              <a:buNone/>
              <a:defRPr sz="1000"/>
            </a:lvl8pPr>
            <a:lvl9pPr marL="3657509" indent="0">
              <a:buNone/>
              <a:defRPr sz="1000"/>
            </a:lvl9pPr>
          </a:lstStyle>
          <a:p>
            <a:pPr lvl="0"/>
            <a:r>
              <a:rPr lang="en-US"/>
              <a:t>Edit Master text styles</a:t>
            </a:r>
          </a:p>
        </p:txBody>
      </p:sp>
      <p:sp>
        <p:nvSpPr>
          <p:cNvPr id="5" name="Date Placeholder 4"/>
          <p:cNvSpPr>
            <a:spLocks noGrp="1"/>
          </p:cNvSpPr>
          <p:nvPr>
            <p:ph type="dt" sz="half" idx="10"/>
          </p:nvPr>
        </p:nvSpPr>
        <p:spPr/>
        <p:txBody>
          <a:bodyPr/>
          <a:lstStyle/>
          <a:p>
            <a:fld id="{06ABD190-56AD-4C55-BBCA-1554B872117B}" type="datetimeFigureOut">
              <a:rPr lang="en-US" smtClean="0"/>
              <a:t>2/17/22</a:t>
            </a:fld>
            <a:endParaRPr lang="en-US"/>
          </a:p>
        </p:txBody>
      </p:sp>
      <p:sp>
        <p:nvSpPr>
          <p:cNvPr id="6" name="Footer Placeholder 5"/>
          <p:cNvSpPr>
            <a:spLocks noGrp="1"/>
          </p:cNvSpPr>
          <p:nvPr>
            <p:ph type="ftr" sz="quarter" idx="11"/>
          </p:nvPr>
        </p:nvSpPr>
        <p:spPr/>
        <p:txBody>
          <a:bodyPr/>
          <a:lstStyle/>
          <a:p>
            <a:endParaRPr lang="en-US"/>
          </a:p>
        </p:txBody>
      </p:sp>
      <p:sp>
        <p:nvSpPr>
          <p:cNvPr id="7" name="Slide Number Placeholder 6"/>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735510929"/>
      </p:ext>
    </p:extLst>
  </p:cSld>
  <p:clrMapOvr>
    <a:masterClrMapping/>
  </p:clrMapOvr>
</p:sldLayout>
</file>

<file path=ppt/slideLayouts/slideLayout81.xml><?xml version="1.0" encoding="utf-8"?>
<p:sldLayout xmlns:a="http://schemas.openxmlformats.org/drawingml/2006/main" xmlns:r="http://schemas.openxmlformats.org/officeDocument/2006/relationships" xmlns:p="http://schemas.openxmlformats.org/presentationml/2006/main" type="vertTx" preserve="1">
  <p:cSld name="Title and Vertical Text">
    <p:spTree>
      <p:nvGrpSpPr>
        <p:cNvPr id="1" name=""/>
        <p:cNvGrpSpPr/>
        <p:nvPr/>
      </p:nvGrpSpPr>
      <p:grpSpPr>
        <a:xfrm>
          <a:off x="0" y="0"/>
          <a:ext cx="0" cy="0"/>
          <a:chOff x="0" y="0"/>
          <a:chExt cx="0" cy="0"/>
        </a:xfrm>
      </p:grpSpPr>
      <p:sp>
        <p:nvSpPr>
          <p:cNvPr id="2" name="Title 1"/>
          <p:cNvSpPr>
            <a:spLocks noGrp="1"/>
          </p:cNvSpPr>
          <p:nvPr>
            <p:ph type="title"/>
          </p:nvPr>
        </p:nvSpPr>
        <p:spPr/>
        <p:txBody>
          <a:bodyPr/>
          <a:lstStyle/>
          <a:p>
            <a:r>
              <a:rPr lang="en-US"/>
              <a:t>Click to edit Master title style</a:t>
            </a:r>
          </a:p>
        </p:txBody>
      </p:sp>
      <p:sp>
        <p:nvSpPr>
          <p:cNvPr id="3" name="Vertical Text Placeholder 2"/>
          <p:cNvSpPr>
            <a:spLocks noGrp="1"/>
          </p:cNvSpPr>
          <p:nvPr>
            <p:ph type="body" orient="vert" idx="1"/>
          </p:nvPr>
        </p:nvSpPr>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2/17/22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654970259"/>
      </p:ext>
    </p:extLst>
  </p:cSld>
  <p:clrMapOvr>
    <a:masterClrMapping/>
  </p:clrMapOvr>
</p:sldLayout>
</file>

<file path=ppt/slideLayouts/slideLayout82.xml><?xml version="1.0" encoding="utf-8"?>
<p:sldLayout xmlns:a="http://schemas.openxmlformats.org/drawingml/2006/main" xmlns:r="http://schemas.openxmlformats.org/officeDocument/2006/relationships" xmlns:p="http://schemas.openxmlformats.org/presentationml/2006/main" type="vertTitleAndTx" preserve="1">
  <p:cSld name="Vertical Title and Text">
    <p:spTree>
      <p:nvGrpSpPr>
        <p:cNvPr id="1" name=""/>
        <p:cNvGrpSpPr/>
        <p:nvPr/>
      </p:nvGrpSpPr>
      <p:grpSpPr>
        <a:xfrm>
          <a:off x="0" y="0"/>
          <a:ext cx="0" cy="0"/>
          <a:chOff x="0" y="0"/>
          <a:chExt cx="0" cy="0"/>
        </a:xfrm>
      </p:grpSpPr>
      <p:sp>
        <p:nvSpPr>
          <p:cNvPr id="2" name="Vertical Title 1"/>
          <p:cNvSpPr>
            <a:spLocks noGrp="1"/>
          </p:cNvSpPr>
          <p:nvPr>
            <p:ph type="title" orient="vert"/>
          </p:nvPr>
        </p:nvSpPr>
        <p:spPr>
          <a:xfrm>
            <a:off x="8724901" y="365126"/>
            <a:ext cx="2628900" cy="5811839"/>
          </a:xfrm>
        </p:spPr>
        <p:txBody>
          <a:bodyPr vert="eaVert"/>
          <a:lstStyle/>
          <a:p>
            <a:r>
              <a:rPr lang="en-US"/>
              <a:t>Click to edit Master title style</a:t>
            </a:r>
          </a:p>
        </p:txBody>
      </p:sp>
      <p:sp>
        <p:nvSpPr>
          <p:cNvPr id="3" name="Vertical Text Placeholder 2"/>
          <p:cNvSpPr>
            <a:spLocks noGrp="1"/>
          </p:cNvSpPr>
          <p:nvPr>
            <p:ph type="body" orient="vert" idx="1"/>
          </p:nvPr>
        </p:nvSpPr>
        <p:spPr>
          <a:xfrm>
            <a:off x="838201" y="365126"/>
            <a:ext cx="7734300" cy="5811839"/>
          </a:xfrm>
        </p:spPr>
        <p:txBody>
          <a:bodyPr vert="eaVert"/>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10"/>
          </p:nvPr>
        </p:nvSpPr>
        <p:spPr/>
        <p:txBody>
          <a:bodyPr/>
          <a:lstStyle/>
          <a:p>
            <a:fld id="{06ABD190-56AD-4C55-BBCA-1554B872117B}" type="datetimeFigureOut">
              <a:rPr lang="en-US" smtClean="0"/>
              <a:t>2/17/22</a:t>
            </a:fld>
            <a:endParaRPr lang="en-US"/>
          </a:p>
        </p:txBody>
      </p:sp>
      <p:sp>
        <p:nvSpPr>
          <p:cNvPr id="5" name="Footer Placeholder 4"/>
          <p:cNvSpPr>
            <a:spLocks noGrp="1"/>
          </p:cNvSpPr>
          <p:nvPr>
            <p:ph type="ftr" sz="quarter" idx="11"/>
          </p:nvPr>
        </p:nvSpPr>
        <p:spPr/>
        <p:txBody>
          <a:bodyPr/>
          <a:lstStyle/>
          <a:p>
            <a:endParaRPr lang="en-US"/>
          </a:p>
        </p:txBody>
      </p:sp>
      <p:sp>
        <p:nvSpPr>
          <p:cNvPr id="6" name="Slide Number Placeholder 5"/>
          <p:cNvSpPr>
            <a:spLocks noGrp="1"/>
          </p:cNvSpPr>
          <p:nvPr>
            <p:ph type="sldNum" sz="quarter" idx="12"/>
          </p:nvPr>
        </p:nvSpPr>
        <p:spPr/>
        <p:txBody>
          <a:bodyPr/>
          <a:lstStyle/>
          <a:p>
            <a:fld id="{B8F674BA-2DE0-4D90-8561-25BA31F62F13}" type="slidenum">
              <a:rPr lang="en-US" smtClean="0"/>
              <a:t>‹#›</a:t>
            </a:fld>
            <a:endParaRPr lang="en-US"/>
          </a:p>
        </p:txBody>
      </p:sp>
    </p:spTree>
    <p:extLst>
      <p:ext uri="{BB962C8B-B14F-4D97-AF65-F5344CB8AC3E}">
        <p14:creationId xmlns:p14="http://schemas.microsoft.com/office/powerpoint/2010/main" val="1865953740"/>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matchingName="Title and text 2">
  <p:cSld name="Title and text 2">
    <p:bg>
      <p:bgPr>
        <a:solidFill>
          <a:schemeClr val="accent3"/>
        </a:solidFill>
        <a:effectLst/>
      </p:bgPr>
    </p:bg>
    <p:spTree>
      <p:nvGrpSpPr>
        <p:cNvPr id="1" name="Shape 930"/>
        <p:cNvGrpSpPr/>
        <p:nvPr/>
      </p:nvGrpSpPr>
      <p:grpSpPr>
        <a:xfrm>
          <a:off x="0" y="0"/>
          <a:ext cx="0" cy="0"/>
          <a:chOff x="0" y="0"/>
          <a:chExt cx="0" cy="0"/>
        </a:xfrm>
      </p:grpSpPr>
      <p:grpSp>
        <p:nvGrpSpPr>
          <p:cNvPr id="931" name="Google Shape;931;p26"/>
          <p:cNvGrpSpPr/>
          <p:nvPr/>
        </p:nvGrpSpPr>
        <p:grpSpPr>
          <a:xfrm>
            <a:off x="-1135833" y="365100"/>
            <a:ext cx="12962600" cy="6148800"/>
            <a:chOff x="-851875" y="273825"/>
            <a:chExt cx="9721950" cy="4611600"/>
          </a:xfrm>
        </p:grpSpPr>
        <p:sp>
          <p:nvSpPr>
            <p:cNvPr id="932" name="Google Shape;932;p26"/>
            <p:cNvSpPr/>
            <p:nvPr/>
          </p:nvSpPr>
          <p:spPr>
            <a:xfrm>
              <a:off x="341975" y="273825"/>
              <a:ext cx="8528100" cy="4611600"/>
            </a:xfrm>
            <a:prstGeom prst="roundRect">
              <a:avLst>
                <a:gd name="adj" fmla="val 4554"/>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3" name="Google Shape;933;p26"/>
            <p:cNvSpPr/>
            <p:nvPr/>
          </p:nvSpPr>
          <p:spPr>
            <a:xfrm>
              <a:off x="-851875" y="273825"/>
              <a:ext cx="1153200" cy="4611600"/>
            </a:xfrm>
            <a:prstGeom prst="roundRect">
              <a:avLst>
                <a:gd name="adj" fmla="val 22757"/>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nvGrpSpPr>
            <p:cNvPr id="934" name="Google Shape;934;p26"/>
            <p:cNvGrpSpPr/>
            <p:nvPr/>
          </p:nvGrpSpPr>
          <p:grpSpPr>
            <a:xfrm>
              <a:off x="81691" y="785819"/>
              <a:ext cx="155400" cy="3538775"/>
              <a:chOff x="435991" y="785819"/>
              <a:chExt cx="155400" cy="3538775"/>
            </a:xfrm>
          </p:grpSpPr>
          <p:sp>
            <p:nvSpPr>
              <p:cNvPr id="935" name="Google Shape;935;p26"/>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6" name="Google Shape;936;p26"/>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7" name="Google Shape;937;p26"/>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8" name="Google Shape;938;p26"/>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39" name="Google Shape;939;p26"/>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0" name="Google Shape;940;p26"/>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1" name="Google Shape;941;p26"/>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2" name="Google Shape;942;p26"/>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43" name="Google Shape;943;p26"/>
            <p:cNvGrpSpPr/>
            <p:nvPr/>
          </p:nvGrpSpPr>
          <p:grpSpPr>
            <a:xfrm>
              <a:off x="435991" y="785819"/>
              <a:ext cx="155400" cy="3538775"/>
              <a:chOff x="435991" y="785819"/>
              <a:chExt cx="155400" cy="3538775"/>
            </a:xfrm>
          </p:grpSpPr>
          <p:sp>
            <p:nvSpPr>
              <p:cNvPr id="944" name="Google Shape;944;p26"/>
              <p:cNvSpPr/>
              <p:nvPr/>
            </p:nvSpPr>
            <p:spPr>
              <a:xfrm>
                <a:off x="435991" y="7858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5" name="Google Shape;945;p26"/>
              <p:cNvSpPr/>
              <p:nvPr/>
            </p:nvSpPr>
            <p:spPr>
              <a:xfrm>
                <a:off x="435991" y="12662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6" name="Google Shape;946;p26"/>
              <p:cNvSpPr/>
              <p:nvPr/>
            </p:nvSpPr>
            <p:spPr>
              <a:xfrm>
                <a:off x="435991" y="17466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7" name="Google Shape;947;p26"/>
              <p:cNvSpPr/>
              <p:nvPr/>
            </p:nvSpPr>
            <p:spPr>
              <a:xfrm>
                <a:off x="435991" y="22474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8" name="Google Shape;948;p26"/>
              <p:cNvSpPr/>
              <p:nvPr/>
            </p:nvSpPr>
            <p:spPr>
              <a:xfrm>
                <a:off x="435991" y="270751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49" name="Google Shape;949;p26"/>
              <p:cNvSpPr/>
              <p:nvPr/>
            </p:nvSpPr>
            <p:spPr>
              <a:xfrm>
                <a:off x="435991" y="318794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0" name="Google Shape;950;p26"/>
              <p:cNvSpPr/>
              <p:nvPr/>
            </p:nvSpPr>
            <p:spPr>
              <a:xfrm>
                <a:off x="435991" y="3668369"/>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1" name="Google Shape;951;p26"/>
              <p:cNvSpPr/>
              <p:nvPr/>
            </p:nvSpPr>
            <p:spPr>
              <a:xfrm>
                <a:off x="435991" y="4169194"/>
                <a:ext cx="155400" cy="155400"/>
              </a:xfrm>
              <a:prstGeom prst="ellipse">
                <a:avLst/>
              </a:prstGeom>
              <a:solidFill>
                <a:schemeClr val="accent3"/>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52" name="Google Shape;952;p26"/>
            <p:cNvGrpSpPr/>
            <p:nvPr/>
          </p:nvGrpSpPr>
          <p:grpSpPr>
            <a:xfrm>
              <a:off x="161500" y="826619"/>
              <a:ext cx="352200" cy="3457175"/>
              <a:chOff x="161500" y="826619"/>
              <a:chExt cx="352200" cy="3457175"/>
            </a:xfrm>
          </p:grpSpPr>
          <p:sp>
            <p:nvSpPr>
              <p:cNvPr id="953" name="Google Shape;953;p26"/>
              <p:cNvSpPr/>
              <p:nvPr/>
            </p:nvSpPr>
            <p:spPr>
              <a:xfrm>
                <a:off x="161500" y="22882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4" name="Google Shape;954;p26"/>
              <p:cNvSpPr/>
              <p:nvPr/>
            </p:nvSpPr>
            <p:spPr>
              <a:xfrm>
                <a:off x="161500" y="27483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5" name="Google Shape;955;p26"/>
              <p:cNvSpPr/>
              <p:nvPr/>
            </p:nvSpPr>
            <p:spPr>
              <a:xfrm>
                <a:off x="161500" y="32287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6" name="Google Shape;956;p26"/>
              <p:cNvSpPr/>
              <p:nvPr/>
            </p:nvSpPr>
            <p:spPr>
              <a:xfrm>
                <a:off x="161500" y="37091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7" name="Google Shape;957;p26"/>
              <p:cNvSpPr/>
              <p:nvPr/>
            </p:nvSpPr>
            <p:spPr>
              <a:xfrm>
                <a:off x="161500" y="420999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8" name="Google Shape;958;p26"/>
              <p:cNvSpPr/>
              <p:nvPr/>
            </p:nvSpPr>
            <p:spPr>
              <a:xfrm>
                <a:off x="161500" y="178746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59" name="Google Shape;959;p26"/>
              <p:cNvSpPr/>
              <p:nvPr/>
            </p:nvSpPr>
            <p:spPr>
              <a:xfrm>
                <a:off x="161500" y="1307044"/>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0" name="Google Shape;960;p26"/>
              <p:cNvSpPr/>
              <p:nvPr/>
            </p:nvSpPr>
            <p:spPr>
              <a:xfrm>
                <a:off x="161500" y="826619"/>
                <a:ext cx="352200" cy="73800"/>
              </a:xfrm>
              <a:prstGeom prst="roundRect">
                <a:avLst>
                  <a:gd name="adj" fmla="val 50000"/>
                </a:avLst>
              </a:pr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cxnSp>
          <p:nvCxnSpPr>
            <p:cNvPr id="961" name="Google Shape;961;p26"/>
            <p:cNvCxnSpPr/>
            <p:nvPr/>
          </p:nvCxnSpPr>
          <p:spPr>
            <a:xfrm>
              <a:off x="843750" y="288625"/>
              <a:ext cx="0" cy="4588500"/>
            </a:xfrm>
            <a:prstGeom prst="straightConnector1">
              <a:avLst/>
            </a:prstGeom>
            <a:noFill/>
            <a:ln w="19050" cap="rnd" cmpd="sng">
              <a:solidFill>
                <a:schemeClr val="accent1"/>
              </a:solidFill>
              <a:prstDash val="dot"/>
              <a:round/>
              <a:headEnd type="none" w="med" len="med"/>
              <a:tailEnd type="none" w="med" len="med"/>
            </a:ln>
          </p:spPr>
        </p:cxnSp>
      </p:grpSp>
      <p:grpSp>
        <p:nvGrpSpPr>
          <p:cNvPr id="962" name="Google Shape;962;p26"/>
          <p:cNvGrpSpPr/>
          <p:nvPr/>
        </p:nvGrpSpPr>
        <p:grpSpPr>
          <a:xfrm>
            <a:off x="2098135" y="1512929"/>
            <a:ext cx="8352800" cy="3853572"/>
            <a:chOff x="1548549" y="1084592"/>
            <a:chExt cx="6264600" cy="2890179"/>
          </a:xfrm>
        </p:grpSpPr>
        <p:sp>
          <p:nvSpPr>
            <p:cNvPr id="963" name="Google Shape;963;p26"/>
            <p:cNvSpPr/>
            <p:nvPr/>
          </p:nvSpPr>
          <p:spPr>
            <a:xfrm>
              <a:off x="1548549" y="1122371"/>
              <a:ext cx="6264600" cy="2852400"/>
            </a:xfrm>
            <a:prstGeom prst="rect">
              <a:avLst/>
            </a:prstGeom>
            <a:solidFill>
              <a:schemeClr val="accent2"/>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4" name="Google Shape;964;p26"/>
            <p:cNvSpPr/>
            <p:nvPr/>
          </p:nvSpPr>
          <p:spPr>
            <a:xfrm>
              <a:off x="2748727"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5" name="Google Shape;965;p26"/>
            <p:cNvSpPr/>
            <p:nvPr/>
          </p:nvSpPr>
          <p:spPr>
            <a:xfrm>
              <a:off x="3160552"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6" name="Google Shape;966;p26"/>
            <p:cNvSpPr/>
            <p:nvPr/>
          </p:nvSpPr>
          <p:spPr>
            <a:xfrm>
              <a:off x="3572377"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7" name="Google Shape;967;p26"/>
            <p:cNvSpPr/>
            <p:nvPr/>
          </p:nvSpPr>
          <p:spPr>
            <a:xfrm>
              <a:off x="3984202"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8" name="Google Shape;968;p26"/>
            <p:cNvSpPr/>
            <p:nvPr/>
          </p:nvSpPr>
          <p:spPr>
            <a:xfrm>
              <a:off x="4396027"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69" name="Google Shape;969;p26"/>
            <p:cNvSpPr/>
            <p:nvPr/>
          </p:nvSpPr>
          <p:spPr>
            <a:xfrm>
              <a:off x="4807852"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0" name="Google Shape;970;p26"/>
            <p:cNvSpPr/>
            <p:nvPr/>
          </p:nvSpPr>
          <p:spPr>
            <a:xfrm>
              <a:off x="5219677"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1" name="Google Shape;971;p26"/>
            <p:cNvSpPr/>
            <p:nvPr/>
          </p:nvSpPr>
          <p:spPr>
            <a:xfrm>
              <a:off x="5631502"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2" name="Google Shape;972;p26"/>
            <p:cNvSpPr/>
            <p:nvPr/>
          </p:nvSpPr>
          <p:spPr>
            <a:xfrm>
              <a:off x="6043327"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3" name="Google Shape;973;p26"/>
            <p:cNvSpPr/>
            <p:nvPr/>
          </p:nvSpPr>
          <p:spPr>
            <a:xfrm>
              <a:off x="6455152"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4" name="Google Shape;974;p26"/>
            <p:cNvSpPr/>
            <p:nvPr/>
          </p:nvSpPr>
          <p:spPr>
            <a:xfrm>
              <a:off x="6866977"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75" name="Google Shape;975;p26"/>
            <p:cNvSpPr/>
            <p:nvPr/>
          </p:nvSpPr>
          <p:spPr>
            <a:xfrm>
              <a:off x="2336902" y="1084592"/>
              <a:ext cx="155400" cy="155400"/>
            </a:xfrm>
            <a:prstGeom prst="ellipse">
              <a:avLst/>
            </a:prstGeom>
            <a:solidFill>
              <a:schemeClr val="lt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
        <p:nvSpPr>
          <p:cNvPr id="976" name="Google Shape;976;p26"/>
          <p:cNvSpPr txBox="1">
            <a:spLocks noGrp="1"/>
          </p:cNvSpPr>
          <p:nvPr>
            <p:ph type="title"/>
          </p:nvPr>
        </p:nvSpPr>
        <p:spPr>
          <a:xfrm>
            <a:off x="3254447" y="2115499"/>
            <a:ext cx="6037600" cy="1731200"/>
          </a:xfrm>
          <a:prstGeom prst="rect">
            <a:avLst/>
          </a:prstGeom>
        </p:spPr>
        <p:txBody>
          <a:bodyPr spcFirstLastPara="1" wrap="square" lIns="91425" tIns="91425" rIns="91425" bIns="91425" anchor="ctr" anchorCtr="0">
            <a:noAutofit/>
          </a:bodyPr>
          <a:lstStyle>
            <a:lvl1pPr lvl="0" algn="ctr" rtl="0">
              <a:spcBef>
                <a:spcPts val="0"/>
              </a:spcBef>
              <a:spcAft>
                <a:spcPts val="0"/>
              </a:spcAft>
              <a:buSzPts val="6000"/>
              <a:buNone/>
              <a:defRPr sz="14666"/>
            </a:lvl1pPr>
            <a:lvl2pPr lvl="1" rtl="0">
              <a:spcBef>
                <a:spcPts val="0"/>
              </a:spcBef>
              <a:spcAft>
                <a:spcPts val="0"/>
              </a:spcAft>
              <a:buSzPts val="3200"/>
              <a:buNone/>
              <a:defRPr/>
            </a:lvl2pPr>
            <a:lvl3pPr lvl="2" rtl="0">
              <a:spcBef>
                <a:spcPts val="0"/>
              </a:spcBef>
              <a:spcAft>
                <a:spcPts val="0"/>
              </a:spcAft>
              <a:buSzPts val="3200"/>
              <a:buNone/>
              <a:defRPr/>
            </a:lvl3pPr>
            <a:lvl4pPr lvl="3" rtl="0">
              <a:spcBef>
                <a:spcPts val="0"/>
              </a:spcBef>
              <a:spcAft>
                <a:spcPts val="0"/>
              </a:spcAft>
              <a:buSzPts val="3200"/>
              <a:buNone/>
              <a:defRPr/>
            </a:lvl4pPr>
            <a:lvl5pPr lvl="4" rtl="0">
              <a:spcBef>
                <a:spcPts val="0"/>
              </a:spcBef>
              <a:spcAft>
                <a:spcPts val="0"/>
              </a:spcAft>
              <a:buSzPts val="3200"/>
              <a:buNone/>
              <a:defRPr/>
            </a:lvl5pPr>
            <a:lvl6pPr lvl="5" rtl="0">
              <a:spcBef>
                <a:spcPts val="0"/>
              </a:spcBef>
              <a:spcAft>
                <a:spcPts val="0"/>
              </a:spcAft>
              <a:buSzPts val="3200"/>
              <a:buNone/>
              <a:defRPr/>
            </a:lvl6pPr>
            <a:lvl7pPr lvl="6" rtl="0">
              <a:spcBef>
                <a:spcPts val="0"/>
              </a:spcBef>
              <a:spcAft>
                <a:spcPts val="0"/>
              </a:spcAft>
              <a:buSzPts val="3200"/>
              <a:buNone/>
              <a:defRPr/>
            </a:lvl7pPr>
            <a:lvl8pPr lvl="7" rtl="0">
              <a:spcBef>
                <a:spcPts val="0"/>
              </a:spcBef>
              <a:spcAft>
                <a:spcPts val="0"/>
              </a:spcAft>
              <a:buSzPts val="3200"/>
              <a:buNone/>
              <a:defRPr/>
            </a:lvl8pPr>
            <a:lvl9pPr lvl="8" rtl="0">
              <a:spcBef>
                <a:spcPts val="0"/>
              </a:spcBef>
              <a:spcAft>
                <a:spcPts val="0"/>
              </a:spcAft>
              <a:buSzPts val="3200"/>
              <a:buNone/>
              <a:defRPr/>
            </a:lvl9pPr>
          </a:lstStyle>
          <a:p>
            <a:endParaRPr/>
          </a:p>
        </p:txBody>
      </p:sp>
      <p:sp>
        <p:nvSpPr>
          <p:cNvPr id="977" name="Google Shape;977;p26"/>
          <p:cNvSpPr txBox="1">
            <a:spLocks noGrp="1"/>
          </p:cNvSpPr>
          <p:nvPr>
            <p:ph type="subTitle" idx="1"/>
          </p:nvPr>
        </p:nvSpPr>
        <p:spPr>
          <a:xfrm>
            <a:off x="3313133" y="4202567"/>
            <a:ext cx="5931600" cy="720000"/>
          </a:xfrm>
          <a:prstGeom prst="rect">
            <a:avLst/>
          </a:prstGeom>
        </p:spPr>
        <p:txBody>
          <a:bodyPr spcFirstLastPara="1" wrap="square" lIns="91425" tIns="91425" rIns="91425" bIns="91425" anchor="ctr" anchorCtr="0">
            <a:noAutofit/>
          </a:bodyPr>
          <a:lstStyle>
            <a:lvl1pPr lvl="0" algn="ctr" rtl="0">
              <a:lnSpc>
                <a:spcPct val="100000"/>
              </a:lnSpc>
              <a:spcBef>
                <a:spcPts val="0"/>
              </a:spcBef>
              <a:spcAft>
                <a:spcPts val="0"/>
              </a:spcAft>
              <a:buSzPts val="1400"/>
              <a:buNone/>
              <a:defRPr sz="2133"/>
            </a:lvl1pPr>
            <a:lvl2pPr lvl="1" algn="ctr" rtl="0">
              <a:lnSpc>
                <a:spcPct val="100000"/>
              </a:lnSpc>
              <a:spcBef>
                <a:spcPts val="0"/>
              </a:spcBef>
              <a:spcAft>
                <a:spcPts val="0"/>
              </a:spcAft>
              <a:buSzPts val="1400"/>
              <a:buNone/>
              <a:defRPr/>
            </a:lvl2pPr>
            <a:lvl3pPr lvl="2" algn="ctr" rtl="0">
              <a:lnSpc>
                <a:spcPct val="100000"/>
              </a:lnSpc>
              <a:spcBef>
                <a:spcPts val="0"/>
              </a:spcBef>
              <a:spcAft>
                <a:spcPts val="0"/>
              </a:spcAft>
              <a:buSzPts val="1400"/>
              <a:buNone/>
              <a:defRPr/>
            </a:lvl3pPr>
            <a:lvl4pPr lvl="3" algn="ctr" rtl="0">
              <a:lnSpc>
                <a:spcPct val="100000"/>
              </a:lnSpc>
              <a:spcBef>
                <a:spcPts val="0"/>
              </a:spcBef>
              <a:spcAft>
                <a:spcPts val="0"/>
              </a:spcAft>
              <a:buSzPts val="1400"/>
              <a:buNone/>
              <a:defRPr/>
            </a:lvl4pPr>
            <a:lvl5pPr lvl="4" algn="ctr" rtl="0">
              <a:lnSpc>
                <a:spcPct val="100000"/>
              </a:lnSpc>
              <a:spcBef>
                <a:spcPts val="0"/>
              </a:spcBef>
              <a:spcAft>
                <a:spcPts val="0"/>
              </a:spcAft>
              <a:buSzPts val="1400"/>
              <a:buNone/>
              <a:defRPr/>
            </a:lvl5pPr>
            <a:lvl6pPr lvl="5" algn="ctr" rtl="0">
              <a:lnSpc>
                <a:spcPct val="100000"/>
              </a:lnSpc>
              <a:spcBef>
                <a:spcPts val="0"/>
              </a:spcBef>
              <a:spcAft>
                <a:spcPts val="0"/>
              </a:spcAft>
              <a:buSzPts val="1400"/>
              <a:buNone/>
              <a:defRPr/>
            </a:lvl6pPr>
            <a:lvl7pPr lvl="6" algn="ctr" rtl="0">
              <a:lnSpc>
                <a:spcPct val="100000"/>
              </a:lnSpc>
              <a:spcBef>
                <a:spcPts val="0"/>
              </a:spcBef>
              <a:spcAft>
                <a:spcPts val="0"/>
              </a:spcAft>
              <a:buSzPts val="1400"/>
              <a:buNone/>
              <a:defRPr/>
            </a:lvl7pPr>
            <a:lvl8pPr lvl="7" algn="ctr" rtl="0">
              <a:lnSpc>
                <a:spcPct val="100000"/>
              </a:lnSpc>
              <a:spcBef>
                <a:spcPts val="0"/>
              </a:spcBef>
              <a:spcAft>
                <a:spcPts val="0"/>
              </a:spcAft>
              <a:buSzPts val="1400"/>
              <a:buNone/>
              <a:defRPr/>
            </a:lvl8pPr>
            <a:lvl9pPr lvl="8" algn="ctr" rtl="0">
              <a:lnSpc>
                <a:spcPct val="100000"/>
              </a:lnSpc>
              <a:spcBef>
                <a:spcPts val="0"/>
              </a:spcBef>
              <a:spcAft>
                <a:spcPts val="0"/>
              </a:spcAft>
              <a:buSzPts val="1400"/>
              <a:buNone/>
              <a:defRPr/>
            </a:lvl9pPr>
          </a:lstStyle>
          <a:p>
            <a:endParaRPr/>
          </a:p>
        </p:txBody>
      </p:sp>
      <p:grpSp>
        <p:nvGrpSpPr>
          <p:cNvPr id="978" name="Google Shape;978;p26"/>
          <p:cNvGrpSpPr/>
          <p:nvPr/>
        </p:nvGrpSpPr>
        <p:grpSpPr>
          <a:xfrm rot="-5085004" flipH="1">
            <a:off x="1278157" y="5551647"/>
            <a:ext cx="600809" cy="658784"/>
            <a:chOff x="1584644" y="2497374"/>
            <a:chExt cx="450609" cy="494091"/>
          </a:xfrm>
        </p:grpSpPr>
        <p:sp>
          <p:nvSpPr>
            <p:cNvPr id="979" name="Google Shape;979;p26"/>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0" name="Google Shape;980;p26"/>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1" name="Google Shape;981;p26"/>
          <p:cNvGrpSpPr/>
          <p:nvPr/>
        </p:nvGrpSpPr>
        <p:grpSpPr>
          <a:xfrm rot="6403897">
            <a:off x="10820871" y="5745757"/>
            <a:ext cx="600835" cy="658812"/>
            <a:chOff x="1584644" y="2497374"/>
            <a:chExt cx="450609" cy="494091"/>
          </a:xfrm>
        </p:grpSpPr>
        <p:sp>
          <p:nvSpPr>
            <p:cNvPr id="982" name="Google Shape;982;p26"/>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83" name="Google Shape;983;p26"/>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grpSp>
        <p:nvGrpSpPr>
          <p:cNvPr id="984" name="Google Shape;984;p26"/>
          <p:cNvGrpSpPr/>
          <p:nvPr/>
        </p:nvGrpSpPr>
        <p:grpSpPr>
          <a:xfrm>
            <a:off x="10029031" y="5777421"/>
            <a:ext cx="207200" cy="207200"/>
            <a:chOff x="1666623" y="2623621"/>
            <a:chExt cx="155400" cy="155400"/>
          </a:xfrm>
        </p:grpSpPr>
        <p:sp>
          <p:nvSpPr>
            <p:cNvPr id="985" name="Google Shape;985;p26"/>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986" name="Google Shape;986;p26"/>
            <p:cNvSpPr/>
            <p:nvPr/>
          </p:nvSpPr>
          <p:spPr>
            <a:xfrm>
              <a:off x="1666623" y="2623621"/>
              <a:ext cx="155400" cy="155400"/>
            </a:xfrm>
            <a:prstGeom prst="star4">
              <a:avLst>
                <a:gd name="adj" fmla="val 23855"/>
              </a:avLst>
            </a:prstGeom>
            <a:solidFill>
              <a:schemeClr val="dk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987" name="Google Shape;987;p26"/>
          <p:cNvGrpSpPr/>
          <p:nvPr/>
        </p:nvGrpSpPr>
        <p:grpSpPr>
          <a:xfrm>
            <a:off x="11017680" y="4977355"/>
            <a:ext cx="207200" cy="207200"/>
            <a:chOff x="1666623" y="2623621"/>
            <a:chExt cx="155400" cy="155400"/>
          </a:xfrm>
        </p:grpSpPr>
        <p:sp>
          <p:nvSpPr>
            <p:cNvPr id="988" name="Google Shape;988;p26"/>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989" name="Google Shape;989;p26"/>
            <p:cNvSpPr/>
            <p:nvPr/>
          </p:nvSpPr>
          <p:spPr>
            <a:xfrm>
              <a:off x="1666623" y="2623621"/>
              <a:ext cx="155400" cy="155400"/>
            </a:xfrm>
            <a:prstGeom prst="star4">
              <a:avLst>
                <a:gd name="adj" fmla="val 23855"/>
              </a:avLst>
            </a:prstGeom>
            <a:solidFill>
              <a:schemeClr val="lt2"/>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990" name="Google Shape;990;p26"/>
          <p:cNvGrpSpPr/>
          <p:nvPr/>
        </p:nvGrpSpPr>
        <p:grpSpPr>
          <a:xfrm>
            <a:off x="1568163" y="957321"/>
            <a:ext cx="207200" cy="207200"/>
            <a:chOff x="1666623" y="2623621"/>
            <a:chExt cx="155400" cy="155400"/>
          </a:xfrm>
        </p:grpSpPr>
        <p:sp>
          <p:nvSpPr>
            <p:cNvPr id="991" name="Google Shape;991;p26"/>
            <p:cNvSpPr/>
            <p:nvPr/>
          </p:nvSpPr>
          <p:spPr>
            <a:xfrm>
              <a:off x="1666623" y="2623621"/>
              <a:ext cx="155400" cy="155400"/>
            </a:xfrm>
            <a:prstGeom prst="star4">
              <a:avLst>
                <a:gd name="adj" fmla="val 21474"/>
              </a:avLst>
            </a:prstGeom>
            <a:noFill/>
            <a:ln w="76200" cap="flat" cmpd="sng">
              <a:solidFill>
                <a:schemeClr val="lt1"/>
              </a:solidFill>
              <a:prstDash val="solid"/>
              <a:round/>
              <a:headEnd type="none" w="sm" len="sm"/>
              <a:tailEnd type="none" w="sm" len="sm"/>
            </a:ln>
            <a:effectLst>
              <a:outerShdw dist="57150" dir="960000" algn="bl" rotWithShape="0">
                <a:schemeClr val="dk1">
                  <a:alpha val="26000"/>
                </a:schemeClr>
              </a:outerShdw>
            </a:effectLst>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sp>
          <p:nvSpPr>
            <p:cNvPr id="992" name="Google Shape;992;p26"/>
            <p:cNvSpPr/>
            <p:nvPr/>
          </p:nvSpPr>
          <p:spPr>
            <a:xfrm>
              <a:off x="1666623" y="2623621"/>
              <a:ext cx="155400" cy="155400"/>
            </a:xfrm>
            <a:prstGeom prst="star4">
              <a:avLst>
                <a:gd name="adj" fmla="val 23855"/>
              </a:avLst>
            </a:prstGeom>
            <a:solidFill>
              <a:schemeClr val="accent3"/>
            </a:solidFill>
            <a:ln w="19050" cap="flat" cmpd="sng">
              <a:solidFill>
                <a:schemeClr val="dk1"/>
              </a:solidFill>
              <a:prstDash val="solid"/>
              <a:round/>
              <a:headEnd type="none" w="sm" len="sm"/>
              <a:tailEnd type="none" w="sm" len="sm"/>
            </a:ln>
          </p:spPr>
          <p:txBody>
            <a:bodyPr spcFirstLastPara="1" wrap="square" lIns="91425" tIns="91425" rIns="91425" bIns="91425" anchor="ctr" anchorCtr="0">
              <a:noAutofit/>
            </a:bodyPr>
            <a:lstStyle/>
            <a:p>
              <a:pPr marL="0" marR="0" lvl="0" indent="0" algn="l" rtl="0">
                <a:lnSpc>
                  <a:spcPct val="100000"/>
                </a:lnSpc>
                <a:spcBef>
                  <a:spcPts val="0"/>
                </a:spcBef>
                <a:spcAft>
                  <a:spcPts val="0"/>
                </a:spcAft>
                <a:buNone/>
              </a:pPr>
              <a:endParaRPr sz="2400"/>
            </a:p>
          </p:txBody>
        </p:sp>
      </p:grpSp>
      <p:grpSp>
        <p:nvGrpSpPr>
          <p:cNvPr id="993" name="Google Shape;993;p26"/>
          <p:cNvGrpSpPr/>
          <p:nvPr/>
        </p:nvGrpSpPr>
        <p:grpSpPr>
          <a:xfrm rot="-5085004" flipH="1">
            <a:off x="10820906" y="731547"/>
            <a:ext cx="600809" cy="658784"/>
            <a:chOff x="1584644" y="2497374"/>
            <a:chExt cx="450609" cy="494091"/>
          </a:xfrm>
        </p:grpSpPr>
        <p:sp>
          <p:nvSpPr>
            <p:cNvPr id="994" name="Google Shape;994;p26"/>
            <p:cNvSpPr/>
            <p:nvPr/>
          </p:nvSpPr>
          <p:spPr>
            <a:xfrm rot="-2029707">
              <a:off x="1679395" y="2534520"/>
              <a:ext cx="261108" cy="419799"/>
            </a:xfrm>
            <a:custGeom>
              <a:avLst/>
              <a:gdLst/>
              <a:ahLst/>
              <a:cxnLst/>
              <a:rect l="l" t="t" r="r" b="b"/>
              <a:pathLst>
                <a:path w="5025" h="8079" extrusionOk="0">
                  <a:moveTo>
                    <a:pt x="1735" y="1110"/>
                  </a:moveTo>
                  <a:cubicBezTo>
                    <a:pt x="1957" y="1110"/>
                    <a:pt x="2179" y="1166"/>
                    <a:pt x="2360" y="1319"/>
                  </a:cubicBezTo>
                  <a:cubicBezTo>
                    <a:pt x="2789" y="1666"/>
                    <a:pt x="2859" y="2208"/>
                    <a:pt x="2540" y="2679"/>
                  </a:cubicBezTo>
                  <a:cubicBezTo>
                    <a:pt x="2401" y="2859"/>
                    <a:pt x="2276" y="3054"/>
                    <a:pt x="2206" y="3276"/>
                  </a:cubicBezTo>
                  <a:cubicBezTo>
                    <a:pt x="2110" y="3526"/>
                    <a:pt x="2151" y="3623"/>
                    <a:pt x="2401" y="3748"/>
                  </a:cubicBezTo>
                  <a:cubicBezTo>
                    <a:pt x="2512" y="3818"/>
                    <a:pt x="2637" y="3859"/>
                    <a:pt x="2762" y="3914"/>
                  </a:cubicBezTo>
                  <a:cubicBezTo>
                    <a:pt x="2970" y="4012"/>
                    <a:pt x="3150" y="4151"/>
                    <a:pt x="3261" y="4358"/>
                  </a:cubicBezTo>
                  <a:cubicBezTo>
                    <a:pt x="3428" y="4664"/>
                    <a:pt x="3415" y="4983"/>
                    <a:pt x="3193" y="5261"/>
                  </a:cubicBezTo>
                  <a:cubicBezTo>
                    <a:pt x="3054" y="5455"/>
                    <a:pt x="2928" y="5663"/>
                    <a:pt x="2832" y="5885"/>
                  </a:cubicBezTo>
                  <a:cubicBezTo>
                    <a:pt x="2721" y="6149"/>
                    <a:pt x="2762" y="6246"/>
                    <a:pt x="3039" y="6344"/>
                  </a:cubicBezTo>
                  <a:cubicBezTo>
                    <a:pt x="3206" y="6399"/>
                    <a:pt x="3387" y="6440"/>
                    <a:pt x="3581" y="6482"/>
                  </a:cubicBezTo>
                  <a:cubicBezTo>
                    <a:pt x="3692" y="6510"/>
                    <a:pt x="3775" y="6566"/>
                    <a:pt x="3831" y="6662"/>
                  </a:cubicBezTo>
                  <a:cubicBezTo>
                    <a:pt x="3900" y="6760"/>
                    <a:pt x="3859" y="6884"/>
                    <a:pt x="3748" y="6927"/>
                  </a:cubicBezTo>
                  <a:cubicBezTo>
                    <a:pt x="3678" y="6954"/>
                    <a:pt x="3609" y="6968"/>
                    <a:pt x="3539" y="6968"/>
                  </a:cubicBezTo>
                  <a:lnTo>
                    <a:pt x="3470" y="6968"/>
                  </a:lnTo>
                  <a:cubicBezTo>
                    <a:pt x="3220" y="6912"/>
                    <a:pt x="2943" y="6871"/>
                    <a:pt x="2706" y="6746"/>
                  </a:cubicBezTo>
                  <a:cubicBezTo>
                    <a:pt x="2304" y="6551"/>
                    <a:pt x="2179" y="6205"/>
                    <a:pt x="2318" y="5774"/>
                  </a:cubicBezTo>
                  <a:cubicBezTo>
                    <a:pt x="2401" y="5552"/>
                    <a:pt x="2526" y="5344"/>
                    <a:pt x="2651" y="5150"/>
                  </a:cubicBezTo>
                  <a:cubicBezTo>
                    <a:pt x="2678" y="5108"/>
                    <a:pt x="2706" y="5080"/>
                    <a:pt x="2734" y="5052"/>
                  </a:cubicBezTo>
                  <a:cubicBezTo>
                    <a:pt x="2970" y="4719"/>
                    <a:pt x="2915" y="4553"/>
                    <a:pt x="2540" y="4373"/>
                  </a:cubicBezTo>
                  <a:cubicBezTo>
                    <a:pt x="2484" y="4345"/>
                    <a:pt x="2415" y="4317"/>
                    <a:pt x="2401" y="4303"/>
                  </a:cubicBezTo>
                  <a:cubicBezTo>
                    <a:pt x="2262" y="4247"/>
                    <a:pt x="2151" y="4206"/>
                    <a:pt x="2068" y="4151"/>
                  </a:cubicBezTo>
                  <a:cubicBezTo>
                    <a:pt x="1749" y="3984"/>
                    <a:pt x="1624" y="3707"/>
                    <a:pt x="1666" y="3346"/>
                  </a:cubicBezTo>
                  <a:cubicBezTo>
                    <a:pt x="1707" y="3068"/>
                    <a:pt x="1846" y="2818"/>
                    <a:pt x="1999" y="2582"/>
                  </a:cubicBezTo>
                  <a:cubicBezTo>
                    <a:pt x="2068" y="2485"/>
                    <a:pt x="2138" y="2387"/>
                    <a:pt x="2193" y="2276"/>
                  </a:cubicBezTo>
                  <a:cubicBezTo>
                    <a:pt x="2345" y="1971"/>
                    <a:pt x="2206" y="1693"/>
                    <a:pt x="1888" y="1582"/>
                  </a:cubicBezTo>
                  <a:cubicBezTo>
                    <a:pt x="1735" y="1541"/>
                    <a:pt x="1568" y="1541"/>
                    <a:pt x="1416" y="1541"/>
                  </a:cubicBezTo>
                  <a:cubicBezTo>
                    <a:pt x="1207" y="1541"/>
                    <a:pt x="1179" y="1486"/>
                    <a:pt x="1166" y="1388"/>
                  </a:cubicBezTo>
                  <a:cubicBezTo>
                    <a:pt x="1138" y="1277"/>
                    <a:pt x="1222" y="1180"/>
                    <a:pt x="1374" y="1153"/>
                  </a:cubicBezTo>
                  <a:cubicBezTo>
                    <a:pt x="1499" y="1125"/>
                    <a:pt x="1624" y="1110"/>
                    <a:pt x="1735" y="1110"/>
                  </a:cubicBezTo>
                  <a:close/>
                  <a:moveTo>
                    <a:pt x="1735" y="0"/>
                  </a:moveTo>
                  <a:cubicBezTo>
                    <a:pt x="1555" y="0"/>
                    <a:pt x="1360" y="15"/>
                    <a:pt x="1152" y="56"/>
                  </a:cubicBezTo>
                  <a:cubicBezTo>
                    <a:pt x="763" y="139"/>
                    <a:pt x="444" y="361"/>
                    <a:pt x="250" y="666"/>
                  </a:cubicBezTo>
                  <a:cubicBezTo>
                    <a:pt x="56" y="958"/>
                    <a:pt x="0" y="1319"/>
                    <a:pt x="83" y="1652"/>
                  </a:cubicBezTo>
                  <a:cubicBezTo>
                    <a:pt x="167" y="1985"/>
                    <a:pt x="333" y="2235"/>
                    <a:pt x="583" y="2415"/>
                  </a:cubicBezTo>
                  <a:cubicBezTo>
                    <a:pt x="639" y="2457"/>
                    <a:pt x="707" y="2485"/>
                    <a:pt x="763" y="2513"/>
                  </a:cubicBezTo>
                  <a:cubicBezTo>
                    <a:pt x="680" y="2721"/>
                    <a:pt x="596" y="2943"/>
                    <a:pt x="569" y="3207"/>
                  </a:cubicBezTo>
                  <a:cubicBezTo>
                    <a:pt x="458" y="3970"/>
                    <a:pt x="777" y="4664"/>
                    <a:pt x="1416" y="5067"/>
                  </a:cubicBezTo>
                  <a:cubicBezTo>
                    <a:pt x="1374" y="5178"/>
                    <a:pt x="1318" y="5289"/>
                    <a:pt x="1277" y="5413"/>
                  </a:cubicBezTo>
                  <a:cubicBezTo>
                    <a:pt x="944" y="6371"/>
                    <a:pt x="1305" y="7287"/>
                    <a:pt x="2206" y="7745"/>
                  </a:cubicBezTo>
                  <a:cubicBezTo>
                    <a:pt x="2567" y="7926"/>
                    <a:pt x="2928" y="7995"/>
                    <a:pt x="3220" y="8050"/>
                  </a:cubicBezTo>
                  <a:lnTo>
                    <a:pt x="3276" y="8050"/>
                  </a:lnTo>
                  <a:cubicBezTo>
                    <a:pt x="3359" y="8078"/>
                    <a:pt x="3456" y="8078"/>
                    <a:pt x="3539" y="8078"/>
                  </a:cubicBezTo>
                  <a:cubicBezTo>
                    <a:pt x="3748" y="8078"/>
                    <a:pt x="3955" y="8037"/>
                    <a:pt x="4164" y="7954"/>
                  </a:cubicBezTo>
                  <a:cubicBezTo>
                    <a:pt x="4525" y="7815"/>
                    <a:pt x="4803" y="7523"/>
                    <a:pt x="4914" y="7162"/>
                  </a:cubicBezTo>
                  <a:cubicBezTo>
                    <a:pt x="5025" y="6788"/>
                    <a:pt x="4969" y="6385"/>
                    <a:pt x="4760" y="6066"/>
                  </a:cubicBezTo>
                  <a:cubicBezTo>
                    <a:pt x="4636" y="5872"/>
                    <a:pt x="4483" y="5705"/>
                    <a:pt x="4288" y="5594"/>
                  </a:cubicBezTo>
                  <a:cubicBezTo>
                    <a:pt x="4399" y="5372"/>
                    <a:pt x="4455" y="5136"/>
                    <a:pt x="4483" y="4900"/>
                  </a:cubicBezTo>
                  <a:cubicBezTo>
                    <a:pt x="4511" y="4539"/>
                    <a:pt x="4427" y="4178"/>
                    <a:pt x="4247" y="3831"/>
                  </a:cubicBezTo>
                  <a:cubicBezTo>
                    <a:pt x="4081" y="3540"/>
                    <a:pt x="3859" y="3303"/>
                    <a:pt x="3581" y="3109"/>
                  </a:cubicBezTo>
                  <a:cubicBezTo>
                    <a:pt x="4081" y="2193"/>
                    <a:pt x="3886" y="1110"/>
                    <a:pt x="3054" y="444"/>
                  </a:cubicBezTo>
                  <a:cubicBezTo>
                    <a:pt x="2693" y="153"/>
                    <a:pt x="2249" y="0"/>
                    <a:pt x="1735" y="0"/>
                  </a:cubicBezTo>
                  <a:close/>
                </a:path>
              </a:pathLst>
            </a:custGeom>
            <a:solidFill>
              <a:schemeClr val="lt1"/>
            </a:solidFill>
            <a:ln>
              <a:noFill/>
            </a:ln>
            <a:effectLst>
              <a:outerShdw dist="57150" dir="1140000" algn="bl" rotWithShape="0">
                <a:schemeClr val="dk1">
                  <a:alpha val="26000"/>
                </a:schemeClr>
              </a:outerShdw>
            </a:effectLst>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sp>
          <p:nvSpPr>
            <p:cNvPr id="995" name="Google Shape;995;p26"/>
            <p:cNvSpPr/>
            <p:nvPr/>
          </p:nvSpPr>
          <p:spPr>
            <a:xfrm rot="-2029707">
              <a:off x="1738538" y="2592090"/>
              <a:ext cx="143518" cy="304496"/>
            </a:xfrm>
            <a:custGeom>
              <a:avLst/>
              <a:gdLst/>
              <a:ahLst/>
              <a:cxnLst/>
              <a:rect l="l" t="t" r="r" b="b"/>
              <a:pathLst>
                <a:path w="2762" h="5860" extrusionOk="0">
                  <a:moveTo>
                    <a:pt x="600" y="0"/>
                  </a:moveTo>
                  <a:cubicBezTo>
                    <a:pt x="480" y="0"/>
                    <a:pt x="358" y="16"/>
                    <a:pt x="236" y="41"/>
                  </a:cubicBezTo>
                  <a:cubicBezTo>
                    <a:pt x="84" y="68"/>
                    <a:pt x="0" y="165"/>
                    <a:pt x="28" y="276"/>
                  </a:cubicBezTo>
                  <a:cubicBezTo>
                    <a:pt x="41" y="374"/>
                    <a:pt x="69" y="429"/>
                    <a:pt x="278" y="429"/>
                  </a:cubicBezTo>
                  <a:cubicBezTo>
                    <a:pt x="430" y="429"/>
                    <a:pt x="597" y="429"/>
                    <a:pt x="750" y="470"/>
                  </a:cubicBezTo>
                  <a:cubicBezTo>
                    <a:pt x="1068" y="581"/>
                    <a:pt x="1207" y="859"/>
                    <a:pt x="1055" y="1164"/>
                  </a:cubicBezTo>
                  <a:cubicBezTo>
                    <a:pt x="1000" y="1275"/>
                    <a:pt x="930" y="1373"/>
                    <a:pt x="861" y="1470"/>
                  </a:cubicBezTo>
                  <a:cubicBezTo>
                    <a:pt x="708" y="1706"/>
                    <a:pt x="569" y="1956"/>
                    <a:pt x="528" y="2234"/>
                  </a:cubicBezTo>
                  <a:cubicBezTo>
                    <a:pt x="486" y="2595"/>
                    <a:pt x="611" y="2872"/>
                    <a:pt x="930" y="3039"/>
                  </a:cubicBezTo>
                  <a:cubicBezTo>
                    <a:pt x="1013" y="3094"/>
                    <a:pt x="1124" y="3135"/>
                    <a:pt x="1263" y="3191"/>
                  </a:cubicBezTo>
                  <a:cubicBezTo>
                    <a:pt x="1277" y="3205"/>
                    <a:pt x="1346" y="3233"/>
                    <a:pt x="1402" y="3261"/>
                  </a:cubicBezTo>
                  <a:cubicBezTo>
                    <a:pt x="1777" y="3441"/>
                    <a:pt x="1832" y="3607"/>
                    <a:pt x="1596" y="3940"/>
                  </a:cubicBezTo>
                  <a:cubicBezTo>
                    <a:pt x="1568" y="3968"/>
                    <a:pt x="1540" y="3996"/>
                    <a:pt x="1513" y="4038"/>
                  </a:cubicBezTo>
                  <a:cubicBezTo>
                    <a:pt x="1388" y="4232"/>
                    <a:pt x="1263" y="4440"/>
                    <a:pt x="1180" y="4662"/>
                  </a:cubicBezTo>
                  <a:cubicBezTo>
                    <a:pt x="1041" y="5093"/>
                    <a:pt x="1166" y="5439"/>
                    <a:pt x="1568" y="5634"/>
                  </a:cubicBezTo>
                  <a:cubicBezTo>
                    <a:pt x="1805" y="5759"/>
                    <a:pt x="2082" y="5800"/>
                    <a:pt x="2332" y="5856"/>
                  </a:cubicBezTo>
                  <a:cubicBezTo>
                    <a:pt x="2350" y="5858"/>
                    <a:pt x="2369" y="5860"/>
                    <a:pt x="2387" y="5860"/>
                  </a:cubicBezTo>
                  <a:cubicBezTo>
                    <a:pt x="2465" y="5860"/>
                    <a:pt x="2542" y="5837"/>
                    <a:pt x="2610" y="5815"/>
                  </a:cubicBezTo>
                  <a:cubicBezTo>
                    <a:pt x="2721" y="5772"/>
                    <a:pt x="2762" y="5648"/>
                    <a:pt x="2693" y="5550"/>
                  </a:cubicBezTo>
                  <a:cubicBezTo>
                    <a:pt x="2637" y="5454"/>
                    <a:pt x="2554" y="5398"/>
                    <a:pt x="2443" y="5370"/>
                  </a:cubicBezTo>
                  <a:cubicBezTo>
                    <a:pt x="2249" y="5328"/>
                    <a:pt x="2068" y="5287"/>
                    <a:pt x="1901" y="5232"/>
                  </a:cubicBezTo>
                  <a:cubicBezTo>
                    <a:pt x="1624" y="5134"/>
                    <a:pt x="1583" y="5037"/>
                    <a:pt x="1694" y="4773"/>
                  </a:cubicBezTo>
                  <a:cubicBezTo>
                    <a:pt x="1790" y="4551"/>
                    <a:pt x="1916" y="4343"/>
                    <a:pt x="2055" y="4149"/>
                  </a:cubicBezTo>
                  <a:cubicBezTo>
                    <a:pt x="2277" y="3871"/>
                    <a:pt x="2290" y="3552"/>
                    <a:pt x="2123" y="3246"/>
                  </a:cubicBezTo>
                  <a:cubicBezTo>
                    <a:pt x="2012" y="3039"/>
                    <a:pt x="1832" y="2900"/>
                    <a:pt x="1624" y="2802"/>
                  </a:cubicBezTo>
                  <a:cubicBezTo>
                    <a:pt x="1499" y="2747"/>
                    <a:pt x="1374" y="2706"/>
                    <a:pt x="1263" y="2636"/>
                  </a:cubicBezTo>
                  <a:cubicBezTo>
                    <a:pt x="1013" y="2511"/>
                    <a:pt x="972" y="2414"/>
                    <a:pt x="1068" y="2164"/>
                  </a:cubicBezTo>
                  <a:cubicBezTo>
                    <a:pt x="1138" y="1942"/>
                    <a:pt x="1263" y="1747"/>
                    <a:pt x="1402" y="1567"/>
                  </a:cubicBezTo>
                  <a:cubicBezTo>
                    <a:pt x="1721" y="1096"/>
                    <a:pt x="1651" y="554"/>
                    <a:pt x="1222" y="207"/>
                  </a:cubicBezTo>
                  <a:cubicBezTo>
                    <a:pt x="1033" y="54"/>
                    <a:pt x="821" y="0"/>
                    <a:pt x="600" y="0"/>
                  </a:cubicBezTo>
                  <a:close/>
                </a:path>
              </a:pathLst>
            </a:custGeom>
            <a:solidFill>
              <a:schemeClr val="dk1"/>
            </a:solidFill>
            <a:ln>
              <a:noFill/>
            </a:ln>
          </p:spPr>
          <p:txBody>
            <a:bodyPr spcFirstLastPara="1" wrap="square" lIns="91425" tIns="91425" rIns="91425" bIns="91425" anchor="ctr" anchorCtr="0">
              <a:noAutofit/>
            </a:bodyPr>
            <a:lstStyle/>
            <a:p>
              <a:pPr marL="0" lvl="0" indent="0" algn="l" rtl="0">
                <a:spcBef>
                  <a:spcPts val="0"/>
                </a:spcBef>
                <a:spcAft>
                  <a:spcPts val="0"/>
                </a:spcAft>
                <a:buNone/>
              </a:pPr>
              <a:endParaRPr sz="2400"/>
            </a:p>
          </p:txBody>
        </p:sp>
      </p:grpSp>
    </p:spTree>
    <p:extLst>
      <p:ext uri="{BB962C8B-B14F-4D97-AF65-F5344CB8AC3E}">
        <p14:creationId xmlns:p14="http://schemas.microsoft.com/office/powerpoint/2010/main" val="70925445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13" Type="http://schemas.openxmlformats.org/officeDocument/2006/relationships/theme" Target="../theme/theme1.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slideLayout" Target="../slideLayouts/slideLayout12.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_rels/slideMaster2.xml.rels><?xml version="1.0" encoding="UTF-8" standalone="yes"?>
<Relationships xmlns="http://schemas.openxmlformats.org/package/2006/relationships"><Relationship Id="rId8" Type="http://schemas.openxmlformats.org/officeDocument/2006/relationships/slideLayout" Target="../slideLayouts/slideLayout20.xml"/><Relationship Id="rId3" Type="http://schemas.openxmlformats.org/officeDocument/2006/relationships/slideLayout" Target="../slideLayouts/slideLayout15.xml"/><Relationship Id="rId7" Type="http://schemas.openxmlformats.org/officeDocument/2006/relationships/slideLayout" Target="../slideLayouts/slideLayout19.xml"/><Relationship Id="rId2" Type="http://schemas.openxmlformats.org/officeDocument/2006/relationships/slideLayout" Target="../slideLayouts/slideLayout14.xml"/><Relationship Id="rId1" Type="http://schemas.openxmlformats.org/officeDocument/2006/relationships/slideLayout" Target="../slideLayouts/slideLayout13.xml"/><Relationship Id="rId6" Type="http://schemas.openxmlformats.org/officeDocument/2006/relationships/slideLayout" Target="../slideLayouts/slideLayout18.xml"/><Relationship Id="rId5" Type="http://schemas.openxmlformats.org/officeDocument/2006/relationships/slideLayout" Target="../slideLayouts/slideLayout17.xml"/><Relationship Id="rId10" Type="http://schemas.openxmlformats.org/officeDocument/2006/relationships/theme" Target="../theme/theme2.xml"/><Relationship Id="rId4" Type="http://schemas.openxmlformats.org/officeDocument/2006/relationships/slideLayout" Target="../slideLayouts/slideLayout16.xml"/><Relationship Id="rId9" Type="http://schemas.openxmlformats.org/officeDocument/2006/relationships/slideLayout" Target="../slideLayouts/slideLayout21.xml"/></Relationships>
</file>

<file path=ppt/slideMasters/_rels/slideMaster3.xml.rels><?xml version="1.0" encoding="UTF-8" standalone="yes"?>
<Relationships xmlns="http://schemas.openxmlformats.org/package/2006/relationships"><Relationship Id="rId8" Type="http://schemas.openxmlformats.org/officeDocument/2006/relationships/slideLayout" Target="../slideLayouts/slideLayout29.xml"/><Relationship Id="rId13" Type="http://schemas.openxmlformats.org/officeDocument/2006/relationships/theme" Target="../theme/theme3.xml"/><Relationship Id="rId3" Type="http://schemas.openxmlformats.org/officeDocument/2006/relationships/slideLayout" Target="../slideLayouts/slideLayout24.xml"/><Relationship Id="rId7" Type="http://schemas.openxmlformats.org/officeDocument/2006/relationships/slideLayout" Target="../slideLayouts/slideLayout28.xml"/><Relationship Id="rId12" Type="http://schemas.openxmlformats.org/officeDocument/2006/relationships/slideLayout" Target="../slideLayouts/slideLayout33.xml"/><Relationship Id="rId2" Type="http://schemas.openxmlformats.org/officeDocument/2006/relationships/slideLayout" Target="../slideLayouts/slideLayout23.xml"/><Relationship Id="rId1" Type="http://schemas.openxmlformats.org/officeDocument/2006/relationships/slideLayout" Target="../slideLayouts/slideLayout22.xml"/><Relationship Id="rId6" Type="http://schemas.openxmlformats.org/officeDocument/2006/relationships/slideLayout" Target="../slideLayouts/slideLayout27.xml"/><Relationship Id="rId11" Type="http://schemas.openxmlformats.org/officeDocument/2006/relationships/slideLayout" Target="../slideLayouts/slideLayout32.xml"/><Relationship Id="rId5" Type="http://schemas.openxmlformats.org/officeDocument/2006/relationships/slideLayout" Target="../slideLayouts/slideLayout26.xml"/><Relationship Id="rId10" Type="http://schemas.openxmlformats.org/officeDocument/2006/relationships/slideLayout" Target="../slideLayouts/slideLayout31.xml"/><Relationship Id="rId4" Type="http://schemas.openxmlformats.org/officeDocument/2006/relationships/slideLayout" Target="../slideLayouts/slideLayout25.xml"/><Relationship Id="rId9" Type="http://schemas.openxmlformats.org/officeDocument/2006/relationships/slideLayout" Target="../slideLayouts/slideLayout30.xml"/></Relationships>
</file>

<file path=ppt/slideMasters/_rels/slideMaster4.xml.rels><?xml version="1.0" encoding="UTF-8" standalone="yes"?>
<Relationships xmlns="http://schemas.openxmlformats.org/package/2006/relationships"><Relationship Id="rId8" Type="http://schemas.openxmlformats.org/officeDocument/2006/relationships/slideLayout" Target="../slideLayouts/slideLayout41.xml"/><Relationship Id="rId3" Type="http://schemas.openxmlformats.org/officeDocument/2006/relationships/slideLayout" Target="../slideLayouts/slideLayout36.xml"/><Relationship Id="rId7" Type="http://schemas.openxmlformats.org/officeDocument/2006/relationships/slideLayout" Target="../slideLayouts/slideLayout40.xml"/><Relationship Id="rId12" Type="http://schemas.openxmlformats.org/officeDocument/2006/relationships/theme" Target="../theme/theme4.xml"/><Relationship Id="rId2" Type="http://schemas.openxmlformats.org/officeDocument/2006/relationships/slideLayout" Target="../slideLayouts/slideLayout35.xml"/><Relationship Id="rId1" Type="http://schemas.openxmlformats.org/officeDocument/2006/relationships/slideLayout" Target="../slideLayouts/slideLayout34.xml"/><Relationship Id="rId6" Type="http://schemas.openxmlformats.org/officeDocument/2006/relationships/slideLayout" Target="../slideLayouts/slideLayout39.xml"/><Relationship Id="rId11" Type="http://schemas.openxmlformats.org/officeDocument/2006/relationships/slideLayout" Target="../slideLayouts/slideLayout44.xml"/><Relationship Id="rId5" Type="http://schemas.openxmlformats.org/officeDocument/2006/relationships/slideLayout" Target="../slideLayouts/slideLayout38.xml"/><Relationship Id="rId10" Type="http://schemas.openxmlformats.org/officeDocument/2006/relationships/slideLayout" Target="../slideLayouts/slideLayout43.xml"/><Relationship Id="rId4" Type="http://schemas.openxmlformats.org/officeDocument/2006/relationships/slideLayout" Target="../slideLayouts/slideLayout37.xml"/><Relationship Id="rId9" Type="http://schemas.openxmlformats.org/officeDocument/2006/relationships/slideLayout" Target="../slideLayouts/slideLayout42.xml"/></Relationships>
</file>

<file path=ppt/slideMasters/_rels/slideMaster5.xml.rels><?xml version="1.0" encoding="UTF-8" standalone="yes"?>
<Relationships xmlns="http://schemas.openxmlformats.org/package/2006/relationships"><Relationship Id="rId8" Type="http://schemas.openxmlformats.org/officeDocument/2006/relationships/slideLayout" Target="../slideLayouts/slideLayout52.xml"/><Relationship Id="rId13" Type="http://schemas.openxmlformats.org/officeDocument/2006/relationships/theme" Target="../theme/theme5.xml"/><Relationship Id="rId3" Type="http://schemas.openxmlformats.org/officeDocument/2006/relationships/slideLayout" Target="../slideLayouts/slideLayout47.xml"/><Relationship Id="rId7" Type="http://schemas.openxmlformats.org/officeDocument/2006/relationships/slideLayout" Target="../slideLayouts/slideLayout51.xml"/><Relationship Id="rId12" Type="http://schemas.openxmlformats.org/officeDocument/2006/relationships/slideLayout" Target="../slideLayouts/slideLayout56.xml"/><Relationship Id="rId2" Type="http://schemas.openxmlformats.org/officeDocument/2006/relationships/slideLayout" Target="../slideLayouts/slideLayout46.xml"/><Relationship Id="rId1" Type="http://schemas.openxmlformats.org/officeDocument/2006/relationships/slideLayout" Target="../slideLayouts/slideLayout45.xml"/><Relationship Id="rId6" Type="http://schemas.openxmlformats.org/officeDocument/2006/relationships/slideLayout" Target="../slideLayouts/slideLayout50.xml"/><Relationship Id="rId11" Type="http://schemas.openxmlformats.org/officeDocument/2006/relationships/slideLayout" Target="../slideLayouts/slideLayout55.xml"/><Relationship Id="rId5" Type="http://schemas.openxmlformats.org/officeDocument/2006/relationships/slideLayout" Target="../slideLayouts/slideLayout49.xml"/><Relationship Id="rId10" Type="http://schemas.openxmlformats.org/officeDocument/2006/relationships/slideLayout" Target="../slideLayouts/slideLayout54.xml"/><Relationship Id="rId4" Type="http://schemas.openxmlformats.org/officeDocument/2006/relationships/slideLayout" Target="../slideLayouts/slideLayout48.xml"/><Relationship Id="rId9" Type="http://schemas.openxmlformats.org/officeDocument/2006/relationships/slideLayout" Target="../slideLayouts/slideLayout53.xml"/></Relationships>
</file>

<file path=ppt/slideMasters/_rels/slideMaster6.xml.rels><?xml version="1.0" encoding="UTF-8" standalone="yes"?>
<Relationships xmlns="http://schemas.openxmlformats.org/package/2006/relationships"><Relationship Id="rId8" Type="http://schemas.openxmlformats.org/officeDocument/2006/relationships/slideLayout" Target="../slideLayouts/slideLayout64.xml"/><Relationship Id="rId3" Type="http://schemas.openxmlformats.org/officeDocument/2006/relationships/slideLayout" Target="../slideLayouts/slideLayout59.xml"/><Relationship Id="rId7" Type="http://schemas.openxmlformats.org/officeDocument/2006/relationships/slideLayout" Target="../slideLayouts/slideLayout63.xml"/><Relationship Id="rId12" Type="http://schemas.openxmlformats.org/officeDocument/2006/relationships/theme" Target="../theme/theme6.xml"/><Relationship Id="rId2" Type="http://schemas.openxmlformats.org/officeDocument/2006/relationships/slideLayout" Target="../slideLayouts/slideLayout58.xml"/><Relationship Id="rId1" Type="http://schemas.openxmlformats.org/officeDocument/2006/relationships/slideLayout" Target="../slideLayouts/slideLayout57.xml"/><Relationship Id="rId6" Type="http://schemas.openxmlformats.org/officeDocument/2006/relationships/slideLayout" Target="../slideLayouts/slideLayout62.xml"/><Relationship Id="rId11" Type="http://schemas.openxmlformats.org/officeDocument/2006/relationships/slideLayout" Target="../slideLayouts/slideLayout67.xml"/><Relationship Id="rId5" Type="http://schemas.openxmlformats.org/officeDocument/2006/relationships/slideLayout" Target="../slideLayouts/slideLayout61.xml"/><Relationship Id="rId10" Type="http://schemas.openxmlformats.org/officeDocument/2006/relationships/slideLayout" Target="../slideLayouts/slideLayout66.xml"/><Relationship Id="rId4" Type="http://schemas.openxmlformats.org/officeDocument/2006/relationships/slideLayout" Target="../slideLayouts/slideLayout60.xml"/><Relationship Id="rId9" Type="http://schemas.openxmlformats.org/officeDocument/2006/relationships/slideLayout" Target="../slideLayouts/slideLayout65.xml"/></Relationships>
</file>

<file path=ppt/slideMasters/_rels/slideMaster7.xml.rels><?xml version="1.0" encoding="UTF-8" standalone="yes"?>
<Relationships xmlns="http://schemas.openxmlformats.org/package/2006/relationships"><Relationship Id="rId3" Type="http://schemas.openxmlformats.org/officeDocument/2006/relationships/slideLayout" Target="../slideLayouts/slideLayout70.xml"/><Relationship Id="rId2" Type="http://schemas.openxmlformats.org/officeDocument/2006/relationships/slideLayout" Target="../slideLayouts/slideLayout69.xml"/><Relationship Id="rId1" Type="http://schemas.openxmlformats.org/officeDocument/2006/relationships/slideLayout" Target="../slideLayouts/slideLayout68.xml"/><Relationship Id="rId5" Type="http://schemas.openxmlformats.org/officeDocument/2006/relationships/theme" Target="../theme/theme7.xml"/><Relationship Id="rId4" Type="http://schemas.openxmlformats.org/officeDocument/2006/relationships/slideLayout" Target="../slideLayouts/slideLayout71.xml"/></Relationships>
</file>

<file path=ppt/slideMasters/_rels/slideMaster8.xml.rels><?xml version="1.0" encoding="UTF-8" standalone="yes"?>
<Relationships xmlns="http://schemas.openxmlformats.org/package/2006/relationships"><Relationship Id="rId8" Type="http://schemas.openxmlformats.org/officeDocument/2006/relationships/slideLayout" Target="../slideLayouts/slideLayout79.xml"/><Relationship Id="rId3" Type="http://schemas.openxmlformats.org/officeDocument/2006/relationships/slideLayout" Target="../slideLayouts/slideLayout74.xml"/><Relationship Id="rId7" Type="http://schemas.openxmlformats.org/officeDocument/2006/relationships/slideLayout" Target="../slideLayouts/slideLayout78.xml"/><Relationship Id="rId12" Type="http://schemas.openxmlformats.org/officeDocument/2006/relationships/theme" Target="../theme/theme8.xml"/><Relationship Id="rId2" Type="http://schemas.openxmlformats.org/officeDocument/2006/relationships/slideLayout" Target="../slideLayouts/slideLayout73.xml"/><Relationship Id="rId1" Type="http://schemas.openxmlformats.org/officeDocument/2006/relationships/slideLayout" Target="../slideLayouts/slideLayout72.xml"/><Relationship Id="rId6" Type="http://schemas.openxmlformats.org/officeDocument/2006/relationships/slideLayout" Target="../slideLayouts/slideLayout77.xml"/><Relationship Id="rId11" Type="http://schemas.openxmlformats.org/officeDocument/2006/relationships/slideLayout" Target="../slideLayouts/slideLayout82.xml"/><Relationship Id="rId5" Type="http://schemas.openxmlformats.org/officeDocument/2006/relationships/slideLayout" Target="../slideLayouts/slideLayout76.xml"/><Relationship Id="rId10" Type="http://schemas.openxmlformats.org/officeDocument/2006/relationships/slideLayout" Target="../slideLayouts/slideLayout81.xml"/><Relationship Id="rId4" Type="http://schemas.openxmlformats.org/officeDocument/2006/relationships/slideLayout" Target="../slideLayouts/slideLayout75.xml"/><Relationship Id="rId9" Type="http://schemas.openxmlformats.org/officeDocument/2006/relationships/slideLayout" Target="../slideLayouts/slideLayout80.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1299467" y="716000"/>
            <a:ext cx="9942000" cy="487600"/>
          </a:xfrm>
          <a:prstGeom prst="rect">
            <a:avLst/>
          </a:prstGeom>
          <a:noFill/>
          <a:ln>
            <a:noFill/>
          </a:ln>
        </p:spPr>
        <p:txBody>
          <a:bodyPr spcFirstLastPara="1" wrap="square" lIns="91425" tIns="91425" rIns="91425" bIns="91425" anchor="ctr" anchorCtr="0">
            <a:noAutofit/>
          </a:bodyPr>
          <a:lstStyle>
            <a:lvl1pPr lvl="0">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1pPr>
            <a:lvl2pPr lvl="1">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2pPr>
            <a:lvl3pPr lvl="2">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3pPr>
            <a:lvl4pPr lvl="3">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4pPr>
            <a:lvl5pPr lvl="4">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5pPr>
            <a:lvl6pPr lvl="5">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6pPr>
            <a:lvl7pPr lvl="6">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7pPr>
            <a:lvl8pPr lvl="7">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8pPr>
            <a:lvl9pPr lvl="8">
              <a:spcBef>
                <a:spcPts val="0"/>
              </a:spcBef>
              <a:spcAft>
                <a:spcPts val="0"/>
              </a:spcAft>
              <a:buClr>
                <a:schemeClr val="dk1"/>
              </a:buClr>
              <a:buSzPts val="3200"/>
              <a:buFont typeface="Londrina Solid"/>
              <a:buNone/>
              <a:defRPr sz="3200">
                <a:solidFill>
                  <a:schemeClr val="dk1"/>
                </a:solidFill>
                <a:latin typeface="Londrina Solid"/>
                <a:ea typeface="Londrina Solid"/>
                <a:cs typeface="Londrina Solid"/>
                <a:sym typeface="Londrina Solid"/>
              </a:defRPr>
            </a:lvl9pPr>
          </a:lstStyle>
          <a:p>
            <a:endParaRPr/>
          </a:p>
        </p:txBody>
      </p:sp>
      <p:sp>
        <p:nvSpPr>
          <p:cNvPr id="7" name="Google Shape;7;p1"/>
          <p:cNvSpPr txBox="1">
            <a:spLocks noGrp="1"/>
          </p:cNvSpPr>
          <p:nvPr>
            <p:ph type="body" idx="1"/>
          </p:nvPr>
        </p:nvSpPr>
        <p:spPr>
          <a:xfrm>
            <a:off x="1299100" y="1575767"/>
            <a:ext cx="9942000" cy="4555200"/>
          </a:xfrm>
          <a:prstGeom prst="rect">
            <a:avLst/>
          </a:prstGeom>
          <a:noFill/>
          <a:ln>
            <a:noFill/>
          </a:ln>
        </p:spPr>
        <p:txBody>
          <a:bodyPr spcFirstLastPara="1" wrap="square" lIns="91425" tIns="91425" rIns="91425" bIns="91425" anchor="t" anchorCtr="0">
            <a:noAutofit/>
          </a:bodyPr>
          <a:lstStyle>
            <a:lvl1pPr marL="457200" lvl="0"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1pPr>
            <a:lvl2pPr marL="914400" lvl="1"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2pPr>
            <a:lvl3pPr marL="1371600" lvl="2"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3pPr>
            <a:lvl4pPr marL="1828800" lvl="3"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4pPr>
            <a:lvl5pPr marL="2286000" lvl="4"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5pPr>
            <a:lvl6pPr marL="2743200" lvl="5"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6pPr>
            <a:lvl7pPr marL="3200400" lvl="6"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7pPr>
            <a:lvl8pPr marL="3657600" lvl="7"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8pPr>
            <a:lvl9pPr marL="4114800" lvl="8" indent="-317500">
              <a:lnSpc>
                <a:spcPct val="115000"/>
              </a:lnSpc>
              <a:spcBef>
                <a:spcPts val="0"/>
              </a:spcBef>
              <a:spcAft>
                <a:spcPts val="0"/>
              </a:spcAft>
              <a:buClr>
                <a:schemeClr val="dk1"/>
              </a:buClr>
              <a:buSzPts val="1400"/>
              <a:buFont typeface="Anaheim"/>
              <a:buChar char="■"/>
              <a:defRPr>
                <a:solidFill>
                  <a:schemeClr val="dk1"/>
                </a:solidFill>
                <a:latin typeface="Anaheim"/>
                <a:ea typeface="Anaheim"/>
                <a:cs typeface="Anaheim"/>
                <a:sym typeface="Anaheim"/>
              </a:defRPr>
            </a:lvl9pPr>
          </a:lstStyle>
          <a:p>
            <a:endParaRPr/>
          </a:p>
        </p:txBody>
      </p:sp>
    </p:spTree>
    <p:extLst>
      <p:ext uri="{BB962C8B-B14F-4D97-AF65-F5344CB8AC3E}">
        <p14:creationId xmlns:p14="http://schemas.microsoft.com/office/powerpoint/2010/main" val="1680423375"/>
      </p:ext>
    </p:extLst>
  </p:cSld>
  <p:clrMap bg1="lt1" tx1="dk1" bg2="dk2" tx2="lt2" accent1="accent1" accent2="accent2" accent3="accent3" accent4="accent4" accent5="accent5" accent6="accent6" hlink="hlink" folHlink="folHlink"/>
  <p:sldLayoutIdLst>
    <p:sldLayoutId id="2147483661" r:id="rId1"/>
    <p:sldLayoutId id="2147483662" r:id="rId2"/>
    <p:sldLayoutId id="2147483663" r:id="rId3"/>
    <p:sldLayoutId id="2147483664" r:id="rId4"/>
    <p:sldLayoutId id="2147483665" r:id="rId5"/>
    <p:sldLayoutId id="2147483666" r:id="rId6"/>
    <p:sldLayoutId id="2147483667" r:id="rId7"/>
    <p:sldLayoutId id="2147483668" r:id="rId8"/>
    <p:sldLayoutId id="2147483669" r:id="rId9"/>
    <p:sldLayoutId id="2147483670" r:id="rId10"/>
    <p:sldLayoutId id="2147483671" r:id="rId11"/>
    <p:sldLayoutId id="2147483672"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2.xml><?xml version="1.0" encoding="utf-8"?>
<p:sldMaster xmlns:a="http://schemas.openxmlformats.org/drawingml/2006/main" xmlns:r="http://schemas.openxmlformats.org/officeDocument/2006/relationships" xmlns:p="http://schemas.openxmlformats.org/presentationml/2006/main">
  <p:cSld>
    <p:bg>
      <p:bgPr>
        <a:solidFill>
          <a:schemeClr val="lt2"/>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accent2"/>
              </a:buClr>
              <a:buSzPts val="2800"/>
              <a:buFont typeface="Concert One"/>
              <a:buNone/>
              <a:defRPr sz="2800" b="1">
                <a:solidFill>
                  <a:schemeClr val="accent2"/>
                </a:solidFill>
                <a:latin typeface="Concert One"/>
                <a:ea typeface="Concert One"/>
                <a:cs typeface="Concert One"/>
                <a:sym typeface="Concert One"/>
              </a:defRPr>
            </a:lvl1pPr>
            <a:lvl2pPr lvl="1">
              <a:spcBef>
                <a:spcPts val="0"/>
              </a:spcBef>
              <a:spcAft>
                <a:spcPts val="0"/>
              </a:spcAft>
              <a:buClr>
                <a:schemeClr val="accent2"/>
              </a:buClr>
              <a:buSzPts val="2800"/>
              <a:buNone/>
              <a:defRPr sz="2800">
                <a:solidFill>
                  <a:schemeClr val="accent2"/>
                </a:solidFill>
              </a:defRPr>
            </a:lvl2pPr>
            <a:lvl3pPr lvl="2">
              <a:spcBef>
                <a:spcPts val="0"/>
              </a:spcBef>
              <a:spcAft>
                <a:spcPts val="0"/>
              </a:spcAft>
              <a:buClr>
                <a:schemeClr val="accent2"/>
              </a:buClr>
              <a:buSzPts val="2800"/>
              <a:buNone/>
              <a:defRPr sz="2800">
                <a:solidFill>
                  <a:schemeClr val="accent2"/>
                </a:solidFill>
              </a:defRPr>
            </a:lvl3pPr>
            <a:lvl4pPr lvl="3">
              <a:spcBef>
                <a:spcPts val="0"/>
              </a:spcBef>
              <a:spcAft>
                <a:spcPts val="0"/>
              </a:spcAft>
              <a:buClr>
                <a:schemeClr val="accent2"/>
              </a:buClr>
              <a:buSzPts val="2800"/>
              <a:buNone/>
              <a:defRPr sz="2800">
                <a:solidFill>
                  <a:schemeClr val="accent2"/>
                </a:solidFill>
              </a:defRPr>
            </a:lvl4pPr>
            <a:lvl5pPr lvl="4">
              <a:spcBef>
                <a:spcPts val="0"/>
              </a:spcBef>
              <a:spcAft>
                <a:spcPts val="0"/>
              </a:spcAft>
              <a:buClr>
                <a:schemeClr val="accent2"/>
              </a:buClr>
              <a:buSzPts val="2800"/>
              <a:buNone/>
              <a:defRPr sz="2800">
                <a:solidFill>
                  <a:schemeClr val="accent2"/>
                </a:solidFill>
              </a:defRPr>
            </a:lvl5pPr>
            <a:lvl6pPr lvl="5">
              <a:spcBef>
                <a:spcPts val="0"/>
              </a:spcBef>
              <a:spcAft>
                <a:spcPts val="0"/>
              </a:spcAft>
              <a:buClr>
                <a:schemeClr val="accent2"/>
              </a:buClr>
              <a:buSzPts val="2800"/>
              <a:buNone/>
              <a:defRPr sz="2800">
                <a:solidFill>
                  <a:schemeClr val="accent2"/>
                </a:solidFill>
              </a:defRPr>
            </a:lvl6pPr>
            <a:lvl7pPr lvl="6">
              <a:spcBef>
                <a:spcPts val="0"/>
              </a:spcBef>
              <a:spcAft>
                <a:spcPts val="0"/>
              </a:spcAft>
              <a:buClr>
                <a:schemeClr val="accent2"/>
              </a:buClr>
              <a:buSzPts val="2800"/>
              <a:buNone/>
              <a:defRPr sz="2800">
                <a:solidFill>
                  <a:schemeClr val="accent2"/>
                </a:solidFill>
              </a:defRPr>
            </a:lvl7pPr>
            <a:lvl8pPr lvl="7">
              <a:spcBef>
                <a:spcPts val="0"/>
              </a:spcBef>
              <a:spcAft>
                <a:spcPts val="0"/>
              </a:spcAft>
              <a:buClr>
                <a:schemeClr val="accent2"/>
              </a:buClr>
              <a:buSzPts val="2800"/>
              <a:buNone/>
              <a:defRPr sz="2800">
                <a:solidFill>
                  <a:schemeClr val="accent2"/>
                </a:solidFill>
              </a:defRPr>
            </a:lvl8pPr>
            <a:lvl9pPr lvl="8">
              <a:spcBef>
                <a:spcPts val="0"/>
              </a:spcBef>
              <a:spcAft>
                <a:spcPts val="0"/>
              </a:spcAft>
              <a:buClr>
                <a:schemeClr val="accent2"/>
              </a:buClr>
              <a:buSzPts val="2800"/>
              <a:buNone/>
              <a:defRPr sz="2800">
                <a:solidFill>
                  <a:schemeClr val="accent2"/>
                </a:solidFill>
              </a:defRPr>
            </a:lvl9pPr>
          </a:lstStyle>
          <a:p>
            <a:endParaRPr/>
          </a:p>
        </p:txBody>
      </p:sp>
      <p:sp>
        <p:nvSpPr>
          <p:cNvPr id="7" name="Google Shape;7;p1"/>
          <p:cNvSpPr txBox="1">
            <a:spLocks noGrp="1"/>
          </p:cNvSpPr>
          <p:nvPr>
            <p:ph type="body" idx="1"/>
          </p:nvPr>
        </p:nvSpPr>
        <p:spPr>
          <a:xfrm>
            <a:off x="415600" y="1499867"/>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accent2"/>
              </a:buClr>
              <a:buSzPts val="1800"/>
              <a:buFont typeface="Roboto Mono Medium"/>
              <a:buChar char="●"/>
              <a:defRPr sz="1800">
                <a:solidFill>
                  <a:schemeClr val="accent2"/>
                </a:solidFill>
                <a:latin typeface="Roboto Mono Medium"/>
                <a:ea typeface="Roboto Mono Medium"/>
                <a:cs typeface="Roboto Mono Medium"/>
                <a:sym typeface="Roboto Mono Medium"/>
              </a:defRPr>
            </a:lvl1pPr>
            <a:lvl2pPr marL="914400" lvl="1"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2pPr>
            <a:lvl3pPr marL="1371600" lvl="2"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3pPr>
            <a:lvl4pPr marL="1828800" lvl="3"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4pPr>
            <a:lvl5pPr marL="2286000" lvl="4"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5pPr>
            <a:lvl6pPr marL="2743200" lvl="5"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6pPr>
            <a:lvl7pPr marL="3200400" lvl="6"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7pPr>
            <a:lvl8pPr marL="3657600" lvl="7" indent="-317500">
              <a:lnSpc>
                <a:spcPct val="100000"/>
              </a:lnSpc>
              <a:spcBef>
                <a:spcPts val="1600"/>
              </a:spcBef>
              <a:spcAft>
                <a:spcPts val="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8pPr>
            <a:lvl9pPr marL="4114800" lvl="8" indent="-317500">
              <a:lnSpc>
                <a:spcPct val="100000"/>
              </a:lnSpc>
              <a:spcBef>
                <a:spcPts val="1600"/>
              </a:spcBef>
              <a:spcAft>
                <a:spcPts val="1600"/>
              </a:spcAft>
              <a:buClr>
                <a:schemeClr val="accent2"/>
              </a:buClr>
              <a:buSzPts val="1400"/>
              <a:buFont typeface="Roboto Mono Medium"/>
              <a:buChar char="■"/>
              <a:defRPr>
                <a:solidFill>
                  <a:schemeClr val="accent2"/>
                </a:solidFill>
                <a:latin typeface="Roboto Mono Medium"/>
                <a:ea typeface="Roboto Mono Medium"/>
                <a:cs typeface="Roboto Mono Medium"/>
                <a:sym typeface="Roboto Mono Medium"/>
              </a:defRPr>
            </a:lvl9pPr>
          </a:lstStyle>
          <a:p>
            <a:endParaRPr/>
          </a:p>
        </p:txBody>
      </p:sp>
    </p:spTree>
    <p:extLst>
      <p:ext uri="{BB962C8B-B14F-4D97-AF65-F5344CB8AC3E}">
        <p14:creationId xmlns:p14="http://schemas.microsoft.com/office/powerpoint/2010/main" val="3016605152"/>
      </p:ext>
    </p:extLst>
  </p:cSld>
  <p:clrMap bg1="lt1" tx1="dk1" bg2="dk2" tx2="lt2" accent1="accent1" accent2="accent2" accent3="accent3" accent4="accent4" accent5="accent5" accent6="accent6" hlink="hlink" folHlink="folHlink"/>
  <p:sldLayoutIdLst>
    <p:sldLayoutId id="2147483675" r:id="rId1"/>
    <p:sldLayoutId id="2147483676" r:id="rId2"/>
    <p:sldLayoutId id="2147483678" r:id="rId3"/>
    <p:sldLayoutId id="2147483679" r:id="rId4"/>
    <p:sldLayoutId id="2147483681" r:id="rId5"/>
    <p:sldLayoutId id="2147483683" r:id="rId6"/>
    <p:sldLayoutId id="2147483684" r:id="rId7"/>
    <p:sldLayoutId id="2147483685" r:id="rId8"/>
    <p:sldLayoutId id="2147483686" r:id="rId9"/>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3.xml><?xml version="1.0" encoding="utf-8"?>
<p:sldMaster xmlns:a="http://schemas.openxmlformats.org/drawingml/2006/main" xmlns:r="http://schemas.openxmlformats.org/officeDocument/2006/relationships" xmlns:p="http://schemas.openxmlformats.org/presentationml/2006/main">
  <p:cSld>
    <p:bg>
      <p:bgPr>
        <a:solidFill>
          <a:schemeClr val="accent4"/>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950967" y="719333"/>
            <a:ext cx="102900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1pPr>
            <a:lvl2pPr lvl="1">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2pPr>
            <a:lvl3pPr lvl="2">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3pPr>
            <a:lvl4pPr lvl="3">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4pPr>
            <a:lvl5pPr lvl="4">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5pPr>
            <a:lvl6pPr lvl="5">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6pPr>
            <a:lvl7pPr lvl="6">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7pPr>
            <a:lvl8pPr lvl="7">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8pPr>
            <a:lvl9pPr lvl="8">
              <a:spcBef>
                <a:spcPts val="0"/>
              </a:spcBef>
              <a:spcAft>
                <a:spcPts val="0"/>
              </a:spcAft>
              <a:buClr>
                <a:schemeClr val="dk2"/>
              </a:buClr>
              <a:buSzPts val="2800"/>
              <a:buFont typeface="Neucha"/>
              <a:buNone/>
              <a:defRPr sz="2800" b="1">
                <a:solidFill>
                  <a:schemeClr val="dk2"/>
                </a:solidFill>
                <a:latin typeface="Neucha"/>
                <a:ea typeface="Neucha"/>
                <a:cs typeface="Neucha"/>
                <a:sym typeface="Neucha"/>
              </a:defRPr>
            </a:lvl9pPr>
          </a:lstStyle>
          <a:p>
            <a:endParaRPr/>
          </a:p>
        </p:txBody>
      </p:sp>
      <p:sp>
        <p:nvSpPr>
          <p:cNvPr id="7" name="Google Shape;7;p1"/>
          <p:cNvSpPr txBox="1">
            <a:spLocks noGrp="1"/>
          </p:cNvSpPr>
          <p:nvPr>
            <p:ph type="body" idx="1"/>
          </p:nvPr>
        </p:nvSpPr>
        <p:spPr>
          <a:xfrm>
            <a:off x="950967" y="1662600"/>
            <a:ext cx="10290000" cy="4476000"/>
          </a:xfrm>
          <a:prstGeom prst="rect">
            <a:avLst/>
          </a:prstGeom>
          <a:noFill/>
          <a:ln>
            <a:noFill/>
          </a:ln>
        </p:spPr>
        <p:txBody>
          <a:bodyPr spcFirstLastPara="1" wrap="square" lIns="91425" tIns="91425" rIns="91425" bIns="91425" anchor="t" anchorCtr="0">
            <a:noAutofit/>
          </a:bodyPr>
          <a:lstStyle>
            <a:lvl1pPr marL="457200" lvl="0"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1pPr>
            <a:lvl2pPr marL="914400" lvl="1"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2pPr>
            <a:lvl3pPr marL="1371600" lvl="2"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3pPr>
            <a:lvl4pPr marL="1828800" lvl="3"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4pPr>
            <a:lvl5pPr marL="2286000" lvl="4"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5pPr>
            <a:lvl6pPr marL="2743200" lvl="5"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6pPr>
            <a:lvl7pPr marL="3200400" lvl="6"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7pPr>
            <a:lvl8pPr marL="3657600" lvl="7"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8pPr>
            <a:lvl9pPr marL="4114800" lvl="8" indent="-330200">
              <a:lnSpc>
                <a:spcPct val="100000"/>
              </a:lnSpc>
              <a:spcBef>
                <a:spcPts val="0"/>
              </a:spcBef>
              <a:spcAft>
                <a:spcPts val="0"/>
              </a:spcAft>
              <a:buClr>
                <a:schemeClr val="lt2"/>
              </a:buClr>
              <a:buSzPts val="1600"/>
              <a:buFont typeface="Antic"/>
              <a:buChar char="■"/>
              <a:defRPr sz="1600">
                <a:solidFill>
                  <a:schemeClr val="lt2"/>
                </a:solidFill>
                <a:latin typeface="Antic"/>
                <a:ea typeface="Antic"/>
                <a:cs typeface="Antic"/>
                <a:sym typeface="Antic"/>
              </a:defRPr>
            </a:lvl9pPr>
          </a:lstStyle>
          <a:p>
            <a:endParaRPr/>
          </a:p>
        </p:txBody>
      </p:sp>
    </p:spTree>
    <p:extLst>
      <p:ext uri="{BB962C8B-B14F-4D97-AF65-F5344CB8AC3E}">
        <p14:creationId xmlns:p14="http://schemas.microsoft.com/office/powerpoint/2010/main" val="860380458"/>
      </p:ext>
    </p:extLst>
  </p:cSld>
  <p:clrMap bg1="lt1" tx1="dk1" bg2="dk2" tx2="lt2" accent1="accent1" accent2="accent2" accent3="accent3" accent4="accent4" accent5="accent5" accent6="accent6" hlink="hlink" folHlink="folHlink"/>
  <p:sldLayoutIdLst>
    <p:sldLayoutId id="2147483689" r:id="rId1"/>
    <p:sldLayoutId id="2147483690" r:id="rId2"/>
    <p:sldLayoutId id="2147483691" r:id="rId3"/>
    <p:sldLayoutId id="2147483692" r:id="rId4"/>
    <p:sldLayoutId id="2147483693" r:id="rId5"/>
    <p:sldLayoutId id="2147483694" r:id="rId6"/>
    <p:sldLayoutId id="2147483695" r:id="rId7"/>
    <p:sldLayoutId id="2147483696" r:id="rId8"/>
    <p:sldLayoutId id="2147483697" r:id="rId9"/>
    <p:sldLayoutId id="2147483698" r:id="rId10"/>
    <p:sldLayoutId id="2147483699" r:id="rId11"/>
    <p:sldLayoutId id="2147483700" r:id="rId12"/>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4.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1026" name="Title Placeholder 1"/>
          <p:cNvSpPr>
            <a:spLocks noGrp="1"/>
          </p:cNvSpPr>
          <p:nvPr>
            <p:ph type="title"/>
          </p:nvPr>
        </p:nvSpPr>
        <p:spPr>
          <a:xfrm>
            <a:off x="609600" y="274638"/>
            <a:ext cx="10972800" cy="1143000"/>
          </a:xfrm>
          <a:prstGeom prst="rect">
            <a:avLst/>
          </a:prstGeom>
          <a:noFill/>
          <a:ln w="9525">
            <a:noFill/>
          </a:ln>
        </p:spPr>
        <p:txBody>
          <a:bodyPr anchor="ctr" anchorCtr="0"/>
          <a:lstStyle/>
          <a:p>
            <a:pPr lvl="0"/>
            <a:r>
              <a:rPr dirty="0"/>
              <a:t>Click to edit Master title style</a:t>
            </a:r>
          </a:p>
        </p:txBody>
      </p:sp>
      <p:sp>
        <p:nvSpPr>
          <p:cNvPr id="1027" name="Text Placeholder 2"/>
          <p:cNvSpPr>
            <a:spLocks noGrp="1"/>
          </p:cNvSpPr>
          <p:nvPr>
            <p:ph type="body" idx="1"/>
          </p:nvPr>
        </p:nvSpPr>
        <p:spPr>
          <a:xfrm>
            <a:off x="609600" y="1600201"/>
            <a:ext cx="10972800" cy="4525963"/>
          </a:xfrm>
          <a:prstGeom prst="rect">
            <a:avLst/>
          </a:prstGeom>
          <a:noFill/>
          <a:ln w="9525">
            <a:noFill/>
          </a:ln>
        </p:spPr>
        <p:txBody>
          <a:bodyPr/>
          <a:lstStyle/>
          <a:p>
            <a:pPr lvl="0"/>
            <a:r>
              <a:rPr dirty="0"/>
              <a:t>Click to edit Master text styles</a:t>
            </a:r>
          </a:p>
          <a:p>
            <a:pPr lvl="1"/>
            <a:r>
              <a:rPr dirty="0"/>
              <a:t>Second level</a:t>
            </a:r>
          </a:p>
          <a:p>
            <a:pPr lvl="2"/>
            <a:r>
              <a:rPr dirty="0"/>
              <a:t>Third level</a:t>
            </a:r>
          </a:p>
          <a:p>
            <a:pPr lvl="3"/>
            <a:r>
              <a:rPr dirty="0"/>
              <a:t>Fourth level</a:t>
            </a:r>
          </a:p>
          <a:p>
            <a:pPr lvl="4"/>
            <a:r>
              <a:rPr dirty="0"/>
              <a:t>Fifth level</a:t>
            </a:r>
          </a:p>
        </p:txBody>
      </p:sp>
      <p:sp>
        <p:nvSpPr>
          <p:cNvPr id="4" name="Date Placeholder 3"/>
          <p:cNvSpPr>
            <a:spLocks noGrp="1"/>
          </p:cNvSpPr>
          <p:nvPr>
            <p:ph type="dt" sz="half" idx="2"/>
          </p:nvPr>
        </p:nvSpPr>
        <p:spPr>
          <a:xfrm>
            <a:off x="609600" y="6356351"/>
            <a:ext cx="28448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cs typeface="+mn-cs"/>
              </a:defRPr>
            </a:lvl1pPr>
          </a:lstStyle>
          <a:p>
            <a:pPr>
              <a:defRPr/>
            </a:pPr>
            <a:fld id="{2E3B5812-0966-4EC2-A6AF-DF13C4138783}" type="datetimeFigureOut">
              <a:rPr lang="en-US" smtClean="0"/>
              <a:pPr>
                <a:defRPr/>
              </a:pPr>
              <a:t>2/17/22</a:t>
            </a:fld>
            <a:endParaRPr lang="en-US"/>
          </a:p>
        </p:txBody>
      </p:sp>
      <p:sp>
        <p:nvSpPr>
          <p:cNvPr id="5" name="Footer Placeholder 4"/>
          <p:cNvSpPr>
            <a:spLocks noGrp="1"/>
          </p:cNvSpPr>
          <p:nvPr>
            <p:ph type="ftr" sz="quarter" idx="3"/>
          </p:nvPr>
        </p:nvSpPr>
        <p:spPr>
          <a:xfrm>
            <a:off x="4165600" y="6356351"/>
            <a:ext cx="38608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cs typeface="+mn-cs"/>
              </a:defRPr>
            </a:lvl1pPr>
          </a:lstStyle>
          <a:p>
            <a:pPr>
              <a:defRPr/>
            </a:pPr>
            <a:endParaRPr lang="en-US"/>
          </a:p>
        </p:txBody>
      </p:sp>
      <p:sp>
        <p:nvSpPr>
          <p:cNvPr id="6" name="Slide Number Placeholder 5"/>
          <p:cNvSpPr>
            <a:spLocks noGrp="1"/>
          </p:cNvSpPr>
          <p:nvPr>
            <p:ph type="sldNum" sz="quarter" idx="4"/>
          </p:nvPr>
        </p:nvSpPr>
        <p:spPr>
          <a:xfrm>
            <a:off x="8737600" y="6356351"/>
            <a:ext cx="2844800" cy="365125"/>
          </a:xfrm>
          <a:prstGeom prst="rect">
            <a:avLst/>
          </a:prstGeom>
        </p:spPr>
        <p:txBody>
          <a:bodyPr vert="horz" lIns="91440" tIns="45720" rIns="91440" bIns="45720" rtlCol="0" anchor="ctr"/>
          <a:lstStyle>
            <a:lvl1pPr algn="r">
              <a:defRPr sz="1200">
                <a:solidFill>
                  <a:srgbClr val="898989"/>
                </a:solidFill>
                <a:latin typeface="Calibri" panose="020F0502020204030204" pitchFamily="34" charset="0"/>
              </a:defRPr>
            </a:lvl1pPr>
          </a:lstStyle>
          <a:p>
            <a:pPr lvl="0" eaLnBrk="1" hangingPunct="1">
              <a:buNone/>
            </a:pPr>
            <a:fld id="{9A0DB2DC-4C9A-4742-B13C-FB6460FD3503}" type="slidenum">
              <a:rPr lang="en-US" dirty="0"/>
              <a:t>‹#›</a:t>
            </a:fld>
            <a:endParaRPr lang="en-US" dirty="0">
              <a:latin typeface="Arial" panose="020B0604020202020204" pitchFamily="34" charset="0"/>
            </a:endParaRPr>
          </a:p>
        </p:txBody>
      </p:sp>
    </p:spTree>
    <p:extLst>
      <p:ext uri="{BB962C8B-B14F-4D97-AF65-F5344CB8AC3E}">
        <p14:creationId xmlns:p14="http://schemas.microsoft.com/office/powerpoint/2010/main" val="3404661162"/>
      </p:ext>
    </p:extLst>
  </p:cSld>
  <p:clrMap bg1="lt1" tx1="dk1" bg2="lt2" tx2="dk2" accent1="accent1" accent2="accent2" accent3="accent3" accent4="accent4" accent5="accent5" accent6="accent6" hlink="hlink" folHlink="folHlink"/>
  <p:sldLayoutIdLst>
    <p:sldLayoutId id="2147483702" r:id="rId1"/>
    <p:sldLayoutId id="2147483703" r:id="rId2"/>
    <p:sldLayoutId id="2147483704" r:id="rId3"/>
    <p:sldLayoutId id="2147483705" r:id="rId4"/>
    <p:sldLayoutId id="2147483706" r:id="rId5"/>
    <p:sldLayoutId id="2147483707" r:id="rId6"/>
    <p:sldLayoutId id="2147483708" r:id="rId7"/>
    <p:sldLayoutId id="2147483709" r:id="rId8"/>
    <p:sldLayoutId id="2147483710" r:id="rId9"/>
    <p:sldLayoutId id="2147483711" r:id="rId10"/>
    <p:sldLayoutId id="2147483712" r:id="rId11"/>
  </p:sldLayoutIdLst>
  <p:hf sldNum="0" hdr="0" ftr="0" dt="0"/>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anose="020F0502020204030204" pitchFamily="34" charset="0"/>
        </a:defRPr>
      </a:lvl2pPr>
      <a:lvl3pPr algn="ctr" rtl="0" eaLnBrk="0" fontAlgn="base" hangingPunct="0">
        <a:spcBef>
          <a:spcPct val="0"/>
        </a:spcBef>
        <a:spcAft>
          <a:spcPct val="0"/>
        </a:spcAft>
        <a:defRPr sz="4400">
          <a:solidFill>
            <a:schemeClr val="tx1"/>
          </a:solidFill>
          <a:latin typeface="Calibri" panose="020F0502020204030204" pitchFamily="34" charset="0"/>
        </a:defRPr>
      </a:lvl3pPr>
      <a:lvl4pPr algn="ctr" rtl="0" eaLnBrk="0" fontAlgn="base" hangingPunct="0">
        <a:spcBef>
          <a:spcPct val="0"/>
        </a:spcBef>
        <a:spcAft>
          <a:spcPct val="0"/>
        </a:spcAft>
        <a:defRPr sz="4400">
          <a:solidFill>
            <a:schemeClr val="tx1"/>
          </a:solidFill>
          <a:latin typeface="Calibri" panose="020F0502020204030204" pitchFamily="34" charset="0"/>
        </a:defRPr>
      </a:lvl4pPr>
      <a:lvl5pPr algn="ctr" rtl="0" eaLnBrk="0" fontAlgn="base" hangingPunct="0">
        <a:spcBef>
          <a:spcPct val="0"/>
        </a:spcBef>
        <a:spcAft>
          <a:spcPct val="0"/>
        </a:spcAft>
        <a:defRPr sz="4400">
          <a:solidFill>
            <a:schemeClr val="tx1"/>
          </a:solidFill>
          <a:latin typeface="Calibri" panose="020F0502020204030204" pitchFamily="34" charset="0"/>
        </a:defRPr>
      </a:lvl5pPr>
      <a:lvl6pPr marL="457200" algn="ctr" rtl="0" fontAlgn="base">
        <a:spcBef>
          <a:spcPct val="0"/>
        </a:spcBef>
        <a:spcAft>
          <a:spcPct val="0"/>
        </a:spcAft>
        <a:defRPr sz="4400">
          <a:solidFill>
            <a:schemeClr val="tx1"/>
          </a:solidFill>
          <a:latin typeface="Calibri" panose="020F0502020204030204" pitchFamily="34" charset="0"/>
        </a:defRPr>
      </a:lvl6pPr>
      <a:lvl7pPr marL="914400" algn="ctr" rtl="0" fontAlgn="base">
        <a:spcBef>
          <a:spcPct val="0"/>
        </a:spcBef>
        <a:spcAft>
          <a:spcPct val="0"/>
        </a:spcAft>
        <a:defRPr sz="4400">
          <a:solidFill>
            <a:schemeClr val="tx1"/>
          </a:solidFill>
          <a:latin typeface="Calibri" panose="020F0502020204030204" pitchFamily="34" charset="0"/>
        </a:defRPr>
      </a:lvl7pPr>
      <a:lvl8pPr marL="1371600" algn="ctr" rtl="0" fontAlgn="base">
        <a:spcBef>
          <a:spcPct val="0"/>
        </a:spcBef>
        <a:spcAft>
          <a:spcPct val="0"/>
        </a:spcAft>
        <a:defRPr sz="4400">
          <a:solidFill>
            <a:schemeClr val="tx1"/>
          </a:solidFill>
          <a:latin typeface="Calibri" panose="020F0502020204030204" pitchFamily="34" charset="0"/>
        </a:defRPr>
      </a:lvl8pPr>
      <a:lvl9pPr marL="1828800" algn="ctr" rtl="0" fontAlgn="base">
        <a:spcBef>
          <a:spcPct val="0"/>
        </a:spcBef>
        <a:spcAft>
          <a:spcPct val="0"/>
        </a:spcAft>
        <a:defRPr sz="4400">
          <a:solidFill>
            <a:schemeClr val="tx1"/>
          </a:solidFill>
          <a:latin typeface="Calibri" panose="020F0502020204030204" pitchFamily="34" charset="0"/>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anose="020B0604020202020204" pitchFamily="34" charset="0"/>
        <a:buChar char="•"/>
        <a:defRPr sz="2000" kern="1200">
          <a:solidFill>
            <a:schemeClr val="tx1"/>
          </a:solidFill>
          <a:latin typeface="+mn-lt"/>
          <a:ea typeface="+mn-ea"/>
          <a:cs typeface="+mn-cs"/>
        </a:defRPr>
      </a:lvl9pPr>
    </p:bodyStyle>
    <p:otherStyle>
      <a:defPPr>
        <a:defRPr lang="en-US"/>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Masters/slideMaster5.xml><?xml version="1.0" encoding="utf-8"?>
<p:sldMaster xmlns:a="http://schemas.openxmlformats.org/drawingml/2006/main" xmlns:r="http://schemas.openxmlformats.org/officeDocument/2006/relationships" xmlns:p="http://schemas.openxmlformats.org/presentationml/2006/main">
  <p:cSld>
    <p:bg>
      <p:bgRef idx="1001">
        <a:schemeClr val="bg1"/>
      </p:bgRef>
    </p:bg>
    <p:spTree>
      <p:nvGrpSpPr>
        <p:cNvPr id="1" name=""/>
        <p:cNvGrpSpPr/>
        <p:nvPr/>
      </p:nvGrpSpPr>
      <p:grpSpPr>
        <a:xfrm>
          <a:off x="0" y="0"/>
          <a:ext cx="0" cy="0"/>
          <a:chOff x="0" y="0"/>
          <a:chExt cx="0" cy="0"/>
        </a:xfrm>
      </p:grpSpPr>
      <p:sp>
        <p:nvSpPr>
          <p:cNvPr id="2" name="Title Placeholder 1">
            <a:extLst>
              <a:ext uri="{FF2B5EF4-FFF2-40B4-BE49-F238E27FC236}">
                <a16:creationId xmlns:a16="http://schemas.microsoft.com/office/drawing/2014/main" id="{39040FC0-4FD3-4246-AAF5-2082E50F0BE6}"/>
              </a:ext>
            </a:extLst>
          </p:cNvPr>
          <p:cNvSpPr>
            <a:spLocks noGrp="1"/>
          </p:cNvSpPr>
          <p:nvPr>
            <p:ph type="title"/>
          </p:nvPr>
        </p:nvSpPr>
        <p:spPr>
          <a:xfrm>
            <a:off x="838201" y="365127"/>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a:extLst>
              <a:ext uri="{FF2B5EF4-FFF2-40B4-BE49-F238E27FC236}">
                <a16:creationId xmlns:a16="http://schemas.microsoft.com/office/drawing/2014/main" id="{42DB22C5-7F64-4CD8-8BC4-D32E0A2EAA89}"/>
              </a:ext>
            </a:extLst>
          </p:cNvPr>
          <p:cNvSpPr>
            <a:spLocks noGrp="1"/>
          </p:cNvSpPr>
          <p:nvPr>
            <p:ph type="body" idx="1"/>
          </p:nvPr>
        </p:nvSpPr>
        <p:spPr>
          <a:xfrm>
            <a:off x="838201" y="1825625"/>
            <a:ext cx="10515600" cy="4351338"/>
          </a:xfrm>
          <a:prstGeom prst="rect">
            <a:avLst/>
          </a:prstGeom>
        </p:spPr>
        <p:txBody>
          <a:bodyPr vert="horz" lIns="91440" tIns="45720" rIns="91440" bIns="45720" rtlCol="0">
            <a:normAutofit/>
          </a:bodyPr>
          <a:lstStyle/>
          <a:p>
            <a:pPr lvl="0"/>
            <a:r>
              <a:rPr lang="en-US"/>
              <a:t>Click to 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a:extLst>
              <a:ext uri="{FF2B5EF4-FFF2-40B4-BE49-F238E27FC236}">
                <a16:creationId xmlns:a16="http://schemas.microsoft.com/office/drawing/2014/main" id="{412381F2-B9E8-4D14-BAFE-6EF808CF25DB}"/>
              </a:ext>
            </a:extLst>
          </p:cNvPr>
          <p:cNvSpPr>
            <a:spLocks noGrp="1"/>
          </p:cNvSpPr>
          <p:nvPr>
            <p:ph type="dt" sz="half" idx="2"/>
          </p:nvPr>
        </p:nvSpPr>
        <p:spPr>
          <a:xfrm>
            <a:off x="838201" y="6356352"/>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pPr defTabSz="914400"/>
            <a:fld id="{2B8AC976-F0F5-438A-A4BB-3BAAC2D1A4DD}" type="datetimeFigureOut">
              <a:rPr lang="en-US" smtClean="0">
                <a:solidFill>
                  <a:prstClr val="black">
                    <a:tint val="75000"/>
                  </a:prstClr>
                </a:solidFill>
              </a:rPr>
              <a:pPr defTabSz="914400"/>
              <a:t>2/17/22</a:t>
            </a:fld>
            <a:endParaRPr lang="en-US">
              <a:solidFill>
                <a:prstClr val="black">
                  <a:tint val="75000"/>
                </a:prstClr>
              </a:solidFill>
            </a:endParaRPr>
          </a:p>
        </p:txBody>
      </p:sp>
      <p:sp>
        <p:nvSpPr>
          <p:cNvPr id="5" name="Footer Placeholder 4">
            <a:extLst>
              <a:ext uri="{FF2B5EF4-FFF2-40B4-BE49-F238E27FC236}">
                <a16:creationId xmlns:a16="http://schemas.microsoft.com/office/drawing/2014/main" id="{695A469B-8471-4898-B282-749957BDA404}"/>
              </a:ext>
            </a:extLst>
          </p:cNvPr>
          <p:cNvSpPr>
            <a:spLocks noGrp="1"/>
          </p:cNvSpPr>
          <p:nvPr>
            <p:ph type="ftr" sz="quarter" idx="3"/>
          </p:nvPr>
        </p:nvSpPr>
        <p:spPr>
          <a:xfrm>
            <a:off x="4038601" y="6356352"/>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pPr defTabSz="914400"/>
            <a:endParaRPr lang="en-US">
              <a:solidFill>
                <a:prstClr val="black">
                  <a:tint val="75000"/>
                </a:prstClr>
              </a:solidFill>
            </a:endParaRPr>
          </a:p>
        </p:txBody>
      </p:sp>
      <p:sp>
        <p:nvSpPr>
          <p:cNvPr id="6" name="Slide Number Placeholder 5">
            <a:extLst>
              <a:ext uri="{FF2B5EF4-FFF2-40B4-BE49-F238E27FC236}">
                <a16:creationId xmlns:a16="http://schemas.microsoft.com/office/drawing/2014/main" id="{8A99F61B-436C-4F68-BDD4-D331987F21A7}"/>
              </a:ext>
            </a:extLst>
          </p:cNvPr>
          <p:cNvSpPr>
            <a:spLocks noGrp="1"/>
          </p:cNvSpPr>
          <p:nvPr>
            <p:ph type="sldNum" sz="quarter" idx="4"/>
          </p:nvPr>
        </p:nvSpPr>
        <p:spPr>
          <a:xfrm>
            <a:off x="8610600" y="6356352"/>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pPr defTabSz="914400"/>
            <a:fld id="{F70BFC39-336F-402B-8BB1-7F2D84F98217}" type="slidenum">
              <a:rPr lang="en-US" smtClean="0">
                <a:solidFill>
                  <a:prstClr val="black">
                    <a:tint val="75000"/>
                  </a:prstClr>
                </a:solidFill>
              </a:rPr>
              <a:pPr defTabSz="914400"/>
              <a:t>‹#›</a:t>
            </a:fld>
            <a:endParaRPr lang="en-US">
              <a:solidFill>
                <a:prstClr val="black">
                  <a:tint val="75000"/>
                </a:prstClr>
              </a:solidFill>
            </a:endParaRPr>
          </a:p>
        </p:txBody>
      </p:sp>
    </p:spTree>
    <p:extLst>
      <p:ext uri="{BB962C8B-B14F-4D97-AF65-F5344CB8AC3E}">
        <p14:creationId xmlns:p14="http://schemas.microsoft.com/office/powerpoint/2010/main" val="1675014867"/>
      </p:ext>
    </p:extLst>
  </p:cSld>
  <p:clrMap bg1="lt1" tx1="dk1" bg2="lt2" tx2="dk2" accent1="accent1" accent2="accent2" accent3="accent3" accent4="accent4" accent5="accent5" accent6="accent6" hlink="hlink" folHlink="folHlink"/>
  <p:sldLayoutIdLst>
    <p:sldLayoutId id="2147483715" r:id="rId1"/>
    <p:sldLayoutId id="2147483716" r:id="rId2"/>
    <p:sldLayoutId id="2147483717" r:id="rId3"/>
    <p:sldLayoutId id="2147483718" r:id="rId4"/>
    <p:sldLayoutId id="2147483719" r:id="rId5"/>
    <p:sldLayoutId id="2147483720" r:id="rId6"/>
    <p:sldLayoutId id="2147483721" r:id="rId7"/>
    <p:sldLayoutId id="2147483722" r:id="rId8"/>
    <p:sldLayoutId id="2147483723" r:id="rId9"/>
    <p:sldLayoutId id="2147483724" r:id="rId10"/>
    <p:sldLayoutId id="2147483725" r:id="rId11"/>
    <p:sldLayoutId id="2147483726" r:id="rId12"/>
  </p:sldLayoutIdLst>
  <p:txStyles>
    <p:titleStyle>
      <a:lvl1pPr algn="l" defTabSz="914309"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77" indent="-228577" algn="l" defTabSz="914309"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31" indent="-228577" algn="l" defTabSz="914309"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886" indent="-228577" algn="l" defTabSz="914309"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040"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194"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349"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503"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657"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5811" indent="-228577" algn="l" defTabSz="914309"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09" rtl="0" eaLnBrk="1" latinLnBrk="0" hangingPunct="1">
        <a:defRPr sz="1800" kern="1200">
          <a:solidFill>
            <a:schemeClr val="tx1"/>
          </a:solidFill>
          <a:latin typeface="+mn-lt"/>
          <a:ea typeface="+mn-ea"/>
          <a:cs typeface="+mn-cs"/>
        </a:defRPr>
      </a:lvl1pPr>
      <a:lvl2pPr marL="457154" algn="l" defTabSz="914309" rtl="0" eaLnBrk="1" latinLnBrk="0" hangingPunct="1">
        <a:defRPr sz="1800" kern="1200">
          <a:solidFill>
            <a:schemeClr val="tx1"/>
          </a:solidFill>
          <a:latin typeface="+mn-lt"/>
          <a:ea typeface="+mn-ea"/>
          <a:cs typeface="+mn-cs"/>
        </a:defRPr>
      </a:lvl2pPr>
      <a:lvl3pPr marL="914309" algn="l" defTabSz="914309" rtl="0" eaLnBrk="1" latinLnBrk="0" hangingPunct="1">
        <a:defRPr sz="1800" kern="1200">
          <a:solidFill>
            <a:schemeClr val="tx1"/>
          </a:solidFill>
          <a:latin typeface="+mn-lt"/>
          <a:ea typeface="+mn-ea"/>
          <a:cs typeface="+mn-cs"/>
        </a:defRPr>
      </a:lvl3pPr>
      <a:lvl4pPr marL="1371463" algn="l" defTabSz="914309" rtl="0" eaLnBrk="1" latinLnBrk="0" hangingPunct="1">
        <a:defRPr sz="1800" kern="1200">
          <a:solidFill>
            <a:schemeClr val="tx1"/>
          </a:solidFill>
          <a:latin typeface="+mn-lt"/>
          <a:ea typeface="+mn-ea"/>
          <a:cs typeface="+mn-cs"/>
        </a:defRPr>
      </a:lvl4pPr>
      <a:lvl5pPr marL="1828617" algn="l" defTabSz="914309" rtl="0" eaLnBrk="1" latinLnBrk="0" hangingPunct="1">
        <a:defRPr sz="1800" kern="1200">
          <a:solidFill>
            <a:schemeClr val="tx1"/>
          </a:solidFill>
          <a:latin typeface="+mn-lt"/>
          <a:ea typeface="+mn-ea"/>
          <a:cs typeface="+mn-cs"/>
        </a:defRPr>
      </a:lvl5pPr>
      <a:lvl6pPr marL="2285771" algn="l" defTabSz="914309" rtl="0" eaLnBrk="1" latinLnBrk="0" hangingPunct="1">
        <a:defRPr sz="1800" kern="1200">
          <a:solidFill>
            <a:schemeClr val="tx1"/>
          </a:solidFill>
          <a:latin typeface="+mn-lt"/>
          <a:ea typeface="+mn-ea"/>
          <a:cs typeface="+mn-cs"/>
        </a:defRPr>
      </a:lvl6pPr>
      <a:lvl7pPr marL="2742926" algn="l" defTabSz="914309" rtl="0" eaLnBrk="1" latinLnBrk="0" hangingPunct="1">
        <a:defRPr sz="1800" kern="1200">
          <a:solidFill>
            <a:schemeClr val="tx1"/>
          </a:solidFill>
          <a:latin typeface="+mn-lt"/>
          <a:ea typeface="+mn-ea"/>
          <a:cs typeface="+mn-cs"/>
        </a:defRPr>
      </a:lvl7pPr>
      <a:lvl8pPr marL="3200080" algn="l" defTabSz="914309" rtl="0" eaLnBrk="1" latinLnBrk="0" hangingPunct="1">
        <a:defRPr sz="1800" kern="1200">
          <a:solidFill>
            <a:schemeClr val="tx1"/>
          </a:solidFill>
          <a:latin typeface="+mn-lt"/>
          <a:ea typeface="+mn-ea"/>
          <a:cs typeface="+mn-cs"/>
        </a:defRPr>
      </a:lvl8pPr>
      <a:lvl9pPr marL="3657234" algn="l" defTabSz="914309" rtl="0" eaLnBrk="1" latinLnBrk="0" hangingPunct="1">
        <a:defRPr sz="1800" kern="1200">
          <a:solidFill>
            <a:schemeClr val="tx1"/>
          </a:solidFill>
          <a:latin typeface="+mn-lt"/>
          <a:ea typeface="+mn-ea"/>
          <a:cs typeface="+mn-cs"/>
        </a:defRPr>
      </a:lvl9pPr>
    </p:otherStyle>
  </p:txStyles>
</p:sldMaster>
</file>

<file path=ppt/slideMasters/slideMaster6.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050" name="Title Placeholder 1">
            <a:extLst>
              <a:ext uri="{FF2B5EF4-FFF2-40B4-BE49-F238E27FC236}">
                <a16:creationId xmlns:a16="http://schemas.microsoft.com/office/drawing/2014/main" id="{6F0D9C42-7614-A142-A61C-9EA427D66F85}"/>
              </a:ext>
            </a:extLst>
          </p:cNvPr>
          <p:cNvSpPr>
            <a:spLocks noGrp="1" noChangeArrowheads="1"/>
          </p:cNvSpPr>
          <p:nvPr>
            <p:ph type="title"/>
          </p:nvPr>
        </p:nvSpPr>
        <p:spPr bwMode="auto">
          <a:xfrm>
            <a:off x="838200" y="365126"/>
            <a:ext cx="10515600" cy="13255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en-US" altLang="en-US"/>
              <a:t>Click to edit Master title style</a:t>
            </a:r>
          </a:p>
        </p:txBody>
      </p:sp>
      <p:sp>
        <p:nvSpPr>
          <p:cNvPr id="2051" name="Text Placeholder 2">
            <a:extLst>
              <a:ext uri="{FF2B5EF4-FFF2-40B4-BE49-F238E27FC236}">
                <a16:creationId xmlns:a16="http://schemas.microsoft.com/office/drawing/2014/main" id="{BDB941ED-ADC8-4F48-8ABA-67792ACFD647}"/>
              </a:ext>
            </a:extLst>
          </p:cNvPr>
          <p:cNvSpPr>
            <a:spLocks noGrp="1" noChangeArrowheads="1"/>
          </p:cNvSpPr>
          <p:nvPr>
            <p:ph type="body" idx="1"/>
          </p:nvPr>
        </p:nvSpPr>
        <p:spPr bwMode="auto">
          <a:xfrm>
            <a:off x="838200" y="1825625"/>
            <a:ext cx="10515600" cy="4351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en-US" altLang="en-US"/>
              <a:t>Edit Master text styles</a:t>
            </a:r>
          </a:p>
          <a:p>
            <a:pPr lvl="1"/>
            <a:r>
              <a:rPr lang="en-US" altLang="en-US"/>
              <a:t>Second level</a:t>
            </a:r>
          </a:p>
          <a:p>
            <a:pPr lvl="2"/>
            <a:r>
              <a:rPr lang="en-US" altLang="en-US"/>
              <a:t>Third level</a:t>
            </a:r>
          </a:p>
          <a:p>
            <a:pPr lvl="3"/>
            <a:r>
              <a:rPr lang="en-US" altLang="en-US"/>
              <a:t>Fourth level</a:t>
            </a:r>
          </a:p>
          <a:p>
            <a:pPr lvl="4"/>
            <a:r>
              <a:rPr lang="en-US" altLang="en-US"/>
              <a:t>Fifth level</a:t>
            </a:r>
          </a:p>
        </p:txBody>
      </p:sp>
      <p:sp>
        <p:nvSpPr>
          <p:cNvPr id="4" name="Date Placeholder 3">
            <a:extLst>
              <a:ext uri="{FF2B5EF4-FFF2-40B4-BE49-F238E27FC236}">
                <a16:creationId xmlns:a16="http://schemas.microsoft.com/office/drawing/2014/main" id="{4CEC9EE8-6290-1848-9CE3-E72517EEF630}"/>
              </a:ext>
            </a:extLst>
          </p:cNvPr>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900">
                <a:solidFill>
                  <a:schemeClr val="tx1">
                    <a:tint val="75000"/>
                  </a:schemeClr>
                </a:solidFill>
              </a:defRPr>
            </a:lvl1pPr>
          </a:lstStyle>
          <a:p>
            <a:pPr>
              <a:defRPr/>
            </a:pPr>
            <a:fld id="{9F35348A-42B6-3947-9088-164E414B0D1A}" type="datetimeFigureOut">
              <a:rPr lang="en-US"/>
              <a:pPr>
                <a:defRPr/>
              </a:pPr>
              <a:t>2/17/22</a:t>
            </a:fld>
            <a:endParaRPr lang="en-US"/>
          </a:p>
        </p:txBody>
      </p:sp>
      <p:sp>
        <p:nvSpPr>
          <p:cNvPr id="5" name="Footer Placeholder 4">
            <a:extLst>
              <a:ext uri="{FF2B5EF4-FFF2-40B4-BE49-F238E27FC236}">
                <a16:creationId xmlns:a16="http://schemas.microsoft.com/office/drawing/2014/main" id="{97DEB686-0E4D-DC46-83D2-E1861DCF163C}"/>
              </a:ext>
            </a:extLst>
          </p:cNvPr>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900">
                <a:solidFill>
                  <a:schemeClr val="tx1">
                    <a:tint val="75000"/>
                  </a:schemeClr>
                </a:solidFill>
              </a:defRPr>
            </a:lvl1pPr>
          </a:lstStyle>
          <a:p>
            <a:pPr>
              <a:defRPr/>
            </a:pPr>
            <a:endParaRPr lang="en-US"/>
          </a:p>
        </p:txBody>
      </p:sp>
      <p:sp>
        <p:nvSpPr>
          <p:cNvPr id="6" name="Slide Number Placeholder 5">
            <a:extLst>
              <a:ext uri="{FF2B5EF4-FFF2-40B4-BE49-F238E27FC236}">
                <a16:creationId xmlns:a16="http://schemas.microsoft.com/office/drawing/2014/main" id="{46598C84-5D9D-E149-ADDD-F937A81F8531}"/>
              </a:ext>
            </a:extLst>
          </p:cNvPr>
          <p:cNvSpPr>
            <a:spLocks noGrp="1"/>
          </p:cNvSpPr>
          <p:nvPr>
            <p:ph type="sldNum" sz="quarter" idx="4"/>
          </p:nvPr>
        </p:nvSpPr>
        <p:spPr>
          <a:xfrm>
            <a:off x="8610600" y="6356351"/>
            <a:ext cx="2743200" cy="365125"/>
          </a:xfrm>
          <a:prstGeom prst="rect">
            <a:avLst/>
          </a:prstGeom>
        </p:spPr>
        <p:txBody>
          <a:bodyPr vert="horz" wrap="square" lIns="91440" tIns="45720" rIns="91440" bIns="45720" numCol="1" anchor="ctr" anchorCtr="0" compatLnSpc="1">
            <a:prstTxWarp prst="textNoShape">
              <a:avLst/>
            </a:prstTxWarp>
          </a:bodyPr>
          <a:lstStyle>
            <a:lvl1pPr algn="r">
              <a:defRPr sz="900">
                <a:solidFill>
                  <a:srgbClr val="898989"/>
                </a:solidFill>
              </a:defRPr>
            </a:lvl1pPr>
          </a:lstStyle>
          <a:p>
            <a:fld id="{08CE87E5-7B49-7649-AEBB-B9B6A3D829C0}" type="slidenum">
              <a:rPr lang="en-US" altLang="en-US"/>
              <a:pPr/>
              <a:t>‹#›</a:t>
            </a:fld>
            <a:endParaRPr lang="en-US" altLang="en-US"/>
          </a:p>
        </p:txBody>
      </p:sp>
    </p:spTree>
    <p:extLst>
      <p:ext uri="{BB962C8B-B14F-4D97-AF65-F5344CB8AC3E}">
        <p14:creationId xmlns:p14="http://schemas.microsoft.com/office/powerpoint/2010/main" val="149826235"/>
      </p:ext>
    </p:extLst>
  </p:cSld>
  <p:clrMap bg1="lt1" tx1="dk1" bg2="lt2" tx2="dk2" accent1="accent1" accent2="accent2" accent3="accent3" accent4="accent4" accent5="accent5" accent6="accent6" hlink="hlink" folHlink="folHlink"/>
  <p:sldLayoutIdLst>
    <p:sldLayoutId id="2147483744" r:id="rId1"/>
    <p:sldLayoutId id="2147483745" r:id="rId2"/>
    <p:sldLayoutId id="2147483746" r:id="rId3"/>
    <p:sldLayoutId id="2147483747" r:id="rId4"/>
    <p:sldLayoutId id="2147483748" r:id="rId5"/>
    <p:sldLayoutId id="2147483749" r:id="rId6"/>
    <p:sldLayoutId id="2147483750" r:id="rId7"/>
    <p:sldLayoutId id="2147483751" r:id="rId8"/>
    <p:sldLayoutId id="2147483752" r:id="rId9"/>
    <p:sldLayoutId id="2147483753" r:id="rId10"/>
    <p:sldLayoutId id="2147483754" r:id="rId11"/>
  </p:sldLayoutIdLst>
  <p:txStyles>
    <p:titleStyle>
      <a:lvl1pPr algn="l" defTabSz="685800" rtl="0" eaLnBrk="0" fontAlgn="base" hangingPunct="0">
        <a:lnSpc>
          <a:spcPct val="90000"/>
        </a:lnSpc>
        <a:spcBef>
          <a:spcPct val="0"/>
        </a:spcBef>
        <a:spcAft>
          <a:spcPct val="0"/>
        </a:spcAft>
        <a:defRPr sz="3300" kern="1200">
          <a:solidFill>
            <a:schemeClr val="tx1"/>
          </a:solidFill>
          <a:latin typeface="+mj-lt"/>
          <a:ea typeface="+mj-ea"/>
          <a:cs typeface="+mj-cs"/>
        </a:defRPr>
      </a:lvl1pPr>
      <a:lvl2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2pPr>
      <a:lvl3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3pPr>
      <a:lvl4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4pPr>
      <a:lvl5pPr algn="l" defTabSz="685800" rtl="0" eaLnBrk="0" fontAlgn="base" hangingPunct="0">
        <a:lnSpc>
          <a:spcPct val="90000"/>
        </a:lnSpc>
        <a:spcBef>
          <a:spcPct val="0"/>
        </a:spcBef>
        <a:spcAft>
          <a:spcPct val="0"/>
        </a:spcAft>
        <a:defRPr sz="3300">
          <a:solidFill>
            <a:schemeClr val="tx1"/>
          </a:solidFill>
          <a:latin typeface="Calibri Light" panose="020F0302020204030204" pitchFamily="34" charset="0"/>
        </a:defRPr>
      </a:lvl5pPr>
      <a:lvl6pPr marL="457200" algn="l" defTabSz="685800" rtl="0" fontAlgn="base">
        <a:lnSpc>
          <a:spcPct val="90000"/>
        </a:lnSpc>
        <a:spcBef>
          <a:spcPct val="0"/>
        </a:spcBef>
        <a:spcAft>
          <a:spcPct val="0"/>
        </a:spcAft>
        <a:defRPr sz="3300">
          <a:solidFill>
            <a:schemeClr val="tx1"/>
          </a:solidFill>
          <a:latin typeface="Calibri Light" panose="020F0302020204030204" pitchFamily="34" charset="0"/>
        </a:defRPr>
      </a:lvl6pPr>
      <a:lvl7pPr marL="914400" algn="l" defTabSz="685800" rtl="0" fontAlgn="base">
        <a:lnSpc>
          <a:spcPct val="90000"/>
        </a:lnSpc>
        <a:spcBef>
          <a:spcPct val="0"/>
        </a:spcBef>
        <a:spcAft>
          <a:spcPct val="0"/>
        </a:spcAft>
        <a:defRPr sz="3300">
          <a:solidFill>
            <a:schemeClr val="tx1"/>
          </a:solidFill>
          <a:latin typeface="Calibri Light" panose="020F0302020204030204" pitchFamily="34" charset="0"/>
        </a:defRPr>
      </a:lvl7pPr>
      <a:lvl8pPr marL="1371600" algn="l" defTabSz="685800" rtl="0" fontAlgn="base">
        <a:lnSpc>
          <a:spcPct val="90000"/>
        </a:lnSpc>
        <a:spcBef>
          <a:spcPct val="0"/>
        </a:spcBef>
        <a:spcAft>
          <a:spcPct val="0"/>
        </a:spcAft>
        <a:defRPr sz="3300">
          <a:solidFill>
            <a:schemeClr val="tx1"/>
          </a:solidFill>
          <a:latin typeface="Calibri Light" panose="020F0302020204030204" pitchFamily="34" charset="0"/>
        </a:defRPr>
      </a:lvl8pPr>
      <a:lvl9pPr marL="1828800" algn="l" defTabSz="685800" rtl="0" fontAlgn="base">
        <a:lnSpc>
          <a:spcPct val="90000"/>
        </a:lnSpc>
        <a:spcBef>
          <a:spcPct val="0"/>
        </a:spcBef>
        <a:spcAft>
          <a:spcPct val="0"/>
        </a:spcAft>
        <a:defRPr sz="3300">
          <a:solidFill>
            <a:schemeClr val="tx1"/>
          </a:solidFill>
          <a:latin typeface="Calibri Light" panose="020F0302020204030204" pitchFamily="34" charset="0"/>
        </a:defRPr>
      </a:lvl9pPr>
    </p:titleStyle>
    <p:bodyStyle>
      <a:lvl1pPr marL="171450" indent="-171450" algn="l" defTabSz="685800" rtl="0" eaLnBrk="0" fontAlgn="base" hangingPunct="0">
        <a:lnSpc>
          <a:spcPct val="90000"/>
        </a:lnSpc>
        <a:spcBef>
          <a:spcPts val="750"/>
        </a:spcBef>
        <a:spcAft>
          <a:spcPct val="0"/>
        </a:spcAft>
        <a:buFont typeface="Arial" panose="020B0604020202020204" pitchFamily="34" charset="0"/>
        <a:buChar char="•"/>
        <a:defRPr sz="2100" kern="1200">
          <a:solidFill>
            <a:schemeClr val="tx1"/>
          </a:solidFill>
          <a:latin typeface="+mn-lt"/>
          <a:ea typeface="+mn-ea"/>
          <a:cs typeface="+mn-cs"/>
        </a:defRPr>
      </a:lvl1pPr>
      <a:lvl2pPr marL="514350" indent="-171450" algn="l" defTabSz="685800" rtl="0" eaLnBrk="0" fontAlgn="base" hangingPunct="0">
        <a:lnSpc>
          <a:spcPct val="90000"/>
        </a:lnSpc>
        <a:spcBef>
          <a:spcPts val="375"/>
        </a:spcBef>
        <a:spcAft>
          <a:spcPct val="0"/>
        </a:spcAft>
        <a:buFont typeface="Arial" panose="020B0604020202020204" pitchFamily="34" charset="0"/>
        <a:buChar char="•"/>
        <a:defRPr kern="1200">
          <a:solidFill>
            <a:schemeClr val="tx1"/>
          </a:solidFill>
          <a:latin typeface="+mn-lt"/>
          <a:ea typeface="+mn-ea"/>
          <a:cs typeface="+mn-cs"/>
        </a:defRPr>
      </a:lvl2pPr>
      <a:lvl3pPr marL="857250" indent="-171450" algn="l" defTabSz="685800" rtl="0" eaLnBrk="0" fontAlgn="base" hangingPunct="0">
        <a:lnSpc>
          <a:spcPct val="90000"/>
        </a:lnSpc>
        <a:spcBef>
          <a:spcPts val="375"/>
        </a:spcBef>
        <a:spcAft>
          <a:spcPct val="0"/>
        </a:spcAft>
        <a:buFont typeface="Arial" panose="020B0604020202020204" pitchFamily="34" charset="0"/>
        <a:buChar char="•"/>
        <a:defRPr sz="1500" kern="1200">
          <a:solidFill>
            <a:schemeClr val="tx1"/>
          </a:solidFill>
          <a:latin typeface="+mn-lt"/>
          <a:ea typeface="+mn-ea"/>
          <a:cs typeface="+mn-cs"/>
        </a:defRPr>
      </a:lvl3pPr>
      <a:lvl4pPr marL="12001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4pPr>
      <a:lvl5pPr marL="1543050" indent="-171450" algn="l" defTabSz="685800" rtl="0" eaLnBrk="0" fontAlgn="base" hangingPunct="0">
        <a:lnSpc>
          <a:spcPct val="90000"/>
        </a:lnSpc>
        <a:spcBef>
          <a:spcPts val="375"/>
        </a:spcBef>
        <a:spcAft>
          <a:spcPct val="0"/>
        </a:spcAft>
        <a:buFont typeface="Arial" panose="020B0604020202020204" pitchFamily="34" charset="0"/>
        <a:buChar char="•"/>
        <a:defRPr sz="1300" kern="1200">
          <a:solidFill>
            <a:schemeClr val="tx1"/>
          </a:solidFill>
          <a:latin typeface="+mn-lt"/>
          <a:ea typeface="+mn-ea"/>
          <a:cs typeface="+mn-cs"/>
        </a:defRPr>
      </a:lvl5pPr>
      <a:lvl6pPr marL="18859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6pPr>
      <a:lvl7pPr marL="22288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7pPr>
      <a:lvl8pPr marL="25717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8pPr>
      <a:lvl9pPr marL="2914650" indent="-171450" algn="l" defTabSz="685800" rtl="0" eaLnBrk="1" latinLnBrk="0" hangingPunct="1">
        <a:lnSpc>
          <a:spcPct val="90000"/>
        </a:lnSpc>
        <a:spcBef>
          <a:spcPts val="375"/>
        </a:spcBef>
        <a:buFont typeface="Arial" panose="020B0604020202020204" pitchFamily="34" charset="0"/>
        <a:buChar char="•"/>
        <a:defRPr sz="1350" kern="1200">
          <a:solidFill>
            <a:schemeClr val="tx1"/>
          </a:solidFill>
          <a:latin typeface="+mn-lt"/>
          <a:ea typeface="+mn-ea"/>
          <a:cs typeface="+mn-cs"/>
        </a:defRPr>
      </a:lvl9pPr>
    </p:bodyStyle>
    <p:otherStyle>
      <a:defPPr>
        <a:defRPr lang="en-US"/>
      </a:defPPr>
      <a:lvl1pPr marL="0" algn="l" defTabSz="685800" rtl="0" eaLnBrk="1" latinLnBrk="0" hangingPunct="1">
        <a:defRPr sz="1350" kern="1200">
          <a:solidFill>
            <a:schemeClr val="tx1"/>
          </a:solidFill>
          <a:latin typeface="+mn-lt"/>
          <a:ea typeface="+mn-ea"/>
          <a:cs typeface="+mn-cs"/>
        </a:defRPr>
      </a:lvl1pPr>
      <a:lvl2pPr marL="342900" algn="l" defTabSz="685800" rtl="0" eaLnBrk="1" latinLnBrk="0" hangingPunct="1">
        <a:defRPr sz="1350" kern="1200">
          <a:solidFill>
            <a:schemeClr val="tx1"/>
          </a:solidFill>
          <a:latin typeface="+mn-lt"/>
          <a:ea typeface="+mn-ea"/>
          <a:cs typeface="+mn-cs"/>
        </a:defRPr>
      </a:lvl2pPr>
      <a:lvl3pPr marL="685800" algn="l" defTabSz="685800" rtl="0" eaLnBrk="1" latinLnBrk="0" hangingPunct="1">
        <a:defRPr sz="1350" kern="1200">
          <a:solidFill>
            <a:schemeClr val="tx1"/>
          </a:solidFill>
          <a:latin typeface="+mn-lt"/>
          <a:ea typeface="+mn-ea"/>
          <a:cs typeface="+mn-cs"/>
        </a:defRPr>
      </a:lvl3pPr>
      <a:lvl4pPr marL="1028700" algn="l" defTabSz="685800" rtl="0" eaLnBrk="1" latinLnBrk="0" hangingPunct="1">
        <a:defRPr sz="1350" kern="1200">
          <a:solidFill>
            <a:schemeClr val="tx1"/>
          </a:solidFill>
          <a:latin typeface="+mn-lt"/>
          <a:ea typeface="+mn-ea"/>
          <a:cs typeface="+mn-cs"/>
        </a:defRPr>
      </a:lvl4pPr>
      <a:lvl5pPr marL="1371600" algn="l" defTabSz="685800" rtl="0" eaLnBrk="1" latinLnBrk="0" hangingPunct="1">
        <a:defRPr sz="1350" kern="1200">
          <a:solidFill>
            <a:schemeClr val="tx1"/>
          </a:solidFill>
          <a:latin typeface="+mn-lt"/>
          <a:ea typeface="+mn-ea"/>
          <a:cs typeface="+mn-cs"/>
        </a:defRPr>
      </a:lvl5pPr>
      <a:lvl6pPr marL="1714500" algn="l" defTabSz="685800" rtl="0" eaLnBrk="1" latinLnBrk="0" hangingPunct="1">
        <a:defRPr sz="1350" kern="1200">
          <a:solidFill>
            <a:schemeClr val="tx1"/>
          </a:solidFill>
          <a:latin typeface="+mn-lt"/>
          <a:ea typeface="+mn-ea"/>
          <a:cs typeface="+mn-cs"/>
        </a:defRPr>
      </a:lvl6pPr>
      <a:lvl7pPr marL="2057400" algn="l" defTabSz="685800" rtl="0" eaLnBrk="1" latinLnBrk="0" hangingPunct="1">
        <a:defRPr sz="1350" kern="1200">
          <a:solidFill>
            <a:schemeClr val="tx1"/>
          </a:solidFill>
          <a:latin typeface="+mn-lt"/>
          <a:ea typeface="+mn-ea"/>
          <a:cs typeface="+mn-cs"/>
        </a:defRPr>
      </a:lvl7pPr>
      <a:lvl8pPr marL="2400300" algn="l" defTabSz="685800" rtl="0" eaLnBrk="1" latinLnBrk="0" hangingPunct="1">
        <a:defRPr sz="1350" kern="1200">
          <a:solidFill>
            <a:schemeClr val="tx1"/>
          </a:solidFill>
          <a:latin typeface="+mn-lt"/>
          <a:ea typeface="+mn-ea"/>
          <a:cs typeface="+mn-cs"/>
        </a:defRPr>
      </a:lvl8pPr>
      <a:lvl9pPr marL="2743200" algn="l" defTabSz="685800" rtl="0" eaLnBrk="1" latinLnBrk="0" hangingPunct="1">
        <a:defRPr sz="1350" kern="1200">
          <a:solidFill>
            <a:schemeClr val="tx1"/>
          </a:solidFill>
          <a:latin typeface="+mn-lt"/>
          <a:ea typeface="+mn-ea"/>
          <a:cs typeface="+mn-cs"/>
        </a:defRPr>
      </a:lvl9pPr>
    </p:otherStyle>
  </p:txStyles>
</p:sldMaster>
</file>

<file path=ppt/slideMasters/slideMaster7.xml><?xml version="1.0" encoding="utf-8"?>
<p:sldMaster xmlns:a="http://schemas.openxmlformats.org/drawingml/2006/main" xmlns:r="http://schemas.openxmlformats.org/officeDocument/2006/relationships" xmlns:p="http://schemas.openxmlformats.org/presentationml/2006/main">
  <p:cSld>
    <p:bg>
      <p:bgPr>
        <a:solidFill>
          <a:schemeClr val="lt1"/>
        </a:solidFill>
        <a:effectLst/>
      </p:bgPr>
    </p:bg>
    <p:spTree>
      <p:nvGrpSpPr>
        <p:cNvPr id="1" name="Shape 5"/>
        <p:cNvGrpSpPr/>
        <p:nvPr/>
      </p:nvGrpSpPr>
      <p:grpSpPr>
        <a:xfrm>
          <a:off x="0" y="0"/>
          <a:ext cx="0" cy="0"/>
          <a:chOff x="0" y="0"/>
          <a:chExt cx="0" cy="0"/>
        </a:xfrm>
      </p:grpSpPr>
      <p:sp>
        <p:nvSpPr>
          <p:cNvPr id="6" name="Google Shape;6;p1"/>
          <p:cNvSpPr txBox="1">
            <a:spLocks noGrp="1"/>
          </p:cNvSpPr>
          <p:nvPr>
            <p:ph type="title"/>
          </p:nvPr>
        </p:nvSpPr>
        <p:spPr>
          <a:xfrm>
            <a:off x="415600" y="593367"/>
            <a:ext cx="11360800" cy="763600"/>
          </a:xfrm>
          <a:prstGeom prst="rect">
            <a:avLst/>
          </a:prstGeom>
          <a:noFill/>
          <a:ln>
            <a:noFill/>
          </a:ln>
        </p:spPr>
        <p:txBody>
          <a:bodyPr spcFirstLastPara="1" wrap="square" lIns="91425" tIns="91425" rIns="91425" bIns="91425" anchor="t" anchorCtr="0">
            <a:noAutofit/>
          </a:bodyPr>
          <a:lstStyle>
            <a:lvl1pPr lvl="0">
              <a:spcBef>
                <a:spcPts val="0"/>
              </a:spcBef>
              <a:spcAft>
                <a:spcPts val="0"/>
              </a:spcAft>
              <a:buClr>
                <a:schemeClr val="dk2"/>
              </a:buClr>
              <a:buSzPts val="2800"/>
              <a:buFont typeface="PT Serif"/>
              <a:buNone/>
              <a:defRPr sz="2800" b="1">
                <a:solidFill>
                  <a:schemeClr val="dk2"/>
                </a:solidFill>
                <a:latin typeface="PT Serif"/>
                <a:ea typeface="PT Serif"/>
                <a:cs typeface="PT Serif"/>
                <a:sym typeface="PT Serif"/>
              </a:defRPr>
            </a:lvl1pPr>
            <a:lvl2pPr lvl="1">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2pPr>
            <a:lvl3pPr lvl="2">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3pPr>
            <a:lvl4pPr lvl="3">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4pPr>
            <a:lvl5pPr lvl="4">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5pPr>
            <a:lvl6pPr lvl="5">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6pPr>
            <a:lvl7pPr lvl="6">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7pPr>
            <a:lvl8pPr lvl="7">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8pPr>
            <a:lvl9pPr lvl="8">
              <a:spcBef>
                <a:spcPts val="0"/>
              </a:spcBef>
              <a:spcAft>
                <a:spcPts val="0"/>
              </a:spcAft>
              <a:buClr>
                <a:schemeClr val="dk1"/>
              </a:buClr>
              <a:buSzPts val="2800"/>
              <a:buFont typeface="PT Serif"/>
              <a:buNone/>
              <a:defRPr sz="2800" b="1">
                <a:solidFill>
                  <a:schemeClr val="dk1"/>
                </a:solidFill>
                <a:latin typeface="PT Serif"/>
                <a:ea typeface="PT Serif"/>
                <a:cs typeface="PT Serif"/>
                <a:sym typeface="PT Serif"/>
              </a:defRPr>
            </a:lvl9pPr>
          </a:lstStyle>
          <a:p>
            <a:endParaRPr/>
          </a:p>
        </p:txBody>
      </p:sp>
      <p:sp>
        <p:nvSpPr>
          <p:cNvPr id="7" name="Google Shape;7;p1"/>
          <p:cNvSpPr txBox="1">
            <a:spLocks noGrp="1"/>
          </p:cNvSpPr>
          <p:nvPr>
            <p:ph type="body" idx="1"/>
          </p:nvPr>
        </p:nvSpPr>
        <p:spPr>
          <a:xfrm>
            <a:off x="415600" y="1536633"/>
            <a:ext cx="11360800" cy="4555200"/>
          </a:xfrm>
          <a:prstGeom prst="rect">
            <a:avLst/>
          </a:prstGeom>
          <a:noFill/>
          <a:ln>
            <a:noFill/>
          </a:ln>
        </p:spPr>
        <p:txBody>
          <a:bodyPr spcFirstLastPara="1" wrap="square" lIns="91425" tIns="91425" rIns="91425" bIns="91425" anchor="t" anchorCtr="0">
            <a:noAutofit/>
          </a:bodyPr>
          <a:lstStyle>
            <a:lvl1pPr marL="457200" lvl="0" indent="-342900">
              <a:lnSpc>
                <a:spcPct val="100000"/>
              </a:lnSpc>
              <a:spcBef>
                <a:spcPts val="0"/>
              </a:spcBef>
              <a:spcAft>
                <a:spcPts val="0"/>
              </a:spcAft>
              <a:buClr>
                <a:schemeClr val="dk1"/>
              </a:buClr>
              <a:buSzPts val="1800"/>
              <a:buFont typeface="Open Sans"/>
              <a:buChar char="●"/>
              <a:defRPr sz="1800">
                <a:solidFill>
                  <a:schemeClr val="dk1"/>
                </a:solidFill>
                <a:latin typeface="Open Sans"/>
                <a:ea typeface="Open Sans"/>
                <a:cs typeface="Open Sans"/>
                <a:sym typeface="Open Sans"/>
              </a:defRPr>
            </a:lvl1pPr>
            <a:lvl2pPr marL="914400" lvl="1"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2pPr>
            <a:lvl3pPr marL="1371600" lvl="2"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3pPr>
            <a:lvl4pPr marL="1828800" lvl="3"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4pPr>
            <a:lvl5pPr marL="2286000" lvl="4"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5pPr>
            <a:lvl6pPr marL="2743200" lvl="5"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6pPr>
            <a:lvl7pPr marL="3200400" lvl="6"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7pPr>
            <a:lvl8pPr marL="3657600" lvl="7"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8pPr>
            <a:lvl9pPr marL="4114800" lvl="8" indent="-317500">
              <a:lnSpc>
                <a:spcPct val="100000"/>
              </a:lnSpc>
              <a:spcBef>
                <a:spcPts val="0"/>
              </a:spcBef>
              <a:spcAft>
                <a:spcPts val="0"/>
              </a:spcAft>
              <a:buClr>
                <a:schemeClr val="dk1"/>
              </a:buClr>
              <a:buSzPts val="1400"/>
              <a:buFont typeface="Open Sans"/>
              <a:buChar char="■"/>
              <a:defRPr>
                <a:solidFill>
                  <a:schemeClr val="dk1"/>
                </a:solidFill>
                <a:latin typeface="Open Sans"/>
                <a:ea typeface="Open Sans"/>
                <a:cs typeface="Open Sans"/>
                <a:sym typeface="Open Sans"/>
              </a:defRPr>
            </a:lvl9pPr>
          </a:lstStyle>
          <a:p>
            <a:endParaRPr/>
          </a:p>
        </p:txBody>
      </p:sp>
      <p:sp>
        <p:nvSpPr>
          <p:cNvPr id="8" name="Google Shape;8;p1"/>
          <p:cNvSpPr txBox="1">
            <a:spLocks noGrp="1"/>
          </p:cNvSpPr>
          <p:nvPr>
            <p:ph type="sldNum" idx="12"/>
          </p:nvPr>
        </p:nvSpPr>
        <p:spPr>
          <a:xfrm>
            <a:off x="11296611" y="6217623"/>
            <a:ext cx="731600" cy="524800"/>
          </a:xfrm>
          <a:prstGeom prst="rect">
            <a:avLst/>
          </a:prstGeom>
          <a:noFill/>
          <a:ln>
            <a:noFill/>
          </a:ln>
        </p:spPr>
        <p:txBody>
          <a:bodyPr spcFirstLastPara="1" wrap="square" lIns="91425" tIns="91425" rIns="91425" bIns="91425" anchor="ctr" anchorCtr="0">
            <a:noAutofit/>
          </a:bodyPr>
          <a:lstStyle>
            <a:lvl1pPr lvl="0" algn="r">
              <a:buNone/>
              <a:defRPr sz="1333">
                <a:solidFill>
                  <a:schemeClr val="dk2"/>
                </a:solidFill>
              </a:defRPr>
            </a:lvl1pPr>
            <a:lvl2pPr lvl="1" algn="r">
              <a:buNone/>
              <a:defRPr sz="1333">
                <a:solidFill>
                  <a:schemeClr val="dk2"/>
                </a:solidFill>
              </a:defRPr>
            </a:lvl2pPr>
            <a:lvl3pPr lvl="2" algn="r">
              <a:buNone/>
              <a:defRPr sz="1333">
                <a:solidFill>
                  <a:schemeClr val="dk2"/>
                </a:solidFill>
              </a:defRPr>
            </a:lvl3pPr>
            <a:lvl4pPr lvl="3" algn="r">
              <a:buNone/>
              <a:defRPr sz="1333">
                <a:solidFill>
                  <a:schemeClr val="dk2"/>
                </a:solidFill>
              </a:defRPr>
            </a:lvl4pPr>
            <a:lvl5pPr lvl="4" algn="r">
              <a:buNone/>
              <a:defRPr sz="1333">
                <a:solidFill>
                  <a:schemeClr val="dk2"/>
                </a:solidFill>
              </a:defRPr>
            </a:lvl5pPr>
            <a:lvl6pPr lvl="5" algn="r">
              <a:buNone/>
              <a:defRPr sz="1333">
                <a:solidFill>
                  <a:schemeClr val="dk2"/>
                </a:solidFill>
              </a:defRPr>
            </a:lvl6pPr>
            <a:lvl7pPr lvl="6" algn="r">
              <a:buNone/>
              <a:defRPr sz="1333">
                <a:solidFill>
                  <a:schemeClr val="dk2"/>
                </a:solidFill>
              </a:defRPr>
            </a:lvl7pPr>
            <a:lvl8pPr lvl="7" algn="r">
              <a:buNone/>
              <a:defRPr sz="1333">
                <a:solidFill>
                  <a:schemeClr val="dk2"/>
                </a:solidFill>
              </a:defRPr>
            </a:lvl8pPr>
            <a:lvl9pPr lvl="8" algn="r">
              <a:buNone/>
              <a:defRPr sz="1333">
                <a:solidFill>
                  <a:schemeClr val="dk2"/>
                </a:solidFill>
              </a:defRPr>
            </a:lvl9pPr>
          </a:lstStyle>
          <a:p>
            <a:fld id="{00000000-1234-1234-1234-123412341234}" type="slidenum">
              <a:rPr lang="en" smtClean="0"/>
              <a:pPr/>
              <a:t>‹#›</a:t>
            </a:fld>
            <a:endParaRPr lang="en"/>
          </a:p>
        </p:txBody>
      </p:sp>
    </p:spTree>
    <p:extLst>
      <p:ext uri="{BB962C8B-B14F-4D97-AF65-F5344CB8AC3E}">
        <p14:creationId xmlns:p14="http://schemas.microsoft.com/office/powerpoint/2010/main" val="3841376237"/>
      </p:ext>
    </p:extLst>
  </p:cSld>
  <p:clrMap bg1="lt1" tx1="dk1" bg2="dk2" tx2="lt2" accent1="accent1" accent2="accent2" accent3="accent3" accent4="accent4" accent5="accent5" accent6="accent6" hlink="hlink" folHlink="folHlink"/>
  <p:sldLayoutIdLst>
    <p:sldLayoutId id="2147483756" r:id="rId1"/>
    <p:sldLayoutId id="2147483757" r:id="rId2"/>
    <p:sldLayoutId id="2147483758" r:id="rId3"/>
    <p:sldLayoutId id="2147483759" r:id="rId4"/>
  </p:sldLayoutIdLst>
  <p:hf sldNum="0" hdr="0" ftr="0" dt="0"/>
  <p:txStyles>
    <p:title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1"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titleStyle>
    <p:body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bodyStyle>
    <p:otherStyle>
      <a:defPPr marR="0" lvl="0" algn="l" rtl="0">
        <a:lnSpc>
          <a:spcPct val="100000"/>
        </a:lnSpc>
        <a:spcBef>
          <a:spcPts val="0"/>
        </a:spcBef>
        <a:spcAft>
          <a:spcPts val="0"/>
        </a:spcAft>
      </a:defPPr>
      <a:lvl1pPr marR="0" lvl="0"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1pPr>
      <a:lvl2pPr marR="0" lvl="1"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2pPr>
      <a:lvl3pPr marR="0" lvl="2"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3pPr>
      <a:lvl4pPr marR="0" lvl="3"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4pPr>
      <a:lvl5pPr marR="0" lvl="4"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5pPr>
      <a:lvl6pPr marR="0" lvl="5"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6pPr>
      <a:lvl7pPr marR="0" lvl="6"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7pPr>
      <a:lvl8pPr marR="0" lvl="7"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8pPr>
      <a:lvl9pPr marR="0" lvl="8" algn="l" rtl="0">
        <a:lnSpc>
          <a:spcPct val="100000"/>
        </a:lnSpc>
        <a:spcBef>
          <a:spcPts val="0"/>
        </a:spcBef>
        <a:spcAft>
          <a:spcPts val="0"/>
        </a:spcAft>
        <a:buClr>
          <a:srgbClr val="000000"/>
        </a:buClr>
        <a:buFont typeface="Arial"/>
        <a:defRPr sz="1867" b="0" i="0" u="none" strike="noStrike" cap="none">
          <a:solidFill>
            <a:srgbClr val="000000"/>
          </a:solidFill>
          <a:latin typeface="Arial"/>
          <a:ea typeface="Arial"/>
          <a:cs typeface="Arial"/>
          <a:sym typeface="Arial"/>
        </a:defRPr>
      </a:lvl9pPr>
    </p:otherStyle>
  </p:txStyles>
</p:sldMaster>
</file>

<file path=ppt/slideMasters/slideMaster8.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2" name="Title Placeholder 1"/>
          <p:cNvSpPr>
            <a:spLocks noGrp="1"/>
          </p:cNvSpPr>
          <p:nvPr>
            <p:ph type="title"/>
          </p:nvPr>
        </p:nvSpPr>
        <p:spPr>
          <a:xfrm>
            <a:off x="838200" y="365125"/>
            <a:ext cx="10515600" cy="1325563"/>
          </a:xfrm>
          <a:prstGeom prst="rect">
            <a:avLst/>
          </a:prstGeom>
        </p:spPr>
        <p:txBody>
          <a:bodyPr vert="horz" lIns="91440" tIns="45720" rIns="91440" bIns="45720" rtlCol="0" anchor="ctr">
            <a:normAutofit/>
          </a:bodyPr>
          <a:lstStyle/>
          <a:p>
            <a:r>
              <a:rPr lang="en-US"/>
              <a:t>Click to edit Master title style</a:t>
            </a:r>
          </a:p>
        </p:txBody>
      </p:sp>
      <p:sp>
        <p:nvSpPr>
          <p:cNvPr id="3" name="Text Placeholder 2"/>
          <p:cNvSpPr>
            <a:spLocks noGrp="1"/>
          </p:cNvSpPr>
          <p:nvPr>
            <p:ph type="body" idx="1"/>
          </p:nvPr>
        </p:nvSpPr>
        <p:spPr>
          <a:xfrm>
            <a:off x="838200" y="1825625"/>
            <a:ext cx="10515600" cy="4351339"/>
          </a:xfrm>
          <a:prstGeom prst="rect">
            <a:avLst/>
          </a:prstGeom>
        </p:spPr>
        <p:txBody>
          <a:bodyPr vert="horz" lIns="91440" tIns="45720" rIns="91440" bIns="45720" rtlCol="0">
            <a:normAutofit/>
          </a:bodyPr>
          <a:lstStyle/>
          <a:p>
            <a:pPr lvl="0"/>
            <a:r>
              <a:rPr lang="en-US"/>
              <a:t>Edit Master text styles</a:t>
            </a:r>
          </a:p>
          <a:p>
            <a:pPr lvl="1"/>
            <a:r>
              <a:rPr lang="en-US"/>
              <a:t>Second level</a:t>
            </a:r>
          </a:p>
          <a:p>
            <a:pPr lvl="2"/>
            <a:r>
              <a:rPr lang="en-US"/>
              <a:t>Third level</a:t>
            </a:r>
          </a:p>
          <a:p>
            <a:pPr lvl="3"/>
            <a:r>
              <a:rPr lang="en-US"/>
              <a:t>Fourth level</a:t>
            </a:r>
          </a:p>
          <a:p>
            <a:pPr lvl="4"/>
            <a:r>
              <a:rPr lang="en-US"/>
              <a:t>Fifth level</a:t>
            </a:r>
          </a:p>
        </p:txBody>
      </p:sp>
      <p:sp>
        <p:nvSpPr>
          <p:cNvPr id="4" name="Date Placeholder 3"/>
          <p:cNvSpPr>
            <a:spLocks noGrp="1"/>
          </p:cNvSpPr>
          <p:nvPr>
            <p:ph type="dt" sz="half" idx="2"/>
          </p:nvPr>
        </p:nvSpPr>
        <p:spPr>
          <a:xfrm>
            <a:off x="838200" y="6356351"/>
            <a:ext cx="2743200" cy="365125"/>
          </a:xfrm>
          <a:prstGeom prst="rect">
            <a:avLst/>
          </a:prstGeom>
        </p:spPr>
        <p:txBody>
          <a:bodyPr vert="horz" lIns="91440" tIns="45720" rIns="91440" bIns="45720" rtlCol="0" anchor="ctr"/>
          <a:lstStyle>
            <a:lvl1pPr algn="l">
              <a:defRPr sz="1200">
                <a:solidFill>
                  <a:schemeClr val="tx1">
                    <a:tint val="75000"/>
                  </a:schemeClr>
                </a:solidFill>
              </a:defRPr>
            </a:lvl1pPr>
          </a:lstStyle>
          <a:p>
            <a:fld id="{06ABD190-56AD-4C55-BBCA-1554B872117B}" type="datetimeFigureOut">
              <a:rPr lang="en-US" smtClean="0"/>
              <a:t>2/17/22</a:t>
            </a:fld>
            <a:endParaRPr lang="en-US"/>
          </a:p>
        </p:txBody>
      </p:sp>
      <p:sp>
        <p:nvSpPr>
          <p:cNvPr id="5" name="Footer Placeholder 4"/>
          <p:cNvSpPr>
            <a:spLocks noGrp="1"/>
          </p:cNvSpPr>
          <p:nvPr>
            <p:ph type="ftr" sz="quarter" idx="3"/>
          </p:nvPr>
        </p:nvSpPr>
        <p:spPr>
          <a:xfrm>
            <a:off x="4038600" y="6356351"/>
            <a:ext cx="4114800" cy="365125"/>
          </a:xfrm>
          <a:prstGeom prst="rect">
            <a:avLst/>
          </a:prstGeom>
        </p:spPr>
        <p:txBody>
          <a:bodyPr vert="horz" lIns="91440" tIns="45720" rIns="91440" bIns="45720" rtlCol="0" anchor="ctr"/>
          <a:lstStyle>
            <a:lvl1pPr algn="ctr">
              <a:defRPr sz="1200">
                <a:solidFill>
                  <a:schemeClr val="tx1">
                    <a:tint val="75000"/>
                  </a:schemeClr>
                </a:solidFill>
              </a:defRPr>
            </a:lvl1pPr>
          </a:lstStyle>
          <a:p>
            <a:endParaRPr lang="en-US"/>
          </a:p>
        </p:txBody>
      </p:sp>
      <p:sp>
        <p:nvSpPr>
          <p:cNvPr id="6" name="Slide Number Placeholder 5"/>
          <p:cNvSpPr>
            <a:spLocks noGrp="1"/>
          </p:cNvSpPr>
          <p:nvPr>
            <p:ph type="sldNum" sz="quarter" idx="4"/>
          </p:nvPr>
        </p:nvSpPr>
        <p:spPr>
          <a:xfrm>
            <a:off x="8610600" y="6356351"/>
            <a:ext cx="2743200" cy="365125"/>
          </a:xfrm>
          <a:prstGeom prst="rect">
            <a:avLst/>
          </a:prstGeom>
        </p:spPr>
        <p:txBody>
          <a:bodyPr vert="horz" lIns="91440" tIns="45720" rIns="91440" bIns="45720" rtlCol="0" anchor="ctr"/>
          <a:lstStyle>
            <a:lvl1pPr algn="r">
              <a:defRPr sz="1200">
                <a:solidFill>
                  <a:schemeClr val="tx1">
                    <a:tint val="75000"/>
                  </a:schemeClr>
                </a:solidFill>
              </a:defRPr>
            </a:lvl1pPr>
          </a:lstStyle>
          <a:p>
            <a:fld id="{B8F674BA-2DE0-4D90-8561-25BA31F62F13}" type="slidenum">
              <a:rPr lang="en-US" smtClean="0"/>
              <a:t>‹#›</a:t>
            </a:fld>
            <a:endParaRPr lang="en-US"/>
          </a:p>
        </p:txBody>
      </p:sp>
    </p:spTree>
    <p:extLst>
      <p:ext uri="{BB962C8B-B14F-4D97-AF65-F5344CB8AC3E}">
        <p14:creationId xmlns:p14="http://schemas.microsoft.com/office/powerpoint/2010/main" val="3713224887"/>
      </p:ext>
    </p:extLst>
  </p:cSld>
  <p:clrMap bg1="lt1" tx1="dk1" bg2="lt2" tx2="dk2" accent1="accent1" accent2="accent2" accent3="accent3" accent4="accent4" accent5="accent5" accent6="accent6" hlink="hlink" folHlink="folHlink"/>
  <p:sldLayoutIdLst>
    <p:sldLayoutId id="2147483761" r:id="rId1"/>
    <p:sldLayoutId id="2147483762" r:id="rId2"/>
    <p:sldLayoutId id="2147483763" r:id="rId3"/>
    <p:sldLayoutId id="2147483764" r:id="rId4"/>
    <p:sldLayoutId id="2147483765" r:id="rId5"/>
    <p:sldLayoutId id="2147483766" r:id="rId6"/>
    <p:sldLayoutId id="2147483767" r:id="rId7"/>
    <p:sldLayoutId id="2147483768" r:id="rId8"/>
    <p:sldLayoutId id="2147483769" r:id="rId9"/>
    <p:sldLayoutId id="2147483770" r:id="rId10"/>
    <p:sldLayoutId id="2147483771" r:id="rId11"/>
  </p:sldLayoutIdLst>
  <p:txStyles>
    <p:titleStyle>
      <a:lvl1pPr algn="l" defTabSz="914377" rtl="0" eaLnBrk="1" latinLnBrk="0" hangingPunct="1">
        <a:lnSpc>
          <a:spcPct val="90000"/>
        </a:lnSpc>
        <a:spcBef>
          <a:spcPct val="0"/>
        </a:spcBef>
        <a:buNone/>
        <a:defRPr sz="4400" kern="1200">
          <a:solidFill>
            <a:schemeClr val="tx1"/>
          </a:solidFill>
          <a:latin typeface="+mj-lt"/>
          <a:ea typeface="+mj-ea"/>
          <a:cs typeface="+mj-cs"/>
        </a:defRPr>
      </a:lvl1pPr>
    </p:titleStyle>
    <p:bodyStyle>
      <a:lvl1pPr marL="228594" indent="-228594" algn="l" defTabSz="914377" rtl="0" eaLnBrk="1" latinLnBrk="0" hangingPunct="1">
        <a:lnSpc>
          <a:spcPct val="90000"/>
        </a:lnSpc>
        <a:spcBef>
          <a:spcPts val="1000"/>
        </a:spcBef>
        <a:buFont typeface="Arial" panose="020B0604020202020204" pitchFamily="34" charset="0"/>
        <a:buChar char="•"/>
        <a:defRPr sz="2800" kern="1200">
          <a:solidFill>
            <a:schemeClr val="tx1"/>
          </a:solidFill>
          <a:latin typeface="+mn-lt"/>
          <a:ea typeface="+mn-ea"/>
          <a:cs typeface="+mn-cs"/>
        </a:defRPr>
      </a:lvl1pPr>
      <a:lvl2pPr marL="685783" indent="-228594" algn="l" defTabSz="914377" rtl="0" eaLnBrk="1" latinLnBrk="0" hangingPunct="1">
        <a:lnSpc>
          <a:spcPct val="90000"/>
        </a:lnSpc>
        <a:spcBef>
          <a:spcPts val="500"/>
        </a:spcBef>
        <a:buFont typeface="Arial" panose="020B0604020202020204" pitchFamily="34" charset="0"/>
        <a:buChar char="•"/>
        <a:defRPr sz="2400" kern="1200">
          <a:solidFill>
            <a:schemeClr val="tx1"/>
          </a:solidFill>
          <a:latin typeface="+mn-lt"/>
          <a:ea typeface="+mn-ea"/>
          <a:cs typeface="+mn-cs"/>
        </a:defRPr>
      </a:lvl2pPr>
      <a:lvl3pPr marL="1142971" indent="-228594" algn="l" defTabSz="914377" rtl="0" eaLnBrk="1" latinLnBrk="0" hangingPunct="1">
        <a:lnSpc>
          <a:spcPct val="90000"/>
        </a:lnSpc>
        <a:spcBef>
          <a:spcPts val="500"/>
        </a:spcBef>
        <a:buFont typeface="Arial" panose="020B0604020202020204" pitchFamily="34" charset="0"/>
        <a:buChar char="•"/>
        <a:defRPr sz="2000" kern="1200">
          <a:solidFill>
            <a:schemeClr val="tx1"/>
          </a:solidFill>
          <a:latin typeface="+mn-lt"/>
          <a:ea typeface="+mn-ea"/>
          <a:cs typeface="+mn-cs"/>
        </a:defRPr>
      </a:lvl3pPr>
      <a:lvl4pPr marL="1600160"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4pPr>
      <a:lvl5pPr marL="2057349"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5pPr>
      <a:lvl6pPr marL="2514537"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6pPr>
      <a:lvl7pPr marL="2971726"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7pPr>
      <a:lvl8pPr marL="3428914"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8pPr>
      <a:lvl9pPr marL="3886103" indent="-228594" algn="l" defTabSz="914377" rtl="0" eaLnBrk="1" latinLnBrk="0" hangingPunct="1">
        <a:lnSpc>
          <a:spcPct val="90000"/>
        </a:lnSpc>
        <a:spcBef>
          <a:spcPts val="500"/>
        </a:spcBef>
        <a:buFont typeface="Arial" panose="020B0604020202020204" pitchFamily="34" charset="0"/>
        <a:buChar char="•"/>
        <a:defRPr sz="1800" kern="1200">
          <a:solidFill>
            <a:schemeClr val="tx1"/>
          </a:solidFill>
          <a:latin typeface="+mn-lt"/>
          <a:ea typeface="+mn-ea"/>
          <a:cs typeface="+mn-cs"/>
        </a:defRPr>
      </a:lvl9pPr>
    </p:bodyStyle>
    <p:otherStyle>
      <a:defPPr>
        <a:defRPr lang="en-US"/>
      </a:defPPr>
      <a:lvl1pPr marL="0" algn="l" defTabSz="914377" rtl="0" eaLnBrk="1" latinLnBrk="0" hangingPunct="1">
        <a:defRPr sz="1800" kern="1200">
          <a:solidFill>
            <a:schemeClr val="tx1"/>
          </a:solidFill>
          <a:latin typeface="+mn-lt"/>
          <a:ea typeface="+mn-ea"/>
          <a:cs typeface="+mn-cs"/>
        </a:defRPr>
      </a:lvl1pPr>
      <a:lvl2pPr marL="457189" algn="l" defTabSz="914377" rtl="0" eaLnBrk="1" latinLnBrk="0" hangingPunct="1">
        <a:defRPr sz="1800" kern="1200">
          <a:solidFill>
            <a:schemeClr val="tx1"/>
          </a:solidFill>
          <a:latin typeface="+mn-lt"/>
          <a:ea typeface="+mn-ea"/>
          <a:cs typeface="+mn-cs"/>
        </a:defRPr>
      </a:lvl2pPr>
      <a:lvl3pPr marL="914377" algn="l" defTabSz="914377" rtl="0" eaLnBrk="1" latinLnBrk="0" hangingPunct="1">
        <a:defRPr sz="1800" kern="1200">
          <a:solidFill>
            <a:schemeClr val="tx1"/>
          </a:solidFill>
          <a:latin typeface="+mn-lt"/>
          <a:ea typeface="+mn-ea"/>
          <a:cs typeface="+mn-cs"/>
        </a:defRPr>
      </a:lvl3pPr>
      <a:lvl4pPr marL="1371566" algn="l" defTabSz="914377" rtl="0" eaLnBrk="1" latinLnBrk="0" hangingPunct="1">
        <a:defRPr sz="1800" kern="1200">
          <a:solidFill>
            <a:schemeClr val="tx1"/>
          </a:solidFill>
          <a:latin typeface="+mn-lt"/>
          <a:ea typeface="+mn-ea"/>
          <a:cs typeface="+mn-cs"/>
        </a:defRPr>
      </a:lvl4pPr>
      <a:lvl5pPr marL="1828754" algn="l" defTabSz="914377" rtl="0" eaLnBrk="1" latinLnBrk="0" hangingPunct="1">
        <a:defRPr sz="1800" kern="1200">
          <a:solidFill>
            <a:schemeClr val="tx1"/>
          </a:solidFill>
          <a:latin typeface="+mn-lt"/>
          <a:ea typeface="+mn-ea"/>
          <a:cs typeface="+mn-cs"/>
        </a:defRPr>
      </a:lvl5pPr>
      <a:lvl6pPr marL="2285943" algn="l" defTabSz="914377" rtl="0" eaLnBrk="1" latinLnBrk="0" hangingPunct="1">
        <a:defRPr sz="1800" kern="1200">
          <a:solidFill>
            <a:schemeClr val="tx1"/>
          </a:solidFill>
          <a:latin typeface="+mn-lt"/>
          <a:ea typeface="+mn-ea"/>
          <a:cs typeface="+mn-cs"/>
        </a:defRPr>
      </a:lvl6pPr>
      <a:lvl7pPr marL="2743131" algn="l" defTabSz="914377" rtl="0" eaLnBrk="1" latinLnBrk="0" hangingPunct="1">
        <a:defRPr sz="1800" kern="1200">
          <a:solidFill>
            <a:schemeClr val="tx1"/>
          </a:solidFill>
          <a:latin typeface="+mn-lt"/>
          <a:ea typeface="+mn-ea"/>
          <a:cs typeface="+mn-cs"/>
        </a:defRPr>
      </a:lvl7pPr>
      <a:lvl8pPr marL="3200320" algn="l" defTabSz="914377" rtl="0" eaLnBrk="1" latinLnBrk="0" hangingPunct="1">
        <a:defRPr sz="1800" kern="1200">
          <a:solidFill>
            <a:schemeClr val="tx1"/>
          </a:solidFill>
          <a:latin typeface="+mn-lt"/>
          <a:ea typeface="+mn-ea"/>
          <a:cs typeface="+mn-cs"/>
        </a:defRPr>
      </a:lvl8pPr>
      <a:lvl9pPr marL="3657509" algn="l" defTabSz="914377"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2" Type="http://schemas.openxmlformats.org/officeDocument/2006/relationships/image" Target="../media/image5.png"/><Relationship Id="rId1" Type="http://schemas.openxmlformats.org/officeDocument/2006/relationships/slideLayout" Target="../slideLayouts/slideLayout8.xml"/></Relationships>
</file>

<file path=ppt/slides/_rels/slide10.xml.rels><?xml version="1.0" encoding="UTF-8" standalone="yes"?>
<Relationships xmlns="http://schemas.openxmlformats.org/package/2006/relationships"><Relationship Id="rId3" Type="http://schemas.openxmlformats.org/officeDocument/2006/relationships/image" Target="../media/image28.jpeg"/><Relationship Id="rId7" Type="http://schemas.openxmlformats.org/officeDocument/2006/relationships/image" Target="../media/image32.jpeg"/><Relationship Id="rId2" Type="http://schemas.openxmlformats.org/officeDocument/2006/relationships/notesSlide" Target="../notesSlides/notesSlide2.xml"/><Relationship Id="rId1" Type="http://schemas.openxmlformats.org/officeDocument/2006/relationships/slideLayout" Target="../slideLayouts/slideLayout13.xml"/><Relationship Id="rId6" Type="http://schemas.openxmlformats.org/officeDocument/2006/relationships/image" Target="../media/image31.jpeg"/><Relationship Id="rId5" Type="http://schemas.openxmlformats.org/officeDocument/2006/relationships/image" Target="../media/image30.png"/><Relationship Id="rId4" Type="http://schemas.openxmlformats.org/officeDocument/2006/relationships/image" Target="../media/image29.png"/></Relationships>
</file>

<file path=ppt/slides/_rels/slide11.xml.rels><?xml version="1.0" encoding="UTF-8" standalone="yes"?>
<Relationships xmlns="http://schemas.openxmlformats.org/package/2006/relationships"><Relationship Id="rId3" Type="http://schemas.openxmlformats.org/officeDocument/2006/relationships/image" Target="../media/image33.png"/><Relationship Id="rId2" Type="http://schemas.openxmlformats.org/officeDocument/2006/relationships/notesSlide" Target="../notesSlides/notesSlide3.xml"/><Relationship Id="rId1" Type="http://schemas.openxmlformats.org/officeDocument/2006/relationships/slideLayout" Target="../slideLayouts/slideLayout13.xml"/><Relationship Id="rId4" Type="http://schemas.openxmlformats.org/officeDocument/2006/relationships/image" Target="../media/image29.png"/></Relationships>
</file>

<file path=ppt/slides/_rels/slide12.xml.rels><?xml version="1.0" encoding="UTF-8" standalone="yes"?>
<Relationships xmlns="http://schemas.openxmlformats.org/package/2006/relationships"><Relationship Id="rId3" Type="http://schemas.openxmlformats.org/officeDocument/2006/relationships/image" Target="../media/image34.png"/><Relationship Id="rId2" Type="http://schemas.openxmlformats.org/officeDocument/2006/relationships/notesSlide" Target="../notesSlides/notesSlide4.xml"/><Relationship Id="rId1" Type="http://schemas.openxmlformats.org/officeDocument/2006/relationships/slideLayout" Target="../slideLayouts/slideLayout16.xml"/></Relationships>
</file>

<file path=ppt/slides/_rels/slide13.xml.rels><?xml version="1.0" encoding="UTF-8" standalone="yes"?>
<Relationships xmlns="http://schemas.openxmlformats.org/package/2006/relationships"><Relationship Id="rId3" Type="http://schemas.openxmlformats.org/officeDocument/2006/relationships/image" Target="../media/image36.jpeg"/><Relationship Id="rId2" Type="http://schemas.openxmlformats.org/officeDocument/2006/relationships/image" Target="../media/image35.jpeg"/><Relationship Id="rId1" Type="http://schemas.openxmlformats.org/officeDocument/2006/relationships/slideLayout" Target="../slideLayouts/slideLayout15.xml"/></Relationships>
</file>

<file path=ppt/slides/_rels/slide14.xml.rels><?xml version="1.0" encoding="UTF-8" standalone="yes"?>
<Relationships xmlns="http://schemas.openxmlformats.org/package/2006/relationships"><Relationship Id="rId3" Type="http://schemas.openxmlformats.org/officeDocument/2006/relationships/image" Target="../media/image30.png"/><Relationship Id="rId2" Type="http://schemas.openxmlformats.org/officeDocument/2006/relationships/notesSlide" Target="../notesSlides/notesSlide5.xml"/><Relationship Id="rId1" Type="http://schemas.openxmlformats.org/officeDocument/2006/relationships/slideLayout" Target="../slideLayouts/slideLayout14.xml"/><Relationship Id="rId5" Type="http://schemas.openxmlformats.org/officeDocument/2006/relationships/image" Target="../media/image38.png"/><Relationship Id="rId4" Type="http://schemas.openxmlformats.org/officeDocument/2006/relationships/image" Target="../media/image37.jpeg"/></Relationships>
</file>

<file path=ppt/slides/_rels/slide15.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2.mp4"/><Relationship Id="rId1" Type="http://schemas.microsoft.com/office/2007/relationships/media" Target="../media/media2.mp4"/><Relationship Id="rId4" Type="http://schemas.openxmlformats.org/officeDocument/2006/relationships/image" Target="../media/image39.png"/></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17.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6.xml"/><Relationship Id="rId1" Type="http://schemas.openxmlformats.org/officeDocument/2006/relationships/slideLayout" Target="../slideLayouts/slideLayout17.xml"/></Relationships>
</file>

<file path=ppt/slides/_rels/slide18.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7.xml"/><Relationship Id="rId1" Type="http://schemas.openxmlformats.org/officeDocument/2006/relationships/slideLayout" Target="../slideLayouts/slideLayout17.xml"/></Relationships>
</file>

<file path=ppt/slides/_rels/slide19.xml.rels><?xml version="1.0" encoding="UTF-8" standalone="yes"?>
<Relationships xmlns="http://schemas.openxmlformats.org/package/2006/relationships"><Relationship Id="rId3" Type="http://schemas.openxmlformats.org/officeDocument/2006/relationships/image" Target="../media/image42.jpeg"/><Relationship Id="rId2" Type="http://schemas.openxmlformats.org/officeDocument/2006/relationships/image" Target="../media/image41.jpeg"/><Relationship Id="rId1" Type="http://schemas.openxmlformats.org/officeDocument/2006/relationships/slideLayout" Target="../slideLayouts/slideLayout15.xml"/></Relationships>
</file>

<file path=ppt/slides/_rels/slide2.xml.rels><?xml version="1.0" encoding="UTF-8" standalone="yes"?>
<Relationships xmlns="http://schemas.openxmlformats.org/package/2006/relationships"><Relationship Id="rId8" Type="http://schemas.openxmlformats.org/officeDocument/2006/relationships/image" Target="../media/image9.png"/><Relationship Id="rId13" Type="http://schemas.openxmlformats.org/officeDocument/2006/relationships/image" Target="../media/image14.png"/><Relationship Id="rId18" Type="http://schemas.openxmlformats.org/officeDocument/2006/relationships/slide" Target="slide4.xml"/><Relationship Id="rId3" Type="http://schemas.openxmlformats.org/officeDocument/2006/relationships/slideLayout" Target="../slideLayouts/slideLayout73.xml"/><Relationship Id="rId21" Type="http://schemas.openxmlformats.org/officeDocument/2006/relationships/image" Target="../media/image19.png"/><Relationship Id="rId7" Type="http://schemas.openxmlformats.org/officeDocument/2006/relationships/image" Target="../media/image8.png"/><Relationship Id="rId12" Type="http://schemas.openxmlformats.org/officeDocument/2006/relationships/image" Target="../media/image13.gif"/><Relationship Id="rId17" Type="http://schemas.openxmlformats.org/officeDocument/2006/relationships/image" Target="../media/image16.png"/><Relationship Id="rId25" Type="http://schemas.openxmlformats.org/officeDocument/2006/relationships/slide" Target="slide5.xml"/><Relationship Id="rId2" Type="http://schemas.microsoft.com/office/2007/relationships/media" Target="../media/media1.WAV"/><Relationship Id="rId16" Type="http://schemas.openxmlformats.org/officeDocument/2006/relationships/slide" Target="slide3.xml"/><Relationship Id="rId20" Type="http://schemas.openxmlformats.org/officeDocument/2006/relationships/image" Target="../media/image18.gif"/><Relationship Id="rId1" Type="http://schemas.openxmlformats.org/officeDocument/2006/relationships/audio" Target="NULL" TargetMode="External"/><Relationship Id="rId6" Type="http://schemas.openxmlformats.org/officeDocument/2006/relationships/image" Target="../media/image7.png"/><Relationship Id="rId11" Type="http://schemas.openxmlformats.org/officeDocument/2006/relationships/image" Target="../media/image12.gif"/><Relationship Id="rId24" Type="http://schemas.openxmlformats.org/officeDocument/2006/relationships/image" Target="../media/image21.png"/><Relationship Id="rId5" Type="http://schemas.openxmlformats.org/officeDocument/2006/relationships/image" Target="../media/image6.jpeg"/><Relationship Id="rId15" Type="http://schemas.openxmlformats.org/officeDocument/2006/relationships/image" Target="../media/image15.png"/><Relationship Id="rId23" Type="http://schemas.openxmlformats.org/officeDocument/2006/relationships/image" Target="../media/image20.png"/><Relationship Id="rId10" Type="http://schemas.openxmlformats.org/officeDocument/2006/relationships/image" Target="../media/image11.gif"/><Relationship Id="rId19" Type="http://schemas.openxmlformats.org/officeDocument/2006/relationships/image" Target="../media/image17.png"/><Relationship Id="rId4" Type="http://schemas.openxmlformats.org/officeDocument/2006/relationships/audio" Target="../media/audio1.wav"/><Relationship Id="rId9" Type="http://schemas.openxmlformats.org/officeDocument/2006/relationships/image" Target="../media/image10.png"/><Relationship Id="rId14" Type="http://schemas.openxmlformats.org/officeDocument/2006/relationships/slide" Target="slide7.xml"/><Relationship Id="rId22" Type="http://schemas.openxmlformats.org/officeDocument/2006/relationships/slide" Target="slide6.xml"/></Relationships>
</file>

<file path=ppt/slides/_rels/slide20.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8.xml"/><Relationship Id="rId1" Type="http://schemas.openxmlformats.org/officeDocument/2006/relationships/slideLayout" Target="../slideLayouts/slideLayout17.xml"/></Relationships>
</file>

<file path=ppt/slides/_rels/slide21.xml.rels><?xml version="1.0" encoding="UTF-8" standalone="yes"?>
<Relationships xmlns="http://schemas.openxmlformats.org/package/2006/relationships"><Relationship Id="rId3" Type="http://schemas.openxmlformats.org/officeDocument/2006/relationships/image" Target="../media/image44.jpeg"/><Relationship Id="rId2" Type="http://schemas.openxmlformats.org/officeDocument/2006/relationships/image" Target="../media/image43.jpeg"/><Relationship Id="rId1" Type="http://schemas.openxmlformats.org/officeDocument/2006/relationships/slideLayout" Target="../slideLayouts/slideLayout15.xml"/></Relationships>
</file>

<file path=ppt/slides/_rels/slide22.xml.rels><?xml version="1.0" encoding="UTF-8" standalone="yes"?>
<Relationships xmlns="http://schemas.openxmlformats.org/package/2006/relationships"><Relationship Id="rId3" Type="http://schemas.openxmlformats.org/officeDocument/2006/relationships/image" Target="../media/image40.png"/><Relationship Id="rId2" Type="http://schemas.openxmlformats.org/officeDocument/2006/relationships/notesSlide" Target="../notesSlides/notesSlide9.xml"/><Relationship Id="rId1" Type="http://schemas.openxmlformats.org/officeDocument/2006/relationships/slideLayout" Target="../slideLayouts/slideLayout17.xml"/></Relationships>
</file>

<file path=ppt/slides/_rels/slide23.xml.rels><?xml version="1.0" encoding="UTF-8" standalone="yes"?>
<Relationships xmlns="http://schemas.openxmlformats.org/package/2006/relationships"><Relationship Id="rId3" Type="http://schemas.openxmlformats.org/officeDocument/2006/relationships/image" Target="../media/image46.jpeg"/><Relationship Id="rId2" Type="http://schemas.openxmlformats.org/officeDocument/2006/relationships/image" Target="../media/image45.gif"/><Relationship Id="rId1" Type="http://schemas.openxmlformats.org/officeDocument/2006/relationships/slideLayout" Target="../slideLayouts/slideLayout15.xml"/></Relationships>
</file>

<file path=ppt/slides/_rels/slide24.xml.rels><?xml version="1.0" encoding="UTF-8" standalone="yes"?>
<Relationships xmlns="http://schemas.openxmlformats.org/package/2006/relationships"><Relationship Id="rId2" Type="http://schemas.openxmlformats.org/officeDocument/2006/relationships/image" Target="../media/image47.jpeg"/><Relationship Id="rId1" Type="http://schemas.openxmlformats.org/officeDocument/2006/relationships/slideLayout" Target="../slideLayouts/slideLayout15.xml"/></Relationships>
</file>

<file path=ppt/slides/_rels/slide25.xml.rels><?xml version="1.0" encoding="UTF-8" standalone="yes"?>
<Relationships xmlns="http://schemas.openxmlformats.org/package/2006/relationships"><Relationship Id="rId3" Type="http://schemas.openxmlformats.org/officeDocument/2006/relationships/image" Target="../media/image49.jpeg"/><Relationship Id="rId2" Type="http://schemas.openxmlformats.org/officeDocument/2006/relationships/image" Target="../media/image48.jpeg"/><Relationship Id="rId1" Type="http://schemas.openxmlformats.org/officeDocument/2006/relationships/slideLayout" Target="../slideLayouts/slideLayout20.xml"/></Relationships>
</file>

<file path=ppt/slides/_rels/slide26.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3.mp4"/><Relationship Id="rId1" Type="http://schemas.microsoft.com/office/2007/relationships/media" Target="../media/media3.mp4"/><Relationship Id="rId4" Type="http://schemas.openxmlformats.org/officeDocument/2006/relationships/image" Target="../media/image50.png"/></Relationships>
</file>

<file path=ppt/slides/_rels/slide27.xml.rels><?xml version="1.0" encoding="UTF-8" standalone="yes"?>
<Relationships xmlns="http://schemas.openxmlformats.org/package/2006/relationships"><Relationship Id="rId3" Type="http://schemas.openxmlformats.org/officeDocument/2006/relationships/image" Target="../media/image52.jpeg"/><Relationship Id="rId2" Type="http://schemas.openxmlformats.org/officeDocument/2006/relationships/image" Target="../media/image51.jpeg"/><Relationship Id="rId1" Type="http://schemas.openxmlformats.org/officeDocument/2006/relationships/slideLayout" Target="../slideLayouts/slideLayout15.xml"/></Relationships>
</file>

<file path=ppt/slides/_rels/slide28.xml.rels><?xml version="1.0" encoding="UTF-8" standalone="yes"?>
<Relationships xmlns="http://schemas.openxmlformats.org/package/2006/relationships"><Relationship Id="rId2" Type="http://schemas.openxmlformats.org/officeDocument/2006/relationships/image" Target="../media/image53.jpeg"/><Relationship Id="rId1" Type="http://schemas.openxmlformats.org/officeDocument/2006/relationships/slideLayout" Target="../slideLayouts/slideLayout15.xml"/></Relationships>
</file>

<file path=ppt/slides/_rels/slide29.xml.rels><?xml version="1.0" encoding="UTF-8" standalone="yes"?>
<Relationships xmlns="http://schemas.openxmlformats.org/package/2006/relationships"><Relationship Id="rId3" Type="http://schemas.openxmlformats.org/officeDocument/2006/relationships/image" Target="../media/image55.jpeg"/><Relationship Id="rId2" Type="http://schemas.openxmlformats.org/officeDocument/2006/relationships/image" Target="../media/image54.jpeg"/><Relationship Id="rId1" Type="http://schemas.openxmlformats.org/officeDocument/2006/relationships/slideLayout" Target="../slideLayouts/slideLayout15.xml"/></Relationships>
</file>

<file path=ppt/slides/_rels/slide3.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2.wav"/><Relationship Id="rId1" Type="http://schemas.openxmlformats.org/officeDocument/2006/relationships/slideLayout" Target="../slideLayouts/slideLayout73.xml"/><Relationship Id="rId5" Type="http://schemas.openxmlformats.org/officeDocument/2006/relationships/image" Target="../media/image23.png"/><Relationship Id="rId4" Type="http://schemas.openxmlformats.org/officeDocument/2006/relationships/slide" Target="slide2.xml"/></Relationships>
</file>

<file path=ppt/slides/_rels/slide30.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_rels/slide31.xml.rels><?xml version="1.0" encoding="UTF-8" standalone="yes"?>
<Relationships xmlns="http://schemas.openxmlformats.org/package/2006/relationships"><Relationship Id="rId8" Type="http://schemas.openxmlformats.org/officeDocument/2006/relationships/tags" Target="../tags/tag8.xml"/><Relationship Id="rId13" Type="http://schemas.openxmlformats.org/officeDocument/2006/relationships/image" Target="../media/image57.png"/><Relationship Id="rId3" Type="http://schemas.openxmlformats.org/officeDocument/2006/relationships/tags" Target="../tags/tag3.xml"/><Relationship Id="rId7" Type="http://schemas.openxmlformats.org/officeDocument/2006/relationships/tags" Target="../tags/tag7.xml"/><Relationship Id="rId12" Type="http://schemas.openxmlformats.org/officeDocument/2006/relationships/image" Target="../media/image56.png"/><Relationship Id="rId2" Type="http://schemas.openxmlformats.org/officeDocument/2006/relationships/tags" Target="../tags/tag2.xml"/><Relationship Id="rId16" Type="http://schemas.openxmlformats.org/officeDocument/2006/relationships/image" Target="../media/image60.png"/><Relationship Id="rId1" Type="http://schemas.openxmlformats.org/officeDocument/2006/relationships/tags" Target="../tags/tag1.xml"/><Relationship Id="rId6" Type="http://schemas.openxmlformats.org/officeDocument/2006/relationships/tags" Target="../tags/tag6.xml"/><Relationship Id="rId11" Type="http://schemas.openxmlformats.org/officeDocument/2006/relationships/slideLayout" Target="../slideLayouts/slideLayout56.xml"/><Relationship Id="rId5" Type="http://schemas.openxmlformats.org/officeDocument/2006/relationships/tags" Target="../tags/tag5.xml"/><Relationship Id="rId15" Type="http://schemas.openxmlformats.org/officeDocument/2006/relationships/image" Target="../media/image59.png"/><Relationship Id="rId10" Type="http://schemas.openxmlformats.org/officeDocument/2006/relationships/tags" Target="../tags/tag10.xml"/><Relationship Id="rId4" Type="http://schemas.openxmlformats.org/officeDocument/2006/relationships/tags" Target="../tags/tag4.xml"/><Relationship Id="rId9" Type="http://schemas.openxmlformats.org/officeDocument/2006/relationships/tags" Target="../tags/tag9.xml"/><Relationship Id="rId14" Type="http://schemas.openxmlformats.org/officeDocument/2006/relationships/image" Target="../media/image58.png"/></Relationships>
</file>

<file path=ppt/slides/_rels/slide32.xml.rels><?xml version="1.0" encoding="UTF-8" standalone="yes"?>
<Relationships xmlns="http://schemas.openxmlformats.org/package/2006/relationships"><Relationship Id="rId3" Type="http://schemas.openxmlformats.org/officeDocument/2006/relationships/slideLayout" Target="../slideLayouts/slideLayout15.xml"/><Relationship Id="rId2" Type="http://schemas.openxmlformats.org/officeDocument/2006/relationships/video" Target="../media/media4.mp4"/><Relationship Id="rId1" Type="http://schemas.microsoft.com/office/2007/relationships/media" Target="../media/media4.mp4"/><Relationship Id="rId4" Type="http://schemas.openxmlformats.org/officeDocument/2006/relationships/image" Target="../media/image61.png"/></Relationships>
</file>

<file path=ppt/slides/_rels/slide33.xml.rels><?xml version="1.0" encoding="UTF-8" standalone="yes"?>
<Relationships xmlns="http://schemas.openxmlformats.org/package/2006/relationships"><Relationship Id="rId8" Type="http://schemas.openxmlformats.org/officeDocument/2006/relationships/image" Target="../media/image67.png"/><Relationship Id="rId13" Type="http://schemas.openxmlformats.org/officeDocument/2006/relationships/image" Target="../media/image70.gif"/><Relationship Id="rId3" Type="http://schemas.openxmlformats.org/officeDocument/2006/relationships/image" Target="../media/image62.jpeg"/><Relationship Id="rId7" Type="http://schemas.openxmlformats.org/officeDocument/2006/relationships/image" Target="../media/image66.png"/><Relationship Id="rId12" Type="http://schemas.openxmlformats.org/officeDocument/2006/relationships/image" Target="../media/image69.gif"/><Relationship Id="rId2" Type="http://schemas.openxmlformats.org/officeDocument/2006/relationships/notesSlide" Target="../notesSlides/notesSlide10.xml"/><Relationship Id="rId16" Type="http://schemas.openxmlformats.org/officeDocument/2006/relationships/image" Target="../media/image73.png"/><Relationship Id="rId1" Type="http://schemas.openxmlformats.org/officeDocument/2006/relationships/slideLayout" Target="../slideLayouts/slideLayout58.xml"/><Relationship Id="rId6" Type="http://schemas.openxmlformats.org/officeDocument/2006/relationships/image" Target="../media/image65.png"/><Relationship Id="rId11" Type="http://schemas.openxmlformats.org/officeDocument/2006/relationships/audio" Target="../media/audio3.wav"/><Relationship Id="rId5" Type="http://schemas.openxmlformats.org/officeDocument/2006/relationships/image" Target="../media/image64.png"/><Relationship Id="rId15" Type="http://schemas.openxmlformats.org/officeDocument/2006/relationships/image" Target="../media/image72.gif"/><Relationship Id="rId10" Type="http://schemas.openxmlformats.org/officeDocument/2006/relationships/slide" Target="slide34.xml"/><Relationship Id="rId4" Type="http://schemas.openxmlformats.org/officeDocument/2006/relationships/image" Target="../media/image63.jpeg"/><Relationship Id="rId9" Type="http://schemas.openxmlformats.org/officeDocument/2006/relationships/image" Target="../media/image68.png"/><Relationship Id="rId14" Type="http://schemas.openxmlformats.org/officeDocument/2006/relationships/image" Target="../media/image71.gif"/></Relationships>
</file>

<file path=ppt/slides/_rels/slide34.xml.rels><?xml version="1.0" encoding="UTF-8" standalone="yes"?>
<Relationships xmlns="http://schemas.openxmlformats.org/package/2006/relationships"><Relationship Id="rId8" Type="http://schemas.openxmlformats.org/officeDocument/2006/relationships/image" Target="../media/image74.jpeg"/><Relationship Id="rId13" Type="http://schemas.openxmlformats.org/officeDocument/2006/relationships/image" Target="../media/image79.png"/><Relationship Id="rId3" Type="http://schemas.openxmlformats.org/officeDocument/2006/relationships/audio" Target="../media/audio4.wav"/><Relationship Id="rId7" Type="http://schemas.openxmlformats.org/officeDocument/2006/relationships/audio" Target="../media/audio8.wav"/><Relationship Id="rId12" Type="http://schemas.openxmlformats.org/officeDocument/2006/relationships/image" Target="../media/image78.png"/><Relationship Id="rId2" Type="http://schemas.openxmlformats.org/officeDocument/2006/relationships/notesSlide" Target="../notesSlides/notesSlide11.xml"/><Relationship Id="rId1" Type="http://schemas.openxmlformats.org/officeDocument/2006/relationships/slideLayout" Target="../slideLayouts/slideLayout58.xml"/><Relationship Id="rId6" Type="http://schemas.openxmlformats.org/officeDocument/2006/relationships/audio" Target="../media/audio7.wav"/><Relationship Id="rId11" Type="http://schemas.openxmlformats.org/officeDocument/2006/relationships/image" Target="../media/image77.png"/><Relationship Id="rId5" Type="http://schemas.openxmlformats.org/officeDocument/2006/relationships/audio" Target="../media/audio6.wav"/><Relationship Id="rId10" Type="http://schemas.openxmlformats.org/officeDocument/2006/relationships/image" Target="../media/image76.png"/><Relationship Id="rId4" Type="http://schemas.openxmlformats.org/officeDocument/2006/relationships/audio" Target="../media/audio5.wav"/><Relationship Id="rId9" Type="http://schemas.openxmlformats.org/officeDocument/2006/relationships/image" Target="../media/image75.png"/></Relationships>
</file>

<file path=ppt/slides/_rels/slide35.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audio" Target="../media/audio9.wav"/><Relationship Id="rId7" Type="http://schemas.openxmlformats.org/officeDocument/2006/relationships/audio" Target="../media/audio5.wav"/><Relationship Id="rId2" Type="http://schemas.openxmlformats.org/officeDocument/2006/relationships/notesSlide" Target="../notesSlides/notesSlide12.xml"/><Relationship Id="rId1" Type="http://schemas.openxmlformats.org/officeDocument/2006/relationships/slideLayout" Target="../slideLayouts/slideLayout58.xml"/><Relationship Id="rId6" Type="http://schemas.openxmlformats.org/officeDocument/2006/relationships/audio" Target="../media/audio6.wav"/><Relationship Id="rId11" Type="http://schemas.openxmlformats.org/officeDocument/2006/relationships/image" Target="../media/image78.png"/><Relationship Id="rId5" Type="http://schemas.openxmlformats.org/officeDocument/2006/relationships/audio" Target="../media/audio8.wav"/><Relationship Id="rId10" Type="http://schemas.openxmlformats.org/officeDocument/2006/relationships/image" Target="../media/image77.png"/><Relationship Id="rId4" Type="http://schemas.openxmlformats.org/officeDocument/2006/relationships/audio" Target="../media/audio7.wav"/><Relationship Id="rId9" Type="http://schemas.openxmlformats.org/officeDocument/2006/relationships/image" Target="../media/image80.png"/></Relationships>
</file>

<file path=ppt/slides/_rels/slide36.xml.rels><?xml version="1.0" encoding="UTF-8" standalone="yes"?>
<Relationships xmlns="http://schemas.openxmlformats.org/package/2006/relationships"><Relationship Id="rId8" Type="http://schemas.openxmlformats.org/officeDocument/2006/relationships/image" Target="../media/image81.jpeg"/><Relationship Id="rId3" Type="http://schemas.openxmlformats.org/officeDocument/2006/relationships/audio" Target="../media/audio10.wav"/><Relationship Id="rId7" Type="http://schemas.openxmlformats.org/officeDocument/2006/relationships/audio" Target="../media/audio5.wav"/><Relationship Id="rId2" Type="http://schemas.openxmlformats.org/officeDocument/2006/relationships/notesSlide" Target="../notesSlides/notesSlide13.xml"/><Relationship Id="rId1" Type="http://schemas.openxmlformats.org/officeDocument/2006/relationships/slideLayout" Target="../slideLayouts/slideLayout58.xml"/><Relationship Id="rId6" Type="http://schemas.openxmlformats.org/officeDocument/2006/relationships/audio" Target="../media/audio6.wav"/><Relationship Id="rId11" Type="http://schemas.openxmlformats.org/officeDocument/2006/relationships/image" Target="../media/image78.png"/><Relationship Id="rId5" Type="http://schemas.openxmlformats.org/officeDocument/2006/relationships/audio" Target="../media/audio7.wav"/><Relationship Id="rId10" Type="http://schemas.openxmlformats.org/officeDocument/2006/relationships/image" Target="../media/image77.png"/><Relationship Id="rId4" Type="http://schemas.openxmlformats.org/officeDocument/2006/relationships/audio" Target="../media/audio8.wav"/><Relationship Id="rId9" Type="http://schemas.openxmlformats.org/officeDocument/2006/relationships/image" Target="../media/image82.png"/></Relationships>
</file>

<file path=ppt/slides/_rels/slide37.xml.rels><?xml version="1.0" encoding="UTF-8" standalone="yes"?>
<Relationships xmlns="http://schemas.openxmlformats.org/package/2006/relationships"><Relationship Id="rId8" Type="http://schemas.openxmlformats.org/officeDocument/2006/relationships/image" Target="../media/image74.jpeg"/><Relationship Id="rId3" Type="http://schemas.openxmlformats.org/officeDocument/2006/relationships/audio" Target="../media/audio11.wav"/><Relationship Id="rId7" Type="http://schemas.openxmlformats.org/officeDocument/2006/relationships/audio" Target="../media/audio6.wav"/><Relationship Id="rId2" Type="http://schemas.openxmlformats.org/officeDocument/2006/relationships/notesSlide" Target="../notesSlides/notesSlide14.xml"/><Relationship Id="rId1" Type="http://schemas.openxmlformats.org/officeDocument/2006/relationships/slideLayout" Target="../slideLayouts/slideLayout58.xml"/><Relationship Id="rId6" Type="http://schemas.openxmlformats.org/officeDocument/2006/relationships/audio" Target="../media/audio5.wav"/><Relationship Id="rId11" Type="http://schemas.openxmlformats.org/officeDocument/2006/relationships/image" Target="../media/image78.png"/><Relationship Id="rId5" Type="http://schemas.openxmlformats.org/officeDocument/2006/relationships/audio" Target="../media/audio7.wav"/><Relationship Id="rId10" Type="http://schemas.openxmlformats.org/officeDocument/2006/relationships/image" Target="../media/image77.png"/><Relationship Id="rId4" Type="http://schemas.openxmlformats.org/officeDocument/2006/relationships/audio" Target="../media/audio8.wav"/><Relationship Id="rId9" Type="http://schemas.openxmlformats.org/officeDocument/2006/relationships/image" Target="../media/image83.png"/></Relationships>
</file>

<file path=ppt/slides/_rels/slide38.xml.rels><?xml version="1.0" encoding="UTF-8" standalone="yes"?>
<Relationships xmlns="http://schemas.openxmlformats.org/package/2006/relationships"><Relationship Id="rId8" Type="http://schemas.openxmlformats.org/officeDocument/2006/relationships/image" Target="../media/image84.jpeg"/><Relationship Id="rId3" Type="http://schemas.openxmlformats.org/officeDocument/2006/relationships/audio" Target="../media/audio12.wav"/><Relationship Id="rId7" Type="http://schemas.openxmlformats.org/officeDocument/2006/relationships/audio" Target="../media/audio8.wav"/><Relationship Id="rId2" Type="http://schemas.openxmlformats.org/officeDocument/2006/relationships/notesSlide" Target="../notesSlides/notesSlide15.xml"/><Relationship Id="rId1" Type="http://schemas.openxmlformats.org/officeDocument/2006/relationships/slideLayout" Target="../slideLayouts/slideLayout58.xml"/><Relationship Id="rId6" Type="http://schemas.openxmlformats.org/officeDocument/2006/relationships/audio" Target="../media/audio7.wav"/><Relationship Id="rId11" Type="http://schemas.openxmlformats.org/officeDocument/2006/relationships/image" Target="../media/image78.png"/><Relationship Id="rId5" Type="http://schemas.openxmlformats.org/officeDocument/2006/relationships/audio" Target="../media/audio13.wav"/><Relationship Id="rId10" Type="http://schemas.openxmlformats.org/officeDocument/2006/relationships/image" Target="../media/image77.png"/><Relationship Id="rId4" Type="http://schemas.openxmlformats.org/officeDocument/2006/relationships/audio" Target="../media/audio6.wav"/><Relationship Id="rId9" Type="http://schemas.openxmlformats.org/officeDocument/2006/relationships/image" Target="../media/image85.png"/></Relationships>
</file>

<file path=ppt/slides/_rels/slide39.xml.rels><?xml version="1.0" encoding="UTF-8" standalone="yes"?>
<Relationships xmlns="http://schemas.openxmlformats.org/package/2006/relationships"><Relationship Id="rId3" Type="http://schemas.openxmlformats.org/officeDocument/2006/relationships/image" Target="../media/image29.png"/><Relationship Id="rId2" Type="http://schemas.openxmlformats.org/officeDocument/2006/relationships/notesSlide" Target="../notesSlides/notesSlide16.xml"/><Relationship Id="rId1" Type="http://schemas.openxmlformats.org/officeDocument/2006/relationships/slideLayout" Target="../slideLayouts/slideLayout13.xml"/><Relationship Id="rId5" Type="http://schemas.openxmlformats.org/officeDocument/2006/relationships/image" Target="../media/image87.png"/><Relationship Id="rId4" Type="http://schemas.openxmlformats.org/officeDocument/2006/relationships/image" Target="../media/image86.jpeg"/></Relationships>
</file>

<file path=ppt/slides/_rels/slide4.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2.wav"/><Relationship Id="rId1" Type="http://schemas.openxmlformats.org/officeDocument/2006/relationships/slideLayout" Target="../slideLayouts/slideLayout73.xml"/><Relationship Id="rId5" Type="http://schemas.openxmlformats.org/officeDocument/2006/relationships/image" Target="../media/image23.png"/><Relationship Id="rId4" Type="http://schemas.openxmlformats.org/officeDocument/2006/relationships/slide" Target="slide2.xml"/></Relationships>
</file>

<file path=ppt/slides/_rels/slide40.xml.rels><?xml version="1.0" encoding="UTF-8" standalone="yes"?>
<Relationships xmlns="http://schemas.openxmlformats.org/package/2006/relationships"><Relationship Id="rId8" Type="http://schemas.openxmlformats.org/officeDocument/2006/relationships/image" Target="../media/image89.jpg"/><Relationship Id="rId13" Type="http://schemas.openxmlformats.org/officeDocument/2006/relationships/image" Target="../media/image94.png"/><Relationship Id="rId3" Type="http://schemas.openxmlformats.org/officeDocument/2006/relationships/tags" Target="../tags/tag11.xml"/><Relationship Id="rId7" Type="http://schemas.openxmlformats.org/officeDocument/2006/relationships/image" Target="../media/image88.png"/><Relationship Id="rId12" Type="http://schemas.openxmlformats.org/officeDocument/2006/relationships/image" Target="../media/image93.png"/><Relationship Id="rId2" Type="http://schemas.openxmlformats.org/officeDocument/2006/relationships/audio" Target="../media/media5.wav"/><Relationship Id="rId1" Type="http://schemas.microsoft.com/office/2007/relationships/media" Target="../media/media5.wav"/><Relationship Id="rId6" Type="http://schemas.openxmlformats.org/officeDocument/2006/relationships/notesSlide" Target="../notesSlides/notesSlide17.xml"/><Relationship Id="rId11" Type="http://schemas.openxmlformats.org/officeDocument/2006/relationships/image" Target="../media/image92.png"/><Relationship Id="rId5" Type="http://schemas.openxmlformats.org/officeDocument/2006/relationships/slideLayout" Target="../slideLayouts/slideLayout71.xml"/><Relationship Id="rId10" Type="http://schemas.openxmlformats.org/officeDocument/2006/relationships/image" Target="../media/image91.png"/><Relationship Id="rId4" Type="http://schemas.openxmlformats.org/officeDocument/2006/relationships/tags" Target="../tags/tag12.xml"/><Relationship Id="rId9" Type="http://schemas.openxmlformats.org/officeDocument/2006/relationships/image" Target="../media/image90.png"/></Relationships>
</file>

<file path=ppt/slides/_rels/slide5.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2.wav"/><Relationship Id="rId1" Type="http://schemas.openxmlformats.org/officeDocument/2006/relationships/slideLayout" Target="../slideLayouts/slideLayout73.xml"/><Relationship Id="rId5" Type="http://schemas.openxmlformats.org/officeDocument/2006/relationships/image" Target="../media/image23.png"/><Relationship Id="rId4" Type="http://schemas.openxmlformats.org/officeDocument/2006/relationships/slide" Target="slide2.xml"/></Relationships>
</file>

<file path=ppt/slides/_rels/slide6.xml.rels><?xml version="1.0" encoding="UTF-8" standalone="yes"?>
<Relationships xmlns="http://schemas.openxmlformats.org/package/2006/relationships"><Relationship Id="rId3" Type="http://schemas.openxmlformats.org/officeDocument/2006/relationships/image" Target="../media/image22.PNG"/><Relationship Id="rId2" Type="http://schemas.openxmlformats.org/officeDocument/2006/relationships/audio" Target="../media/audio2.wav"/><Relationship Id="rId1" Type="http://schemas.openxmlformats.org/officeDocument/2006/relationships/slideLayout" Target="../slideLayouts/slideLayout73.xml"/><Relationship Id="rId5" Type="http://schemas.openxmlformats.org/officeDocument/2006/relationships/image" Target="../media/image23.png"/><Relationship Id="rId4" Type="http://schemas.openxmlformats.org/officeDocument/2006/relationships/slide" Target="slide2.xml"/></Relationships>
</file>

<file path=ppt/slides/_rels/slide7.xml.rels><?xml version="1.0" encoding="UTF-8" standalone="yes"?>
<Relationships xmlns="http://schemas.openxmlformats.org/package/2006/relationships"><Relationship Id="rId2" Type="http://schemas.openxmlformats.org/officeDocument/2006/relationships/notesSlide" Target="../notesSlides/notesSlide1.xml"/><Relationship Id="rId1" Type="http://schemas.openxmlformats.org/officeDocument/2006/relationships/slideLayout" Target="../slideLayouts/slideLayout22.xml"/></Relationships>
</file>

<file path=ppt/slides/_rels/slide8.xml.rels><?xml version="1.0" encoding="UTF-8" standalone="yes"?>
<Relationships xmlns="http://schemas.openxmlformats.org/package/2006/relationships"><Relationship Id="rId3" Type="http://schemas.openxmlformats.org/officeDocument/2006/relationships/image" Target="../media/image25.jpeg"/><Relationship Id="rId2" Type="http://schemas.openxmlformats.org/officeDocument/2006/relationships/image" Target="../media/image24.jpeg"/><Relationship Id="rId1" Type="http://schemas.openxmlformats.org/officeDocument/2006/relationships/slideLayout" Target="../slideLayouts/slideLayout40.xml"/><Relationship Id="rId5" Type="http://schemas.openxmlformats.org/officeDocument/2006/relationships/image" Target="../media/image27.png"/><Relationship Id="rId4" Type="http://schemas.openxmlformats.org/officeDocument/2006/relationships/image" Target="../media/image26.png"/></Relationships>
</file>

<file path=ppt/slides/_rels/slide9.xml.rels><?xml version="1.0" encoding="UTF-8" standalone="yes"?>
<Relationships xmlns="http://schemas.openxmlformats.org/package/2006/relationships"><Relationship Id="rId1" Type="http://schemas.openxmlformats.org/officeDocument/2006/relationships/slideLayout" Target="../slideLayouts/slideLayout29.xml"/></Relationships>
</file>

<file path=ppt/slides/slide1.xml><?xml version="1.0" encoding="utf-8"?>
<p:sld xmlns:a="http://schemas.openxmlformats.org/drawingml/2006/main" xmlns:r="http://schemas.openxmlformats.org/officeDocument/2006/relationships" xmlns:p="http://schemas.openxmlformats.org/presentationml/2006/main" showMasterSp="0">
  <p:cSld>
    <p:bg>
      <p:bgPr>
        <a:blipFill dpi="0" rotWithShape="1">
          <a:blip r:embed="rId2">
            <a:lum/>
          </a:blip>
          <a:srcRect/>
          <a:stretch>
            <a:fillRect t="-22000" b="-22000"/>
          </a:stretch>
        </a:blipFill>
        <a:effectLst/>
      </p:bgPr>
    </p:bg>
    <p:spTree>
      <p:nvGrpSpPr>
        <p:cNvPr id="1" name=""/>
        <p:cNvGrpSpPr/>
        <p:nvPr/>
      </p:nvGrpSpPr>
      <p:grpSpPr>
        <a:xfrm>
          <a:off x="0" y="0"/>
          <a:ext cx="0" cy="0"/>
          <a:chOff x="0" y="0"/>
          <a:chExt cx="0" cy="0"/>
        </a:xfrm>
      </p:grpSpPr>
      <p:sp>
        <p:nvSpPr>
          <p:cNvPr id="4" name="Rectangle 3">
            <a:extLst>
              <a:ext uri="{FF2B5EF4-FFF2-40B4-BE49-F238E27FC236}">
                <a16:creationId xmlns:a16="http://schemas.microsoft.com/office/drawing/2014/main" id="{AF9879E2-46BA-8944-9886-509B44EA8E25}"/>
              </a:ext>
            </a:extLst>
          </p:cNvPr>
          <p:cNvSpPr/>
          <p:nvPr/>
        </p:nvSpPr>
        <p:spPr>
          <a:xfrm>
            <a:off x="265150" y="984647"/>
            <a:ext cx="5146602" cy="1107996"/>
          </a:xfrm>
          <a:prstGeom prst="rect">
            <a:avLst/>
          </a:prstGeom>
          <a:noFill/>
        </p:spPr>
        <p:txBody>
          <a:bodyPr wrap="none" lIns="121920" tIns="60960" rIns="121920" bIns="60960">
            <a:spAutoFit/>
          </a:bodyPr>
          <a:lstStyle/>
          <a:p>
            <a:pPr marL="0" marR="0" lvl="0" indent="0" algn="ctr" defTabSz="1219170" rtl="0" eaLnBrk="1" fontAlgn="auto" latinLnBrk="0" hangingPunct="1">
              <a:lnSpc>
                <a:spcPct val="100000"/>
              </a:lnSpc>
              <a:spcBef>
                <a:spcPts val="0"/>
              </a:spcBef>
              <a:spcAft>
                <a:spcPts val="0"/>
              </a:spcAft>
              <a:buClr>
                <a:srgbClr val="000000"/>
              </a:buClr>
              <a:buSzTx/>
              <a:buFontTx/>
              <a:buNone/>
              <a:tabLst/>
              <a:defRPr/>
            </a:pPr>
            <a:r>
              <a:rPr kumimoji="0" lang="en-US" sz="6400" b="1" i="0" u="none" strike="noStrike" kern="0" cap="none" spc="0" normalizeH="0" baseline="0" noProof="0" dirty="0">
                <a:ln w="0"/>
                <a:solidFill>
                  <a:srgbClr val="FFFF00"/>
                </a:soli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sym typeface="Arial"/>
              </a:rPr>
              <a:t>KHỞI ĐỘNG</a:t>
            </a:r>
          </a:p>
        </p:txBody>
      </p:sp>
    </p:spTree>
    <p:extLst>
      <p:ext uri="{BB962C8B-B14F-4D97-AF65-F5344CB8AC3E}">
        <p14:creationId xmlns:p14="http://schemas.microsoft.com/office/powerpoint/2010/main" val="417474418"/>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indefinite" fill="hold" grpId="0" nodeType="withEffect">
                                  <p:stCondLst>
                                    <p:cond delay="0"/>
                                  </p:stCondLst>
                                  <p:endCondLst>
                                    <p:cond evt="onNext" delay="0">
                                      <p:tgtEl>
                                        <p:sldTgt/>
                                      </p:tgtEl>
                                    </p:cond>
                                  </p:endCondLst>
                                  <p:iterate type="lt">
                                    <p:tmPct val="10000"/>
                                  </p:iterate>
                                  <p:childTnLst>
                                    <p:animMotion origin="layout" path="M 0.0 0.0 L 0.0 -0.07213" pathEditMode="relative" ptsTypes="">
                                      <p:cBhvr>
                                        <p:cTn id="6" dur="250" accel="50000" decel="50000" autoRev="1" fill="hold">
                                          <p:stCondLst>
                                            <p:cond delay="0"/>
                                          </p:stCondLst>
                                        </p:cTn>
                                        <p:tgtEl>
                                          <p:spTgt spid="4"/>
                                        </p:tgtEl>
                                        <p:attrNameLst>
                                          <p:attrName>ppt_x</p:attrName>
                                          <p:attrName>ppt_y</p:attrName>
                                        </p:attrNameLst>
                                      </p:cBhvr>
                                    </p:animMotion>
                                    <p:animRot by="1500000">
                                      <p:cBhvr>
                                        <p:cTn id="7" dur="125" fill="hold">
                                          <p:stCondLst>
                                            <p:cond delay="0"/>
                                          </p:stCondLst>
                                        </p:cTn>
                                        <p:tgtEl>
                                          <p:spTgt spid="4"/>
                                        </p:tgtEl>
                                        <p:attrNameLst>
                                          <p:attrName>r</p:attrName>
                                        </p:attrNameLst>
                                      </p:cBhvr>
                                    </p:animRot>
                                    <p:animRot by="-1500000">
                                      <p:cBhvr>
                                        <p:cTn id="8" dur="125" fill="hold">
                                          <p:stCondLst>
                                            <p:cond delay="125"/>
                                          </p:stCondLst>
                                        </p:cTn>
                                        <p:tgtEl>
                                          <p:spTgt spid="4"/>
                                        </p:tgtEl>
                                        <p:attrNameLst>
                                          <p:attrName>r</p:attrName>
                                        </p:attrNameLst>
                                      </p:cBhvr>
                                    </p:animRot>
                                    <p:animRot by="-1500000">
                                      <p:cBhvr>
                                        <p:cTn id="9" dur="125" fill="hold">
                                          <p:stCondLst>
                                            <p:cond delay="250"/>
                                          </p:stCondLst>
                                        </p:cTn>
                                        <p:tgtEl>
                                          <p:spTgt spid="4"/>
                                        </p:tgtEl>
                                        <p:attrNameLst>
                                          <p:attrName>r</p:attrName>
                                        </p:attrNameLst>
                                      </p:cBhvr>
                                    </p:animRot>
                                    <p:animRot by="1500000">
                                      <p:cBhvr>
                                        <p:cTn id="10" dur="125" fill="hold">
                                          <p:stCondLst>
                                            <p:cond delay="375"/>
                                          </p:stCondLst>
                                        </p:cTn>
                                        <p:tgtEl>
                                          <p:spTgt spid="4"/>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p:bld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1026" name="Picture 2" descr="Đức đầu hàng đồng minh: Vì sao Đức hai lần đầu hàng sau khi bại trận trong  Thế chiến 2?">
            <a:extLst>
              <a:ext uri="{FF2B5EF4-FFF2-40B4-BE49-F238E27FC236}">
                <a16:creationId xmlns:a16="http://schemas.microsoft.com/office/drawing/2014/main" id="{2C066A35-6E19-9F43-8252-0231E3BCBC8A}"/>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615849" y="691035"/>
            <a:ext cx="2558434" cy="1599054"/>
          </a:xfrm>
          <a:prstGeom prst="rect">
            <a:avLst/>
          </a:prstGeom>
          <a:noFill/>
          <a:extLst>
            <a:ext uri="{909E8E84-426E-40DD-AFC4-6F175D3DCCD1}">
              <a14:hiddenFill xmlns:a14="http://schemas.microsoft.com/office/drawing/2010/main">
                <a:solidFill>
                  <a:srgbClr val="FFFFFF"/>
                </a:solidFill>
              </a14:hiddenFill>
            </a:ext>
          </a:extLst>
        </p:spPr>
      </p:pic>
      <p:sp>
        <p:nvSpPr>
          <p:cNvPr id="221" name="Google Shape;221;p33"/>
          <p:cNvSpPr txBox="1">
            <a:spLocks noGrp="1"/>
          </p:cNvSpPr>
          <p:nvPr>
            <p:ph type="title"/>
          </p:nvPr>
        </p:nvSpPr>
        <p:spPr>
          <a:xfrm>
            <a:off x="618021" y="585427"/>
            <a:ext cx="5661409" cy="511181"/>
          </a:xfrm>
          <a:prstGeom prst="rect">
            <a:avLst/>
          </a:prstGeom>
        </p:spPr>
        <p:txBody>
          <a:bodyPr spcFirstLastPara="1" wrap="square" lIns="121900" tIns="121900" rIns="121900" bIns="121900" anchor="t" anchorCtr="0">
            <a:noAutofit/>
          </a:bodyPr>
          <a:lstStyle/>
          <a:p>
            <a:pPr algn="ctr"/>
            <a:r>
              <a:rPr lang="vi-VN" sz="3200" dirty="0">
                <a:latin typeface="Times New Roman" panose="02020603050405020304" pitchFamily="18" charset="0"/>
                <a:cs typeface="Times New Roman" panose="02020603050405020304" pitchFamily="18" charset="0"/>
              </a:rPr>
              <a:t>I. Lệnh tổng khởi nghĩa được ban bố</a:t>
            </a:r>
          </a:p>
        </p:txBody>
      </p:sp>
      <p:pic>
        <p:nvPicPr>
          <p:cNvPr id="222" name="Google Shape;222;p33"/>
          <p:cNvPicPr preferRelativeResize="0"/>
          <p:nvPr/>
        </p:nvPicPr>
        <p:blipFill>
          <a:blip r:embed="rId4">
            <a:alphaModFix amt="56000"/>
          </a:blip>
          <a:stretch>
            <a:fillRect/>
          </a:stretch>
        </p:blipFill>
        <p:spPr>
          <a:xfrm rot="10800000">
            <a:off x="2185649" y="1458079"/>
            <a:ext cx="2558433" cy="189529"/>
          </a:xfrm>
          <a:prstGeom prst="rect">
            <a:avLst/>
          </a:prstGeom>
          <a:noFill/>
          <a:ln>
            <a:noFill/>
          </a:ln>
        </p:spPr>
      </p:pic>
      <p:sp>
        <p:nvSpPr>
          <p:cNvPr id="226" name="Google Shape;226;p33"/>
          <p:cNvSpPr/>
          <p:nvPr/>
        </p:nvSpPr>
        <p:spPr>
          <a:xfrm rot="-2148808">
            <a:off x="6227143" y="623446"/>
            <a:ext cx="863219" cy="355096"/>
          </a:xfrm>
          <a:custGeom>
            <a:avLst/>
            <a:gdLst/>
            <a:ahLst/>
            <a:cxnLst/>
            <a:rect l="l" t="t" r="r" b="b"/>
            <a:pathLst>
              <a:path w="36226" h="14902" extrusionOk="0">
                <a:moveTo>
                  <a:pt x="991" y="1"/>
                </a:moveTo>
                <a:lnTo>
                  <a:pt x="36226" y="3565"/>
                </a:lnTo>
                <a:cubicBezTo>
                  <a:pt x="36226" y="3565"/>
                  <a:pt x="34800" y="4452"/>
                  <a:pt x="34729" y="5291"/>
                </a:cubicBezTo>
                <a:cubicBezTo>
                  <a:pt x="34658" y="6123"/>
                  <a:pt x="35905" y="7244"/>
                  <a:pt x="35905" y="7244"/>
                </a:cubicBezTo>
                <a:cubicBezTo>
                  <a:pt x="35905" y="7244"/>
                  <a:pt x="34397" y="8289"/>
                  <a:pt x="34495" y="9138"/>
                </a:cubicBezTo>
                <a:cubicBezTo>
                  <a:pt x="34588" y="9993"/>
                  <a:pt x="35230" y="11114"/>
                  <a:pt x="35230" y="11114"/>
                </a:cubicBezTo>
                <a:cubicBezTo>
                  <a:pt x="35230" y="11114"/>
                  <a:pt x="33053" y="12943"/>
                  <a:pt x="34903" y="14902"/>
                </a:cubicBezTo>
                <a:lnTo>
                  <a:pt x="1" y="11364"/>
                </a:lnTo>
                <a:cubicBezTo>
                  <a:pt x="1" y="11364"/>
                  <a:pt x="1345" y="10134"/>
                  <a:pt x="1400" y="9465"/>
                </a:cubicBezTo>
                <a:cubicBezTo>
                  <a:pt x="1460" y="8801"/>
                  <a:pt x="333" y="7576"/>
                  <a:pt x="333" y="7576"/>
                </a:cubicBezTo>
                <a:cubicBezTo>
                  <a:pt x="333" y="7576"/>
                  <a:pt x="1884" y="6477"/>
                  <a:pt x="1977" y="5476"/>
                </a:cubicBezTo>
                <a:cubicBezTo>
                  <a:pt x="2064" y="4469"/>
                  <a:pt x="915" y="3473"/>
                  <a:pt x="915" y="3473"/>
                </a:cubicBezTo>
                <a:cubicBezTo>
                  <a:pt x="915" y="3473"/>
                  <a:pt x="2015" y="2901"/>
                  <a:pt x="2091" y="1954"/>
                </a:cubicBezTo>
                <a:cubicBezTo>
                  <a:pt x="2172" y="1007"/>
                  <a:pt x="991" y="1"/>
                  <a:pt x="991" y="1"/>
                </a:cubicBezTo>
                <a:close/>
              </a:path>
            </a:pathLst>
          </a:custGeom>
          <a:solidFill>
            <a:schemeClr val="dk1">
              <a:alpha val="26789"/>
            </a:schemeClr>
          </a:solidFill>
          <a:ln>
            <a:noFill/>
          </a:ln>
          <a:effectLst>
            <a:outerShdw blurRad="57150" dist="19050" dir="5400000" algn="bl" rotWithShape="0">
              <a:srgbClr val="000000">
                <a:alpha val="3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sp>
        <p:nvSpPr>
          <p:cNvPr id="227" name="Google Shape;227;p33"/>
          <p:cNvSpPr/>
          <p:nvPr/>
        </p:nvSpPr>
        <p:spPr>
          <a:xfrm>
            <a:off x="8837863" y="404460"/>
            <a:ext cx="672839" cy="875327"/>
          </a:xfrm>
          <a:custGeom>
            <a:avLst/>
            <a:gdLst/>
            <a:ahLst/>
            <a:cxnLst/>
            <a:rect l="l" t="t" r="r" b="b"/>
            <a:pathLst>
              <a:path w="28231" h="36727" extrusionOk="0">
                <a:moveTo>
                  <a:pt x="9835" y="1"/>
                </a:moveTo>
                <a:cubicBezTo>
                  <a:pt x="9835" y="1"/>
                  <a:pt x="9694" y="1552"/>
                  <a:pt x="8877" y="2031"/>
                </a:cubicBezTo>
                <a:cubicBezTo>
                  <a:pt x="8631" y="2175"/>
                  <a:pt x="8359" y="2226"/>
                  <a:pt x="8099" y="2226"/>
                </a:cubicBezTo>
                <a:cubicBezTo>
                  <a:pt x="7495" y="2226"/>
                  <a:pt x="6956" y="1955"/>
                  <a:pt x="6956" y="1955"/>
                </a:cubicBezTo>
                <a:cubicBezTo>
                  <a:pt x="6956" y="1955"/>
                  <a:pt x="6815" y="3468"/>
                  <a:pt x="5944" y="3979"/>
                </a:cubicBezTo>
                <a:cubicBezTo>
                  <a:pt x="5694" y="4127"/>
                  <a:pt x="5367" y="4179"/>
                  <a:pt x="5027" y="4179"/>
                </a:cubicBezTo>
                <a:cubicBezTo>
                  <a:pt x="4189" y="4179"/>
                  <a:pt x="3277" y="3860"/>
                  <a:pt x="3277" y="3860"/>
                </a:cubicBezTo>
                <a:cubicBezTo>
                  <a:pt x="3277" y="3860"/>
                  <a:pt x="2940" y="5492"/>
                  <a:pt x="2363" y="5830"/>
                </a:cubicBezTo>
                <a:cubicBezTo>
                  <a:pt x="2184" y="5936"/>
                  <a:pt x="1888" y="5973"/>
                  <a:pt x="1566" y="5973"/>
                </a:cubicBezTo>
                <a:cubicBezTo>
                  <a:pt x="850" y="5973"/>
                  <a:pt x="1" y="5792"/>
                  <a:pt x="1" y="5792"/>
                </a:cubicBezTo>
                <a:lnTo>
                  <a:pt x="1" y="5792"/>
                </a:lnTo>
                <a:lnTo>
                  <a:pt x="18233" y="36726"/>
                </a:lnTo>
                <a:cubicBezTo>
                  <a:pt x="18569" y="35013"/>
                  <a:pt x="19849" y="34712"/>
                  <a:pt x="20707" y="34712"/>
                </a:cubicBezTo>
                <a:cubicBezTo>
                  <a:pt x="21170" y="34712"/>
                  <a:pt x="21509" y="34800"/>
                  <a:pt x="21509" y="34800"/>
                </a:cubicBezTo>
                <a:cubicBezTo>
                  <a:pt x="21509" y="34800"/>
                  <a:pt x="22048" y="33624"/>
                  <a:pt x="22685" y="33053"/>
                </a:cubicBezTo>
                <a:cubicBezTo>
                  <a:pt x="22886" y="32873"/>
                  <a:pt x="23195" y="32811"/>
                  <a:pt x="23525" y="32811"/>
                </a:cubicBezTo>
                <a:cubicBezTo>
                  <a:pt x="24241" y="32811"/>
                  <a:pt x="25052" y="33102"/>
                  <a:pt x="25052" y="33102"/>
                </a:cubicBezTo>
                <a:cubicBezTo>
                  <a:pt x="25052" y="33102"/>
                  <a:pt x="25237" y="31431"/>
                  <a:pt x="25961" y="31006"/>
                </a:cubicBezTo>
                <a:cubicBezTo>
                  <a:pt x="26140" y="30901"/>
                  <a:pt x="26369" y="30861"/>
                  <a:pt x="26614" y="30861"/>
                </a:cubicBezTo>
                <a:cubicBezTo>
                  <a:pt x="27354" y="30861"/>
                  <a:pt x="28231" y="31224"/>
                  <a:pt x="28231" y="31224"/>
                </a:cubicBezTo>
                <a:lnTo>
                  <a:pt x="9835" y="1"/>
                </a:lnTo>
                <a:close/>
              </a:path>
            </a:pathLst>
          </a:custGeom>
          <a:solidFill>
            <a:schemeClr val="dk1">
              <a:alpha val="26789"/>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pic>
        <p:nvPicPr>
          <p:cNvPr id="228" name="Google Shape;228;p33"/>
          <p:cNvPicPr preferRelativeResize="0"/>
          <p:nvPr/>
        </p:nvPicPr>
        <p:blipFill>
          <a:blip r:embed="rId5">
            <a:alphaModFix amt="80000"/>
          </a:blip>
          <a:stretch>
            <a:fillRect/>
          </a:stretch>
        </p:blipFill>
        <p:spPr>
          <a:xfrm rot="7880634" flipV="1">
            <a:off x="8817846" y="4669673"/>
            <a:ext cx="1527504" cy="920575"/>
          </a:xfrm>
          <a:prstGeom prst="rect">
            <a:avLst/>
          </a:prstGeom>
          <a:noFill/>
          <a:ln>
            <a:noFill/>
          </a:ln>
        </p:spPr>
      </p:pic>
      <p:sp>
        <p:nvSpPr>
          <p:cNvPr id="4" name="Rectangle 3">
            <a:extLst>
              <a:ext uri="{FF2B5EF4-FFF2-40B4-BE49-F238E27FC236}">
                <a16:creationId xmlns:a16="http://schemas.microsoft.com/office/drawing/2014/main" id="{0C9791CC-3EDD-9042-AE68-1269D6DDA549}"/>
              </a:ext>
            </a:extLst>
          </p:cNvPr>
          <p:cNvSpPr/>
          <p:nvPr/>
        </p:nvSpPr>
        <p:spPr>
          <a:xfrm>
            <a:off x="700180" y="1546731"/>
            <a:ext cx="2023311" cy="490199"/>
          </a:xfrm>
          <a:prstGeom prst="rect">
            <a:avLst/>
          </a:prstGeom>
        </p:spPr>
        <p:txBody>
          <a:bodyPr wrap="non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a. Hoàn cảnh:</a:t>
            </a:r>
            <a:endParaRPr kumimoji="0" lang="en-VN" sz="2400" b="1"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pic>
        <p:nvPicPr>
          <p:cNvPr id="19" name="Google Shape;228;p33">
            <a:extLst>
              <a:ext uri="{FF2B5EF4-FFF2-40B4-BE49-F238E27FC236}">
                <a16:creationId xmlns:a16="http://schemas.microsoft.com/office/drawing/2014/main" id="{5D2D0892-96C5-0B43-A2D6-AC4B9CF39111}"/>
              </a:ext>
            </a:extLst>
          </p:cNvPr>
          <p:cNvPicPr preferRelativeResize="0"/>
          <p:nvPr/>
        </p:nvPicPr>
        <p:blipFill>
          <a:blip r:embed="rId5">
            <a:alphaModFix amt="80000"/>
          </a:blip>
          <a:stretch>
            <a:fillRect/>
          </a:stretch>
        </p:blipFill>
        <p:spPr>
          <a:xfrm rot="12564979" flipH="1">
            <a:off x="9059693" y="1484602"/>
            <a:ext cx="1482261" cy="857688"/>
          </a:xfrm>
          <a:prstGeom prst="rect">
            <a:avLst/>
          </a:prstGeom>
          <a:noFill/>
          <a:ln>
            <a:noFill/>
          </a:ln>
        </p:spPr>
      </p:pic>
      <p:pic>
        <p:nvPicPr>
          <p:cNvPr id="1030" name="Picture 6" descr="LỊCH SỬ TIỀN CẬN ĐẠI VIỆT NAM ] GIAI ĐOẠN QUÂN PHIỆT NHẬT ĐẢO CHÁNH THỰC  DÂN PHÁP ( 9-3-1945) KIỂM SOÁT ĐÔNG DƯƠNG . - NHỮNG TIỂU MỤC THAM KHẢO - ÔN  NGUỒN SỬ VIỆT">
            <a:extLst>
              <a:ext uri="{FF2B5EF4-FFF2-40B4-BE49-F238E27FC236}">
                <a16:creationId xmlns:a16="http://schemas.microsoft.com/office/drawing/2014/main" id="{A144ED7C-7A4F-CC41-A143-10F3BE4676B6}"/>
              </a:ext>
            </a:extLst>
          </p:cNvPr>
          <p:cNvPicPr>
            <a:picLocks noChangeAspect="1" noChangeArrowheads="1"/>
          </p:cNvPicPr>
          <p:nvPr/>
        </p:nvPicPr>
        <p:blipFill>
          <a:blip r:embed="rId6">
            <a:extLst>
              <a:ext uri="{28A0092B-C50C-407E-A947-70E740481C1C}">
                <a14:useLocalDpi xmlns:a14="http://schemas.microsoft.com/office/drawing/2010/main" val="0"/>
              </a:ext>
            </a:extLst>
          </a:blip>
          <a:srcRect/>
          <a:stretch>
            <a:fillRect/>
          </a:stretch>
        </p:blipFill>
        <p:spPr bwMode="auto">
          <a:xfrm>
            <a:off x="6259928" y="3984698"/>
            <a:ext cx="2558434" cy="2345530"/>
          </a:xfrm>
          <a:prstGeom prst="rect">
            <a:avLst/>
          </a:prstGeom>
          <a:noFill/>
          <a:extLst>
            <a:ext uri="{909E8E84-426E-40DD-AFC4-6F175D3DCCD1}">
              <a14:hiddenFill xmlns:a14="http://schemas.microsoft.com/office/drawing/2010/main">
                <a:solidFill>
                  <a:srgbClr val="FFFFFF"/>
                </a:solidFill>
              </a14:hiddenFill>
            </a:ext>
          </a:extLst>
        </p:spPr>
      </p:pic>
      <p:sp>
        <p:nvSpPr>
          <p:cNvPr id="21" name="Google Shape;224;p33">
            <a:extLst>
              <a:ext uri="{FF2B5EF4-FFF2-40B4-BE49-F238E27FC236}">
                <a16:creationId xmlns:a16="http://schemas.microsoft.com/office/drawing/2014/main" id="{1220887A-7724-CC45-9568-2D7D4EF69E5A}"/>
              </a:ext>
            </a:extLst>
          </p:cNvPr>
          <p:cNvSpPr/>
          <p:nvPr/>
        </p:nvSpPr>
        <p:spPr>
          <a:xfrm rot="20807228">
            <a:off x="5916309" y="3609021"/>
            <a:ext cx="977090" cy="865333"/>
          </a:xfrm>
          <a:custGeom>
            <a:avLst/>
            <a:gdLst/>
            <a:ahLst/>
            <a:cxnLst/>
            <a:rect l="l" t="t" r="r" b="b"/>
            <a:pathLst>
              <a:path w="44052" h="25961" extrusionOk="0">
                <a:moveTo>
                  <a:pt x="0" y="15402"/>
                </a:moveTo>
                <a:lnTo>
                  <a:pt x="40035" y="0"/>
                </a:lnTo>
                <a:cubicBezTo>
                  <a:pt x="40035" y="0"/>
                  <a:pt x="39175" y="1442"/>
                  <a:pt x="39491" y="2221"/>
                </a:cubicBezTo>
                <a:cubicBezTo>
                  <a:pt x="39806" y="2993"/>
                  <a:pt x="41434" y="3418"/>
                  <a:pt x="41434" y="3418"/>
                </a:cubicBezTo>
                <a:cubicBezTo>
                  <a:pt x="41434" y="3418"/>
                  <a:pt x="40574" y="5040"/>
                  <a:pt x="41047" y="5753"/>
                </a:cubicBezTo>
                <a:cubicBezTo>
                  <a:pt x="41521" y="6466"/>
                  <a:pt x="42609" y="7168"/>
                  <a:pt x="42609" y="7168"/>
                </a:cubicBezTo>
                <a:cubicBezTo>
                  <a:pt x="42609" y="7168"/>
                  <a:pt x="41510" y="9791"/>
                  <a:pt x="44051" y="10684"/>
                </a:cubicBezTo>
                <a:lnTo>
                  <a:pt x="4327" y="25960"/>
                </a:lnTo>
                <a:cubicBezTo>
                  <a:pt x="4327" y="25960"/>
                  <a:pt x="4958" y="24252"/>
                  <a:pt x="4703" y="23631"/>
                </a:cubicBezTo>
                <a:cubicBezTo>
                  <a:pt x="4447" y="23011"/>
                  <a:pt x="2885" y="22439"/>
                  <a:pt x="2885" y="22439"/>
                </a:cubicBezTo>
                <a:cubicBezTo>
                  <a:pt x="2885" y="22439"/>
                  <a:pt x="3767" y="20752"/>
                  <a:pt x="3380" y="19816"/>
                </a:cubicBezTo>
                <a:cubicBezTo>
                  <a:pt x="2999" y="18885"/>
                  <a:pt x="1524" y="18526"/>
                  <a:pt x="1524" y="18526"/>
                </a:cubicBezTo>
                <a:cubicBezTo>
                  <a:pt x="1524" y="18526"/>
                  <a:pt x="2237" y="17514"/>
                  <a:pt x="1873" y="16638"/>
                </a:cubicBezTo>
                <a:cubicBezTo>
                  <a:pt x="1513" y="15761"/>
                  <a:pt x="0" y="15402"/>
                  <a:pt x="0" y="15402"/>
                </a:cubicBezTo>
                <a:close/>
              </a:path>
            </a:pathLst>
          </a:custGeom>
          <a:solidFill>
            <a:schemeClr val="dk1">
              <a:alpha val="26789"/>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 name="Rectangle 7">
            <a:extLst>
              <a:ext uri="{FF2B5EF4-FFF2-40B4-BE49-F238E27FC236}">
                <a16:creationId xmlns:a16="http://schemas.microsoft.com/office/drawing/2014/main" id="{31272F5B-2E93-2E46-BAF9-8DBC5DE195F8}"/>
              </a:ext>
            </a:extLst>
          </p:cNvPr>
          <p:cNvSpPr/>
          <p:nvPr/>
        </p:nvSpPr>
        <p:spPr>
          <a:xfrm>
            <a:off x="679745" y="2290089"/>
            <a:ext cx="5340055"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Thế giới: </a:t>
            </a:r>
            <a:r>
              <a:rPr kumimoji="0" lang="vi-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Phát xít Nhật đầu hàng đồng minh vô điều kiện (14/8/1945).</a:t>
            </a:r>
          </a:p>
        </p:txBody>
      </p:sp>
      <p:sp>
        <p:nvSpPr>
          <p:cNvPr id="9" name="Rectangle 8">
            <a:extLst>
              <a:ext uri="{FF2B5EF4-FFF2-40B4-BE49-F238E27FC236}">
                <a16:creationId xmlns:a16="http://schemas.microsoft.com/office/drawing/2014/main" id="{F1B6B921-EC6B-1540-BB80-61CBA60552BA}"/>
              </a:ext>
            </a:extLst>
          </p:cNvPr>
          <p:cNvSpPr/>
          <p:nvPr/>
        </p:nvSpPr>
        <p:spPr>
          <a:xfrm>
            <a:off x="639287" y="3153700"/>
            <a:ext cx="5469729" cy="830997"/>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vi-VN" sz="24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Trong nước: </a:t>
            </a:r>
            <a:r>
              <a:rPr kumimoji="0" lang="vi-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quân Nhật hoang mang, dao động cực độ.</a:t>
            </a:r>
          </a:p>
        </p:txBody>
      </p:sp>
      <p:sp>
        <p:nvSpPr>
          <p:cNvPr id="10" name="TextBox 9">
            <a:extLst>
              <a:ext uri="{FF2B5EF4-FFF2-40B4-BE49-F238E27FC236}">
                <a16:creationId xmlns:a16="http://schemas.microsoft.com/office/drawing/2014/main" id="{5DB6603B-B54C-7644-9FAB-07DE27DB37B7}"/>
              </a:ext>
            </a:extLst>
          </p:cNvPr>
          <p:cNvSpPr txBox="1"/>
          <p:nvPr/>
        </p:nvSpPr>
        <p:spPr>
          <a:xfrm>
            <a:off x="9617455" y="655312"/>
            <a:ext cx="172521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Phát xít Đức đầu hàng</a:t>
            </a:r>
          </a:p>
        </p:txBody>
      </p:sp>
      <p:sp>
        <p:nvSpPr>
          <p:cNvPr id="25" name="TextBox 24">
            <a:extLst>
              <a:ext uri="{FF2B5EF4-FFF2-40B4-BE49-F238E27FC236}">
                <a16:creationId xmlns:a16="http://schemas.microsoft.com/office/drawing/2014/main" id="{8865C5BA-4CC0-4D46-881D-8E261F7E0AAF}"/>
              </a:ext>
            </a:extLst>
          </p:cNvPr>
          <p:cNvSpPr txBox="1"/>
          <p:nvPr/>
        </p:nvSpPr>
        <p:spPr>
          <a:xfrm>
            <a:off x="6482180" y="2651009"/>
            <a:ext cx="1725214"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Phát xít Nhật đầu hàng</a:t>
            </a:r>
          </a:p>
        </p:txBody>
      </p:sp>
      <p:sp>
        <p:nvSpPr>
          <p:cNvPr id="26" name="TextBox 25">
            <a:extLst>
              <a:ext uri="{FF2B5EF4-FFF2-40B4-BE49-F238E27FC236}">
                <a16:creationId xmlns:a16="http://schemas.microsoft.com/office/drawing/2014/main" id="{C219CF99-3D35-A24D-B8B6-A7F1E1938B72}"/>
              </a:ext>
            </a:extLst>
          </p:cNvPr>
          <p:cNvSpPr txBox="1"/>
          <p:nvPr/>
        </p:nvSpPr>
        <p:spPr>
          <a:xfrm>
            <a:off x="9232867" y="5653466"/>
            <a:ext cx="2397627" cy="707886"/>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rPr>
              <a:t>Phát xít Nhật ở Đông Dương hoang mang</a:t>
            </a:r>
          </a:p>
        </p:txBody>
      </p:sp>
      <p:pic>
        <p:nvPicPr>
          <p:cNvPr id="1028" name="Picture 4" descr="Nhật Bản đầu hàng – Wikipedia tiếng Việt">
            <a:extLst>
              <a:ext uri="{FF2B5EF4-FFF2-40B4-BE49-F238E27FC236}">
                <a16:creationId xmlns:a16="http://schemas.microsoft.com/office/drawing/2014/main" id="{7386E76F-097F-4548-8C55-61007A59AC85}"/>
              </a:ext>
            </a:extLst>
          </p:cNvPr>
          <p:cNvPicPr>
            <a:picLocks noChangeAspect="1" noChangeArrowheads="1"/>
          </p:cNvPicPr>
          <p:nvPr/>
        </p:nvPicPr>
        <p:blipFill>
          <a:blip r:embed="rId7">
            <a:extLst>
              <a:ext uri="{28A0092B-C50C-407E-A947-70E740481C1C}">
                <a14:useLocalDpi xmlns:a14="http://schemas.microsoft.com/office/drawing/2010/main" val="0"/>
              </a:ext>
            </a:extLst>
          </a:blip>
          <a:srcRect/>
          <a:stretch>
            <a:fillRect/>
          </a:stretch>
        </p:blipFill>
        <p:spPr bwMode="auto">
          <a:xfrm rot="11277850" flipV="1">
            <a:off x="8885914" y="2581958"/>
            <a:ext cx="2602818" cy="2227492"/>
          </a:xfrm>
          <a:prstGeom prst="rect">
            <a:avLst/>
          </a:prstGeom>
          <a:noFill/>
          <a:extLst>
            <a:ext uri="{909E8E84-426E-40DD-AFC4-6F175D3DCCD1}">
              <a14:hiddenFill xmlns:a14="http://schemas.microsoft.com/office/drawing/2010/main">
                <a:solidFill>
                  <a:srgbClr val="FFFFFF"/>
                </a:solidFill>
              </a14:hiddenFill>
            </a:ext>
          </a:extLst>
        </p:spPr>
      </p:pic>
      <p:sp>
        <p:nvSpPr>
          <p:cNvPr id="224" name="Google Shape;224;p33"/>
          <p:cNvSpPr/>
          <p:nvPr/>
        </p:nvSpPr>
        <p:spPr>
          <a:xfrm rot="-391042">
            <a:off x="8440111" y="2177186"/>
            <a:ext cx="1468344" cy="865333"/>
          </a:xfrm>
          <a:custGeom>
            <a:avLst/>
            <a:gdLst/>
            <a:ahLst/>
            <a:cxnLst/>
            <a:rect l="l" t="t" r="r" b="b"/>
            <a:pathLst>
              <a:path w="44052" h="25961" extrusionOk="0">
                <a:moveTo>
                  <a:pt x="0" y="15402"/>
                </a:moveTo>
                <a:lnTo>
                  <a:pt x="40035" y="0"/>
                </a:lnTo>
                <a:cubicBezTo>
                  <a:pt x="40035" y="0"/>
                  <a:pt x="39175" y="1442"/>
                  <a:pt x="39491" y="2221"/>
                </a:cubicBezTo>
                <a:cubicBezTo>
                  <a:pt x="39806" y="2993"/>
                  <a:pt x="41434" y="3418"/>
                  <a:pt x="41434" y="3418"/>
                </a:cubicBezTo>
                <a:cubicBezTo>
                  <a:pt x="41434" y="3418"/>
                  <a:pt x="40574" y="5040"/>
                  <a:pt x="41047" y="5753"/>
                </a:cubicBezTo>
                <a:cubicBezTo>
                  <a:pt x="41521" y="6466"/>
                  <a:pt x="42609" y="7168"/>
                  <a:pt x="42609" y="7168"/>
                </a:cubicBezTo>
                <a:cubicBezTo>
                  <a:pt x="42609" y="7168"/>
                  <a:pt x="41510" y="9791"/>
                  <a:pt x="44051" y="10684"/>
                </a:cubicBezTo>
                <a:lnTo>
                  <a:pt x="4327" y="25960"/>
                </a:lnTo>
                <a:cubicBezTo>
                  <a:pt x="4327" y="25960"/>
                  <a:pt x="4958" y="24252"/>
                  <a:pt x="4703" y="23631"/>
                </a:cubicBezTo>
                <a:cubicBezTo>
                  <a:pt x="4447" y="23011"/>
                  <a:pt x="2885" y="22439"/>
                  <a:pt x="2885" y="22439"/>
                </a:cubicBezTo>
                <a:cubicBezTo>
                  <a:pt x="2885" y="22439"/>
                  <a:pt x="3767" y="20752"/>
                  <a:pt x="3380" y="19816"/>
                </a:cubicBezTo>
                <a:cubicBezTo>
                  <a:pt x="2999" y="18885"/>
                  <a:pt x="1524" y="18526"/>
                  <a:pt x="1524" y="18526"/>
                </a:cubicBezTo>
                <a:cubicBezTo>
                  <a:pt x="1524" y="18526"/>
                  <a:pt x="2237" y="17514"/>
                  <a:pt x="1873" y="16638"/>
                </a:cubicBezTo>
                <a:cubicBezTo>
                  <a:pt x="1513" y="15761"/>
                  <a:pt x="0" y="15402"/>
                  <a:pt x="0" y="15402"/>
                </a:cubicBezTo>
                <a:close/>
              </a:path>
            </a:pathLst>
          </a:custGeom>
          <a:solidFill>
            <a:schemeClr val="dk1">
              <a:alpha val="26789"/>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7" name="Group 6">
            <a:extLst>
              <a:ext uri="{FF2B5EF4-FFF2-40B4-BE49-F238E27FC236}">
                <a16:creationId xmlns:a16="http://schemas.microsoft.com/office/drawing/2014/main" id="{83504A6F-8144-5046-9693-BC5F060C7EA3}"/>
              </a:ext>
            </a:extLst>
          </p:cNvPr>
          <p:cNvGrpSpPr/>
          <p:nvPr/>
        </p:nvGrpSpPr>
        <p:grpSpPr>
          <a:xfrm>
            <a:off x="812033" y="2581389"/>
            <a:ext cx="5018314" cy="957943"/>
            <a:chOff x="816143" y="2631465"/>
            <a:chExt cx="5018314" cy="957943"/>
          </a:xfrm>
        </p:grpSpPr>
        <p:sp>
          <p:nvSpPr>
            <p:cNvPr id="5" name="Terminator 4">
              <a:extLst>
                <a:ext uri="{FF2B5EF4-FFF2-40B4-BE49-F238E27FC236}">
                  <a16:creationId xmlns:a16="http://schemas.microsoft.com/office/drawing/2014/main" id="{58476B29-5A50-B642-BD43-E5E75725EB0F}"/>
                </a:ext>
              </a:extLst>
            </p:cNvPr>
            <p:cNvSpPr/>
            <p:nvPr/>
          </p:nvSpPr>
          <p:spPr>
            <a:xfrm>
              <a:off x="816143" y="2631465"/>
              <a:ext cx="5018314" cy="957943"/>
            </a:xfrm>
            <a:prstGeom prst="flowChartTerminator">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595959"/>
                </a:solidFill>
                <a:effectLst/>
                <a:uLnTx/>
                <a:uFillTx/>
                <a:latin typeface="Arial"/>
                <a:ea typeface="+mn-ea"/>
                <a:cs typeface="+mn-cs"/>
              </a:endParaRPr>
            </a:p>
          </p:txBody>
        </p:sp>
        <p:sp>
          <p:nvSpPr>
            <p:cNvPr id="6" name="TextBox 5">
              <a:extLst>
                <a:ext uri="{FF2B5EF4-FFF2-40B4-BE49-F238E27FC236}">
                  <a16:creationId xmlns:a16="http://schemas.microsoft.com/office/drawing/2014/main" id="{FEF97024-D21C-EF41-9DD0-8C9C37959FAB}"/>
                </a:ext>
              </a:extLst>
            </p:cNvPr>
            <p:cNvSpPr txBox="1"/>
            <p:nvPr/>
          </p:nvSpPr>
          <p:spPr>
            <a:xfrm>
              <a:off x="1245723" y="2722370"/>
              <a:ext cx="415915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595959">
                      <a:lumMod val="50000"/>
                    </a:srgbClr>
                  </a:solidFill>
                  <a:effectLst/>
                  <a:uLnTx/>
                  <a:uFillTx/>
                  <a:latin typeface="Times New Roman" panose="02020603050405020304" pitchFamily="18" charset="0"/>
                  <a:ea typeface="+mn-ea"/>
                  <a:cs typeface="Times New Roman" panose="02020603050405020304" pitchFamily="18" charset="0"/>
                </a:rPr>
                <a:t>Lệnh tổng khởi nghĩa được ban bố trong hoàn cảnh nào?</a:t>
              </a:r>
            </a:p>
          </p:txBody>
        </p:sp>
      </p:gr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42" presetClass="entr" presetSubtype="0" fill="hold" grpId="0" nodeType="clickEffect">
                                  <p:stCondLst>
                                    <p:cond delay="0"/>
                                  </p:stCondLst>
                                  <p:childTnLst>
                                    <p:set>
                                      <p:cBhvr>
                                        <p:cTn id="11" dur="1" fill="hold">
                                          <p:stCondLst>
                                            <p:cond delay="0"/>
                                          </p:stCondLst>
                                        </p:cTn>
                                        <p:tgtEl>
                                          <p:spTgt spid="10"/>
                                        </p:tgtEl>
                                        <p:attrNameLst>
                                          <p:attrName>style.visibility</p:attrName>
                                        </p:attrNameLst>
                                      </p:cBhvr>
                                      <p:to>
                                        <p:strVal val="visible"/>
                                      </p:to>
                                    </p:set>
                                    <p:animEffect transition="in" filter="fade">
                                      <p:cBhvr>
                                        <p:cTn id="12" dur="1000"/>
                                        <p:tgtEl>
                                          <p:spTgt spid="10"/>
                                        </p:tgtEl>
                                      </p:cBhvr>
                                    </p:animEffect>
                                    <p:anim calcmode="lin" valueType="num">
                                      <p:cBhvr>
                                        <p:cTn id="13" dur="1000" fill="hold"/>
                                        <p:tgtEl>
                                          <p:spTgt spid="10"/>
                                        </p:tgtEl>
                                        <p:attrNameLst>
                                          <p:attrName>ppt_x</p:attrName>
                                        </p:attrNameLst>
                                      </p:cBhvr>
                                      <p:tavLst>
                                        <p:tav tm="0">
                                          <p:val>
                                            <p:strVal val="#ppt_x"/>
                                          </p:val>
                                        </p:tav>
                                        <p:tav tm="100000">
                                          <p:val>
                                            <p:strVal val="#ppt_x"/>
                                          </p:val>
                                        </p:tav>
                                      </p:tavLst>
                                    </p:anim>
                                    <p:anim calcmode="lin" valueType="num">
                                      <p:cBhvr>
                                        <p:cTn id="14" dur="1000" fill="hold"/>
                                        <p:tgtEl>
                                          <p:spTgt spid="10"/>
                                        </p:tgtEl>
                                        <p:attrNameLst>
                                          <p:attrName>ppt_y</p:attrName>
                                        </p:attrNameLst>
                                      </p:cBhvr>
                                      <p:tavLst>
                                        <p:tav tm="0">
                                          <p:val>
                                            <p:strVal val="#ppt_y+.1"/>
                                          </p:val>
                                        </p:tav>
                                        <p:tav tm="100000">
                                          <p:val>
                                            <p:strVal val="#ppt_y"/>
                                          </p:val>
                                        </p:tav>
                                      </p:tavLst>
                                    </p:anim>
                                  </p:childTnLst>
                                </p:cTn>
                              </p:par>
                            </p:childTnLst>
                          </p:cTn>
                        </p:par>
                      </p:childTnLst>
                    </p:cTn>
                  </p:par>
                  <p:par>
                    <p:cTn id="15" fill="hold">
                      <p:stCondLst>
                        <p:cond delay="indefinite"/>
                      </p:stCondLst>
                      <p:childTnLst>
                        <p:par>
                          <p:cTn id="16" fill="hold">
                            <p:stCondLst>
                              <p:cond delay="0"/>
                            </p:stCondLst>
                            <p:childTnLst>
                              <p:par>
                                <p:cTn id="17" presetID="42" presetClass="entr" presetSubtype="0" fill="hold" grpId="0" nodeType="clickEffect">
                                  <p:stCondLst>
                                    <p:cond delay="0"/>
                                  </p:stCondLst>
                                  <p:childTnLst>
                                    <p:set>
                                      <p:cBhvr>
                                        <p:cTn id="18" dur="1" fill="hold">
                                          <p:stCondLst>
                                            <p:cond delay="0"/>
                                          </p:stCondLst>
                                        </p:cTn>
                                        <p:tgtEl>
                                          <p:spTgt spid="25"/>
                                        </p:tgtEl>
                                        <p:attrNameLst>
                                          <p:attrName>style.visibility</p:attrName>
                                        </p:attrNameLst>
                                      </p:cBhvr>
                                      <p:to>
                                        <p:strVal val="visible"/>
                                      </p:to>
                                    </p:set>
                                    <p:animEffect transition="in" filter="fade">
                                      <p:cBhvr>
                                        <p:cTn id="19" dur="1000"/>
                                        <p:tgtEl>
                                          <p:spTgt spid="25"/>
                                        </p:tgtEl>
                                      </p:cBhvr>
                                    </p:animEffect>
                                    <p:anim calcmode="lin" valueType="num">
                                      <p:cBhvr>
                                        <p:cTn id="20" dur="1000" fill="hold"/>
                                        <p:tgtEl>
                                          <p:spTgt spid="25"/>
                                        </p:tgtEl>
                                        <p:attrNameLst>
                                          <p:attrName>ppt_x</p:attrName>
                                        </p:attrNameLst>
                                      </p:cBhvr>
                                      <p:tavLst>
                                        <p:tav tm="0">
                                          <p:val>
                                            <p:strVal val="#ppt_x"/>
                                          </p:val>
                                        </p:tav>
                                        <p:tav tm="100000">
                                          <p:val>
                                            <p:strVal val="#ppt_x"/>
                                          </p:val>
                                        </p:tav>
                                      </p:tavLst>
                                    </p:anim>
                                    <p:anim calcmode="lin" valueType="num">
                                      <p:cBhvr>
                                        <p:cTn id="21" dur="1000" fill="hold"/>
                                        <p:tgtEl>
                                          <p:spTgt spid="25"/>
                                        </p:tgtEl>
                                        <p:attrNameLst>
                                          <p:attrName>ppt_y</p:attrName>
                                        </p:attrNameLst>
                                      </p:cBhvr>
                                      <p:tavLst>
                                        <p:tav tm="0">
                                          <p:val>
                                            <p:strVal val="#ppt_y+.1"/>
                                          </p:val>
                                        </p:tav>
                                        <p:tav tm="100000">
                                          <p:val>
                                            <p:strVal val="#ppt_y"/>
                                          </p:val>
                                        </p:tav>
                                      </p:tavLst>
                                    </p:anim>
                                  </p:childTnLst>
                                </p:cTn>
                              </p:par>
                            </p:childTnLst>
                          </p:cTn>
                        </p:par>
                      </p:childTnLst>
                    </p:cTn>
                  </p:par>
                  <p:par>
                    <p:cTn id="22" fill="hold">
                      <p:stCondLst>
                        <p:cond delay="indefinite"/>
                      </p:stCondLst>
                      <p:childTnLst>
                        <p:par>
                          <p:cTn id="23" fill="hold">
                            <p:stCondLst>
                              <p:cond delay="0"/>
                            </p:stCondLst>
                            <p:childTnLst>
                              <p:par>
                                <p:cTn id="24" presetID="42" presetClass="entr" presetSubtype="0" fill="hold" grpId="0" nodeType="clickEffect">
                                  <p:stCondLst>
                                    <p:cond delay="0"/>
                                  </p:stCondLst>
                                  <p:childTnLst>
                                    <p:set>
                                      <p:cBhvr>
                                        <p:cTn id="25" dur="1" fill="hold">
                                          <p:stCondLst>
                                            <p:cond delay="0"/>
                                          </p:stCondLst>
                                        </p:cTn>
                                        <p:tgtEl>
                                          <p:spTgt spid="26"/>
                                        </p:tgtEl>
                                        <p:attrNameLst>
                                          <p:attrName>style.visibility</p:attrName>
                                        </p:attrNameLst>
                                      </p:cBhvr>
                                      <p:to>
                                        <p:strVal val="visible"/>
                                      </p:to>
                                    </p:set>
                                    <p:animEffect transition="in" filter="fade">
                                      <p:cBhvr>
                                        <p:cTn id="26" dur="1000"/>
                                        <p:tgtEl>
                                          <p:spTgt spid="26"/>
                                        </p:tgtEl>
                                      </p:cBhvr>
                                    </p:animEffect>
                                    <p:anim calcmode="lin" valueType="num">
                                      <p:cBhvr>
                                        <p:cTn id="27" dur="1000" fill="hold"/>
                                        <p:tgtEl>
                                          <p:spTgt spid="26"/>
                                        </p:tgtEl>
                                        <p:attrNameLst>
                                          <p:attrName>ppt_x</p:attrName>
                                        </p:attrNameLst>
                                      </p:cBhvr>
                                      <p:tavLst>
                                        <p:tav tm="0">
                                          <p:val>
                                            <p:strVal val="#ppt_x"/>
                                          </p:val>
                                        </p:tav>
                                        <p:tav tm="100000">
                                          <p:val>
                                            <p:strVal val="#ppt_x"/>
                                          </p:val>
                                        </p:tav>
                                      </p:tavLst>
                                    </p:anim>
                                    <p:anim calcmode="lin" valueType="num">
                                      <p:cBhvr>
                                        <p:cTn id="28" dur="1000" fill="hold"/>
                                        <p:tgtEl>
                                          <p:spTgt spid="26"/>
                                        </p:tgtEl>
                                        <p:attrNameLst>
                                          <p:attrName>ppt_y</p:attrName>
                                        </p:attrNameLst>
                                      </p:cBhvr>
                                      <p:tavLst>
                                        <p:tav tm="0">
                                          <p:val>
                                            <p:strVal val="#ppt_y+.1"/>
                                          </p:val>
                                        </p:tav>
                                        <p:tav tm="100000">
                                          <p:val>
                                            <p:strVal val="#ppt_y"/>
                                          </p:val>
                                        </p:tav>
                                      </p:tavLst>
                                    </p:anim>
                                  </p:childTnLst>
                                </p:cTn>
                              </p:par>
                            </p:childTnLst>
                          </p:cTn>
                        </p:par>
                      </p:childTnLst>
                    </p:cTn>
                  </p:par>
                  <p:par>
                    <p:cTn id="29" fill="hold">
                      <p:stCondLst>
                        <p:cond delay="indefinite"/>
                      </p:stCondLst>
                      <p:childTnLst>
                        <p:par>
                          <p:cTn id="30" fill="hold">
                            <p:stCondLst>
                              <p:cond delay="0"/>
                            </p:stCondLst>
                            <p:childTnLst>
                              <p:par>
                                <p:cTn id="31" presetID="3" presetClass="exit" presetSubtype="10" fill="hold" nodeType="clickEffect">
                                  <p:stCondLst>
                                    <p:cond delay="0"/>
                                  </p:stCondLst>
                                  <p:childTnLst>
                                    <p:animEffect transition="out" filter="blinds(horizontal)">
                                      <p:cBhvr>
                                        <p:cTn id="32" dur="500"/>
                                        <p:tgtEl>
                                          <p:spTgt spid="7"/>
                                        </p:tgtEl>
                                      </p:cBhvr>
                                    </p:animEffect>
                                    <p:set>
                                      <p:cBhvr>
                                        <p:cTn id="33" dur="1" fill="hold">
                                          <p:stCondLst>
                                            <p:cond delay="499"/>
                                          </p:stCondLst>
                                        </p:cTn>
                                        <p:tgtEl>
                                          <p:spTgt spid="7"/>
                                        </p:tgtEl>
                                        <p:attrNameLst>
                                          <p:attrName>style.visibility</p:attrName>
                                        </p:attrNameLst>
                                      </p:cBhvr>
                                      <p:to>
                                        <p:strVal val="hidden"/>
                                      </p:to>
                                    </p:set>
                                  </p:childTnLst>
                                </p:cTn>
                              </p:par>
                              <p:par>
                                <p:cTn id="34" presetID="22" presetClass="entr" presetSubtype="8" fill="hold" grpId="0" nodeType="withEffect">
                                  <p:stCondLst>
                                    <p:cond delay="0"/>
                                  </p:stCondLst>
                                  <p:childTnLst>
                                    <p:set>
                                      <p:cBhvr>
                                        <p:cTn id="35" dur="1" fill="hold">
                                          <p:stCondLst>
                                            <p:cond delay="0"/>
                                          </p:stCondLst>
                                        </p:cTn>
                                        <p:tgtEl>
                                          <p:spTgt spid="8"/>
                                        </p:tgtEl>
                                        <p:attrNameLst>
                                          <p:attrName>style.visibility</p:attrName>
                                        </p:attrNameLst>
                                      </p:cBhvr>
                                      <p:to>
                                        <p:strVal val="visible"/>
                                      </p:to>
                                    </p:set>
                                    <p:animEffect transition="in" filter="wipe(left)">
                                      <p:cBhvr>
                                        <p:cTn id="36" dur="500"/>
                                        <p:tgtEl>
                                          <p:spTgt spid="8"/>
                                        </p:tgtEl>
                                      </p:cBhvr>
                                    </p:animEffect>
                                  </p:childTnLst>
                                </p:cTn>
                              </p:par>
                            </p:childTnLst>
                          </p:cTn>
                        </p:par>
                      </p:childTnLst>
                    </p:cTn>
                  </p:par>
                  <p:par>
                    <p:cTn id="37" fill="hold">
                      <p:stCondLst>
                        <p:cond delay="indefinite"/>
                      </p:stCondLst>
                      <p:childTnLst>
                        <p:par>
                          <p:cTn id="38" fill="hold">
                            <p:stCondLst>
                              <p:cond delay="0"/>
                            </p:stCondLst>
                            <p:childTnLst>
                              <p:par>
                                <p:cTn id="39" presetID="22" presetClass="entr" presetSubtype="8" fill="hold" grpId="0" nodeType="clickEffect">
                                  <p:stCondLst>
                                    <p:cond delay="0"/>
                                  </p:stCondLst>
                                  <p:childTnLst>
                                    <p:set>
                                      <p:cBhvr>
                                        <p:cTn id="40" dur="1" fill="hold">
                                          <p:stCondLst>
                                            <p:cond delay="0"/>
                                          </p:stCondLst>
                                        </p:cTn>
                                        <p:tgtEl>
                                          <p:spTgt spid="9"/>
                                        </p:tgtEl>
                                        <p:attrNameLst>
                                          <p:attrName>style.visibility</p:attrName>
                                        </p:attrNameLst>
                                      </p:cBhvr>
                                      <p:to>
                                        <p:strVal val="visible"/>
                                      </p:to>
                                    </p:set>
                                    <p:animEffect transition="in" filter="wipe(left)">
                                      <p:cBhvr>
                                        <p:cTn id="41"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9" grpId="0"/>
      <p:bldP spid="10" grpId="0"/>
      <p:bldP spid="25" grpId="0"/>
      <p:bldP spid="26" grpId="0"/>
    </p:bld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4098" name="Picture 2">
            <a:extLst>
              <a:ext uri="{FF2B5EF4-FFF2-40B4-BE49-F238E27FC236}">
                <a16:creationId xmlns:a16="http://schemas.microsoft.com/office/drawing/2014/main" id="{AF9AC64D-8C6B-BC4E-A83C-95759ED356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429059" y="719434"/>
            <a:ext cx="4937948" cy="4198700"/>
          </a:xfrm>
          <a:prstGeom prst="rect">
            <a:avLst/>
          </a:prstGeom>
          <a:noFill/>
          <a:extLst>
            <a:ext uri="{909E8E84-426E-40DD-AFC4-6F175D3DCCD1}">
              <a14:hiddenFill xmlns:a14="http://schemas.microsoft.com/office/drawing/2010/main">
                <a:solidFill>
                  <a:srgbClr val="FFFFFF"/>
                </a:solidFill>
              </a14:hiddenFill>
            </a:ext>
          </a:extLst>
        </p:spPr>
      </p:pic>
      <p:sp>
        <p:nvSpPr>
          <p:cNvPr id="221" name="Google Shape;221;p33"/>
          <p:cNvSpPr txBox="1">
            <a:spLocks noGrp="1"/>
          </p:cNvSpPr>
          <p:nvPr>
            <p:ph type="title"/>
          </p:nvPr>
        </p:nvSpPr>
        <p:spPr>
          <a:xfrm>
            <a:off x="543448" y="719434"/>
            <a:ext cx="5661409" cy="511181"/>
          </a:xfrm>
          <a:prstGeom prst="rect">
            <a:avLst/>
          </a:prstGeom>
        </p:spPr>
        <p:txBody>
          <a:bodyPr spcFirstLastPara="1" wrap="square" lIns="121900" tIns="121900" rIns="121900" bIns="121900" anchor="t" anchorCtr="0">
            <a:noAutofit/>
          </a:bodyPr>
          <a:lstStyle/>
          <a:p>
            <a:r>
              <a:rPr lang="vi-VN" dirty="0"/>
              <a:t>I. Lệnh tổng khởi nghĩa được ban bố</a:t>
            </a:r>
          </a:p>
        </p:txBody>
      </p:sp>
      <p:pic>
        <p:nvPicPr>
          <p:cNvPr id="222" name="Google Shape;222;p33"/>
          <p:cNvPicPr preferRelativeResize="0"/>
          <p:nvPr/>
        </p:nvPicPr>
        <p:blipFill>
          <a:blip r:embed="rId4">
            <a:alphaModFix amt="56000"/>
          </a:blip>
          <a:stretch>
            <a:fillRect/>
          </a:stretch>
        </p:blipFill>
        <p:spPr>
          <a:xfrm rot="10800000">
            <a:off x="1498901" y="1242258"/>
            <a:ext cx="2558433" cy="288267"/>
          </a:xfrm>
          <a:prstGeom prst="rect">
            <a:avLst/>
          </a:prstGeom>
          <a:noFill/>
          <a:ln>
            <a:noFill/>
          </a:ln>
        </p:spPr>
      </p:pic>
      <p:sp>
        <p:nvSpPr>
          <p:cNvPr id="226" name="Google Shape;226;p33"/>
          <p:cNvSpPr/>
          <p:nvPr/>
        </p:nvSpPr>
        <p:spPr>
          <a:xfrm rot="-2148808">
            <a:off x="6163962" y="710562"/>
            <a:ext cx="1160284" cy="355096"/>
          </a:xfrm>
          <a:custGeom>
            <a:avLst/>
            <a:gdLst/>
            <a:ahLst/>
            <a:cxnLst/>
            <a:rect l="l" t="t" r="r" b="b"/>
            <a:pathLst>
              <a:path w="36226" h="14902" extrusionOk="0">
                <a:moveTo>
                  <a:pt x="991" y="1"/>
                </a:moveTo>
                <a:lnTo>
                  <a:pt x="36226" y="3565"/>
                </a:lnTo>
                <a:cubicBezTo>
                  <a:pt x="36226" y="3565"/>
                  <a:pt x="34800" y="4452"/>
                  <a:pt x="34729" y="5291"/>
                </a:cubicBezTo>
                <a:cubicBezTo>
                  <a:pt x="34658" y="6123"/>
                  <a:pt x="35905" y="7244"/>
                  <a:pt x="35905" y="7244"/>
                </a:cubicBezTo>
                <a:cubicBezTo>
                  <a:pt x="35905" y="7244"/>
                  <a:pt x="34397" y="8289"/>
                  <a:pt x="34495" y="9138"/>
                </a:cubicBezTo>
                <a:cubicBezTo>
                  <a:pt x="34588" y="9993"/>
                  <a:pt x="35230" y="11114"/>
                  <a:pt x="35230" y="11114"/>
                </a:cubicBezTo>
                <a:cubicBezTo>
                  <a:pt x="35230" y="11114"/>
                  <a:pt x="33053" y="12943"/>
                  <a:pt x="34903" y="14902"/>
                </a:cubicBezTo>
                <a:lnTo>
                  <a:pt x="1" y="11364"/>
                </a:lnTo>
                <a:cubicBezTo>
                  <a:pt x="1" y="11364"/>
                  <a:pt x="1345" y="10134"/>
                  <a:pt x="1400" y="9465"/>
                </a:cubicBezTo>
                <a:cubicBezTo>
                  <a:pt x="1460" y="8801"/>
                  <a:pt x="333" y="7576"/>
                  <a:pt x="333" y="7576"/>
                </a:cubicBezTo>
                <a:cubicBezTo>
                  <a:pt x="333" y="7576"/>
                  <a:pt x="1884" y="6477"/>
                  <a:pt x="1977" y="5476"/>
                </a:cubicBezTo>
                <a:cubicBezTo>
                  <a:pt x="2064" y="4469"/>
                  <a:pt x="915" y="3473"/>
                  <a:pt x="915" y="3473"/>
                </a:cubicBezTo>
                <a:cubicBezTo>
                  <a:pt x="915" y="3473"/>
                  <a:pt x="2015" y="2901"/>
                  <a:pt x="2091" y="1954"/>
                </a:cubicBezTo>
                <a:cubicBezTo>
                  <a:pt x="2172" y="1007"/>
                  <a:pt x="991" y="1"/>
                  <a:pt x="991" y="1"/>
                </a:cubicBezTo>
                <a:close/>
              </a:path>
            </a:pathLst>
          </a:custGeom>
          <a:solidFill>
            <a:schemeClr val="dk1">
              <a:alpha val="26789"/>
            </a:schemeClr>
          </a:solidFill>
          <a:ln>
            <a:noFill/>
          </a:ln>
          <a:effectLst>
            <a:outerShdw blurRad="57150" dist="19050" dir="5400000" algn="bl" rotWithShape="0">
              <a:srgbClr val="000000">
                <a:alpha val="3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sp>
        <p:nvSpPr>
          <p:cNvPr id="227" name="Google Shape;227;p33"/>
          <p:cNvSpPr/>
          <p:nvPr/>
        </p:nvSpPr>
        <p:spPr>
          <a:xfrm>
            <a:off x="10693099" y="508549"/>
            <a:ext cx="898109" cy="966896"/>
          </a:xfrm>
          <a:custGeom>
            <a:avLst/>
            <a:gdLst/>
            <a:ahLst/>
            <a:cxnLst/>
            <a:rect l="l" t="t" r="r" b="b"/>
            <a:pathLst>
              <a:path w="28231" h="36727" extrusionOk="0">
                <a:moveTo>
                  <a:pt x="9835" y="1"/>
                </a:moveTo>
                <a:cubicBezTo>
                  <a:pt x="9835" y="1"/>
                  <a:pt x="9694" y="1552"/>
                  <a:pt x="8877" y="2031"/>
                </a:cubicBezTo>
                <a:cubicBezTo>
                  <a:pt x="8631" y="2175"/>
                  <a:pt x="8359" y="2226"/>
                  <a:pt x="8099" y="2226"/>
                </a:cubicBezTo>
                <a:cubicBezTo>
                  <a:pt x="7495" y="2226"/>
                  <a:pt x="6956" y="1955"/>
                  <a:pt x="6956" y="1955"/>
                </a:cubicBezTo>
                <a:cubicBezTo>
                  <a:pt x="6956" y="1955"/>
                  <a:pt x="6815" y="3468"/>
                  <a:pt x="5944" y="3979"/>
                </a:cubicBezTo>
                <a:cubicBezTo>
                  <a:pt x="5694" y="4127"/>
                  <a:pt x="5367" y="4179"/>
                  <a:pt x="5027" y="4179"/>
                </a:cubicBezTo>
                <a:cubicBezTo>
                  <a:pt x="4189" y="4179"/>
                  <a:pt x="3277" y="3860"/>
                  <a:pt x="3277" y="3860"/>
                </a:cubicBezTo>
                <a:cubicBezTo>
                  <a:pt x="3277" y="3860"/>
                  <a:pt x="2940" y="5492"/>
                  <a:pt x="2363" y="5830"/>
                </a:cubicBezTo>
                <a:cubicBezTo>
                  <a:pt x="2184" y="5936"/>
                  <a:pt x="1888" y="5973"/>
                  <a:pt x="1566" y="5973"/>
                </a:cubicBezTo>
                <a:cubicBezTo>
                  <a:pt x="850" y="5973"/>
                  <a:pt x="1" y="5792"/>
                  <a:pt x="1" y="5792"/>
                </a:cubicBezTo>
                <a:lnTo>
                  <a:pt x="1" y="5792"/>
                </a:lnTo>
                <a:lnTo>
                  <a:pt x="18233" y="36726"/>
                </a:lnTo>
                <a:cubicBezTo>
                  <a:pt x="18569" y="35013"/>
                  <a:pt x="19849" y="34712"/>
                  <a:pt x="20707" y="34712"/>
                </a:cubicBezTo>
                <a:cubicBezTo>
                  <a:pt x="21170" y="34712"/>
                  <a:pt x="21509" y="34800"/>
                  <a:pt x="21509" y="34800"/>
                </a:cubicBezTo>
                <a:cubicBezTo>
                  <a:pt x="21509" y="34800"/>
                  <a:pt x="22048" y="33624"/>
                  <a:pt x="22685" y="33053"/>
                </a:cubicBezTo>
                <a:cubicBezTo>
                  <a:pt x="22886" y="32873"/>
                  <a:pt x="23195" y="32811"/>
                  <a:pt x="23525" y="32811"/>
                </a:cubicBezTo>
                <a:cubicBezTo>
                  <a:pt x="24241" y="32811"/>
                  <a:pt x="25052" y="33102"/>
                  <a:pt x="25052" y="33102"/>
                </a:cubicBezTo>
                <a:cubicBezTo>
                  <a:pt x="25052" y="33102"/>
                  <a:pt x="25237" y="31431"/>
                  <a:pt x="25961" y="31006"/>
                </a:cubicBezTo>
                <a:cubicBezTo>
                  <a:pt x="26140" y="30901"/>
                  <a:pt x="26369" y="30861"/>
                  <a:pt x="26614" y="30861"/>
                </a:cubicBezTo>
                <a:cubicBezTo>
                  <a:pt x="27354" y="30861"/>
                  <a:pt x="28231" y="31224"/>
                  <a:pt x="28231" y="31224"/>
                </a:cubicBezTo>
                <a:lnTo>
                  <a:pt x="9835" y="1"/>
                </a:lnTo>
                <a:close/>
              </a:path>
            </a:pathLst>
          </a:custGeom>
          <a:solidFill>
            <a:schemeClr val="dk1">
              <a:alpha val="26789"/>
            </a:scheme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sp>
        <p:nvSpPr>
          <p:cNvPr id="4" name="Rectangle 3">
            <a:extLst>
              <a:ext uri="{FF2B5EF4-FFF2-40B4-BE49-F238E27FC236}">
                <a16:creationId xmlns:a16="http://schemas.microsoft.com/office/drawing/2014/main" id="{0C9791CC-3EDD-9042-AE68-1269D6DDA549}"/>
              </a:ext>
            </a:extLst>
          </p:cNvPr>
          <p:cNvSpPr/>
          <p:nvPr/>
        </p:nvSpPr>
        <p:spPr>
          <a:xfrm>
            <a:off x="700180" y="1546731"/>
            <a:ext cx="2023311" cy="490199"/>
          </a:xfrm>
          <a:prstGeom prst="rect">
            <a:avLst/>
          </a:prstGeom>
        </p:spPr>
        <p:txBody>
          <a:bodyPr wrap="non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a. Hoàn cảnh:</a:t>
            </a:r>
            <a:endParaRPr kumimoji="0" lang="en-VN" sz="2400" b="1"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18" name="Rectangle 17">
            <a:extLst>
              <a:ext uri="{FF2B5EF4-FFF2-40B4-BE49-F238E27FC236}">
                <a16:creationId xmlns:a16="http://schemas.microsoft.com/office/drawing/2014/main" id="{F5132F02-C5BF-4641-B5E1-84F2AF2B4B47}"/>
              </a:ext>
            </a:extLst>
          </p:cNvPr>
          <p:cNvSpPr/>
          <p:nvPr/>
        </p:nvSpPr>
        <p:spPr>
          <a:xfrm>
            <a:off x="700180" y="2036930"/>
            <a:ext cx="2943434" cy="490199"/>
          </a:xfrm>
          <a:prstGeom prst="rect">
            <a:avLst/>
          </a:prstGeom>
        </p:spPr>
        <p:txBody>
          <a:bodyPr wrap="non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b. </a:t>
            </a:r>
            <a:r>
              <a:rPr kumimoji="0" lang="en-US"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C</a:t>
            </a:r>
            <a:r>
              <a:rPr kumimoji="0" lang="en-VN" sz="2400" b="1"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hủ trương của ta</a:t>
            </a:r>
            <a:endParaRPr kumimoji="0" lang="en-VN" sz="2400" b="1" i="0" u="none" strike="noStrike" kern="1200" cap="none" spc="0" normalizeH="0" baseline="0" noProof="0" dirty="0">
              <a:ln>
                <a:noFill/>
              </a:ln>
              <a:solidFill>
                <a:srgbClr val="0070C0"/>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2" name="Rectangle 1">
            <a:extLst>
              <a:ext uri="{FF2B5EF4-FFF2-40B4-BE49-F238E27FC236}">
                <a16:creationId xmlns:a16="http://schemas.microsoft.com/office/drawing/2014/main" id="{79D906F7-96E7-C94A-9C79-418C274410CA}"/>
              </a:ext>
            </a:extLst>
          </p:cNvPr>
          <p:cNvSpPr/>
          <p:nvPr/>
        </p:nvSpPr>
        <p:spPr>
          <a:xfrm>
            <a:off x="658027" y="2519642"/>
            <a:ext cx="5437973" cy="1339662"/>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595959">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 Hội nghị toàn quốc của Đảng họp tại Tân Trào (15/8/1945) quyết định Tổng khởi nghĩa trong cả nước .</a:t>
            </a:r>
            <a:endParaRPr kumimoji="0" lang="en-VN" sz="2400" b="0" i="0" u="none" strike="noStrike" kern="1200" cap="none" spc="0" normalizeH="0" baseline="0" noProof="0" dirty="0">
              <a:ln>
                <a:noFill/>
              </a:ln>
              <a:solidFill>
                <a:srgbClr val="595959">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3" name="Rectangle 2">
            <a:extLst>
              <a:ext uri="{FF2B5EF4-FFF2-40B4-BE49-F238E27FC236}">
                <a16:creationId xmlns:a16="http://schemas.microsoft.com/office/drawing/2014/main" id="{73D295EE-F734-F94B-A6BF-B1C40E31175A}"/>
              </a:ext>
            </a:extLst>
          </p:cNvPr>
          <p:cNvSpPr/>
          <p:nvPr/>
        </p:nvSpPr>
        <p:spPr>
          <a:xfrm>
            <a:off x="647752" y="3929870"/>
            <a:ext cx="5437973" cy="914930"/>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595959">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Quốc dân đại hội họp (16/8/1945) tán thành quyết định khởi nghĩa của Đảng.</a:t>
            </a:r>
            <a:endParaRPr kumimoji="0" lang="en-VN" sz="2400" b="0" i="0" u="none" strike="noStrike" kern="1200" cap="none" spc="0" normalizeH="0" baseline="0" noProof="0" dirty="0">
              <a:ln>
                <a:noFill/>
              </a:ln>
              <a:solidFill>
                <a:srgbClr val="595959">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sp>
        <p:nvSpPr>
          <p:cNvPr id="9" name="Rectangle 8">
            <a:extLst>
              <a:ext uri="{FF2B5EF4-FFF2-40B4-BE49-F238E27FC236}">
                <a16:creationId xmlns:a16="http://schemas.microsoft.com/office/drawing/2014/main" id="{7A9938E1-86E0-154A-A2C9-51E4D519C5CA}"/>
              </a:ext>
            </a:extLst>
          </p:cNvPr>
          <p:cNvSpPr/>
          <p:nvPr/>
        </p:nvSpPr>
        <p:spPr>
          <a:xfrm>
            <a:off x="648011" y="5146145"/>
            <a:ext cx="5274046" cy="914930"/>
          </a:xfrm>
          <a:prstGeom prst="rect">
            <a:avLst/>
          </a:prstGeom>
        </p:spPr>
        <p:txBody>
          <a:bodyPr wrap="square">
            <a:spAutoFit/>
          </a:bodyPr>
          <a:lstStyle/>
          <a:p>
            <a:pPr marL="0" marR="0" lvl="0" indent="0" algn="just" defTabSz="914400" rtl="0" eaLnBrk="1" fontAlgn="auto" latinLnBrk="0" hangingPunct="1">
              <a:lnSpc>
                <a:spcPct val="115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595959">
                    <a:lumMod val="50000"/>
                  </a:srgbClr>
                </a:solidFill>
                <a:effectLst/>
                <a:uLnTx/>
                <a:uFillTx/>
                <a:latin typeface="Times New Roman" panose="02020603050405020304" pitchFamily="18" charset="0"/>
                <a:ea typeface="Calibri" panose="020F0502020204030204" pitchFamily="34" charset="0"/>
                <a:cs typeface="Times New Roman" panose="02020603050405020304" pitchFamily="18" charset="0"/>
              </a:rPr>
              <a:t>- Hồ Chí Minh gửi thư kêu gọi đồng bào cả nước nổi dậy khởi nghĩa</a:t>
            </a:r>
            <a:endParaRPr kumimoji="0" lang="en-VN" sz="2400" b="0" i="0" u="none" strike="noStrike" kern="1200" cap="none" spc="0" normalizeH="0" baseline="0" noProof="0" dirty="0">
              <a:ln>
                <a:noFill/>
              </a:ln>
              <a:solidFill>
                <a:srgbClr val="595959">
                  <a:lumMod val="50000"/>
                </a:srgbClr>
              </a:solidFill>
              <a:effectLst/>
              <a:uLnTx/>
              <a:uFillTx/>
              <a:latin typeface="Calibri" panose="020F0502020204030204" pitchFamily="34" charset="0"/>
              <a:ea typeface="Calibri" panose="020F0502020204030204" pitchFamily="34" charset="0"/>
              <a:cs typeface="Times New Roman" panose="02020603050405020304" pitchFamily="18" charset="0"/>
            </a:endParaRPr>
          </a:p>
        </p:txBody>
      </p:sp>
      <p:grpSp>
        <p:nvGrpSpPr>
          <p:cNvPr id="7" name="Group 6">
            <a:extLst>
              <a:ext uri="{FF2B5EF4-FFF2-40B4-BE49-F238E27FC236}">
                <a16:creationId xmlns:a16="http://schemas.microsoft.com/office/drawing/2014/main" id="{83504A6F-8144-5046-9693-BC5F060C7EA3}"/>
              </a:ext>
            </a:extLst>
          </p:cNvPr>
          <p:cNvGrpSpPr/>
          <p:nvPr/>
        </p:nvGrpSpPr>
        <p:grpSpPr>
          <a:xfrm>
            <a:off x="647752" y="3337184"/>
            <a:ext cx="5018314" cy="957943"/>
            <a:chOff x="816143" y="2631465"/>
            <a:chExt cx="5018314" cy="957943"/>
          </a:xfrm>
        </p:grpSpPr>
        <p:sp>
          <p:nvSpPr>
            <p:cNvPr id="5" name="Terminator 4">
              <a:extLst>
                <a:ext uri="{FF2B5EF4-FFF2-40B4-BE49-F238E27FC236}">
                  <a16:creationId xmlns:a16="http://schemas.microsoft.com/office/drawing/2014/main" id="{58476B29-5A50-B642-BD43-E5E75725EB0F}"/>
                </a:ext>
              </a:extLst>
            </p:cNvPr>
            <p:cNvSpPr/>
            <p:nvPr/>
          </p:nvSpPr>
          <p:spPr>
            <a:xfrm>
              <a:off x="816143" y="2631465"/>
              <a:ext cx="5018314" cy="957943"/>
            </a:xfrm>
            <a:prstGeom prst="flowChartTerminator">
              <a:avLst/>
            </a:prstGeom>
          </p:spPr>
          <p:style>
            <a:lnRef idx="1">
              <a:schemeClr val="accent5"/>
            </a:lnRef>
            <a:fillRef idx="2">
              <a:schemeClr val="accent5"/>
            </a:fillRef>
            <a:effectRef idx="1">
              <a:schemeClr val="accent5"/>
            </a:effectRef>
            <a:fontRef idx="minor">
              <a:schemeClr val="dk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595959"/>
                </a:solidFill>
                <a:effectLst/>
                <a:uLnTx/>
                <a:uFillTx/>
                <a:latin typeface="Arial"/>
                <a:ea typeface="+mn-ea"/>
                <a:cs typeface="+mn-cs"/>
              </a:endParaRPr>
            </a:p>
          </p:txBody>
        </p:sp>
        <p:sp>
          <p:nvSpPr>
            <p:cNvPr id="6" name="TextBox 5">
              <a:extLst>
                <a:ext uri="{FF2B5EF4-FFF2-40B4-BE49-F238E27FC236}">
                  <a16:creationId xmlns:a16="http://schemas.microsoft.com/office/drawing/2014/main" id="{FEF97024-D21C-EF41-9DD0-8C9C37959FAB}"/>
                </a:ext>
              </a:extLst>
            </p:cNvPr>
            <p:cNvSpPr txBox="1"/>
            <p:nvPr/>
          </p:nvSpPr>
          <p:spPr>
            <a:xfrm>
              <a:off x="1245723" y="2722370"/>
              <a:ext cx="4159153"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1" i="0" u="none" strike="noStrike" kern="120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rPr>
                <a:t>Trước tình hình đó Đảng đã có chủ trương gì? </a:t>
              </a:r>
            </a:p>
          </p:txBody>
        </p:sp>
      </p:grpSp>
      <p:sp>
        <p:nvSpPr>
          <p:cNvPr id="10" name="Rectangle 9">
            <a:extLst>
              <a:ext uri="{FF2B5EF4-FFF2-40B4-BE49-F238E27FC236}">
                <a16:creationId xmlns:a16="http://schemas.microsoft.com/office/drawing/2014/main" id="{7D0923B0-6154-D241-A009-4A4734D1DA56}"/>
              </a:ext>
            </a:extLst>
          </p:cNvPr>
          <p:cNvSpPr/>
          <p:nvPr/>
        </p:nvSpPr>
        <p:spPr>
          <a:xfrm>
            <a:off x="6269945" y="4864946"/>
            <a:ext cx="5229706"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18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Lán Nà Lừa, thôn Tân Lập, xã Tân Trào, huyện Sơn Dương, tỉnh Tuyên Quang,nơi Chủ tịch Hồ Chí Minh ở và làm việc trong những ngày Hội nghị toàn quốc của Đảng và Quốc dân Đại hội (1945).</a:t>
            </a:r>
          </a:p>
        </p:txBody>
      </p:sp>
    </p:spTree>
    <p:extLst>
      <p:ext uri="{BB962C8B-B14F-4D97-AF65-F5344CB8AC3E}">
        <p14:creationId xmlns:p14="http://schemas.microsoft.com/office/powerpoint/2010/main" val="393181775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nodeType="clickEffect">
                                  <p:stCondLst>
                                    <p:cond delay="0"/>
                                  </p:stCondLst>
                                  <p:childTnLst>
                                    <p:set>
                                      <p:cBhvr>
                                        <p:cTn id="6" dur="1" fill="hold">
                                          <p:stCondLst>
                                            <p:cond delay="0"/>
                                          </p:stCondLst>
                                        </p:cTn>
                                        <p:tgtEl>
                                          <p:spTgt spid="7"/>
                                        </p:tgtEl>
                                        <p:attrNameLst>
                                          <p:attrName>style.visibility</p:attrName>
                                        </p:attrNameLst>
                                      </p:cBhvr>
                                      <p:to>
                                        <p:strVal val="visible"/>
                                      </p:to>
                                    </p:set>
                                    <p:animEffect transition="in" filter="barn(outVertical)">
                                      <p:cBhvr>
                                        <p:cTn id="7" dur="500"/>
                                        <p:tgtEl>
                                          <p:spTgt spid="7"/>
                                        </p:tgtEl>
                                      </p:cBhvr>
                                    </p:animEffect>
                                  </p:childTnLst>
                                </p:cTn>
                              </p:par>
                            </p:childTnLst>
                          </p:cTn>
                        </p:par>
                      </p:childTnLst>
                    </p:cTn>
                  </p:par>
                  <p:par>
                    <p:cTn id="8" fill="hold">
                      <p:stCondLst>
                        <p:cond delay="indefinite"/>
                      </p:stCondLst>
                      <p:childTnLst>
                        <p:par>
                          <p:cTn id="9" fill="hold">
                            <p:stCondLst>
                              <p:cond delay="0"/>
                            </p:stCondLst>
                            <p:childTnLst>
                              <p:par>
                                <p:cTn id="10" presetID="3" presetClass="exit" presetSubtype="10" fill="hold" nodeType="clickEffect">
                                  <p:stCondLst>
                                    <p:cond delay="0"/>
                                  </p:stCondLst>
                                  <p:childTnLst>
                                    <p:animEffect transition="out" filter="blinds(horizontal)">
                                      <p:cBhvr>
                                        <p:cTn id="11" dur="500"/>
                                        <p:tgtEl>
                                          <p:spTgt spid="7"/>
                                        </p:tgtEl>
                                      </p:cBhvr>
                                    </p:animEffect>
                                    <p:set>
                                      <p:cBhvr>
                                        <p:cTn id="12" dur="1" fill="hold">
                                          <p:stCondLst>
                                            <p:cond delay="499"/>
                                          </p:stCondLst>
                                        </p:cTn>
                                        <p:tgtEl>
                                          <p:spTgt spid="7"/>
                                        </p:tgtEl>
                                        <p:attrNameLst>
                                          <p:attrName>style.visibility</p:attrName>
                                        </p:attrNameLst>
                                      </p:cBhvr>
                                      <p:to>
                                        <p:strVal val="hidden"/>
                                      </p:to>
                                    </p:set>
                                  </p:childTnLst>
                                </p:cTn>
                              </p:par>
                              <p:par>
                                <p:cTn id="13" presetID="22" presetClass="entr" presetSubtype="4"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wipe(down)">
                                      <p:cBhvr>
                                        <p:cTn id="15" dur="500"/>
                                        <p:tgtEl>
                                          <p:spTgt spid="2"/>
                                        </p:tgtEl>
                                      </p:cBhvr>
                                    </p:animEffect>
                                  </p:childTnLst>
                                </p:cTn>
                              </p:par>
                            </p:childTnLst>
                          </p:cTn>
                        </p:par>
                      </p:childTnLst>
                    </p:cTn>
                  </p:par>
                  <p:par>
                    <p:cTn id="16" fill="hold">
                      <p:stCondLst>
                        <p:cond delay="indefinite"/>
                      </p:stCondLst>
                      <p:childTnLst>
                        <p:par>
                          <p:cTn id="17" fill="hold">
                            <p:stCondLst>
                              <p:cond delay="0"/>
                            </p:stCondLst>
                            <p:childTnLst>
                              <p:par>
                                <p:cTn id="18" presetID="22" presetClass="entr" presetSubtype="4" fill="hold" grpId="0" nodeType="clickEffect">
                                  <p:stCondLst>
                                    <p:cond delay="0"/>
                                  </p:stCondLst>
                                  <p:childTnLst>
                                    <p:set>
                                      <p:cBhvr>
                                        <p:cTn id="19" dur="1" fill="hold">
                                          <p:stCondLst>
                                            <p:cond delay="0"/>
                                          </p:stCondLst>
                                        </p:cTn>
                                        <p:tgtEl>
                                          <p:spTgt spid="3"/>
                                        </p:tgtEl>
                                        <p:attrNameLst>
                                          <p:attrName>style.visibility</p:attrName>
                                        </p:attrNameLst>
                                      </p:cBhvr>
                                      <p:to>
                                        <p:strVal val="visible"/>
                                      </p:to>
                                    </p:set>
                                    <p:animEffect transition="in" filter="wipe(down)">
                                      <p:cBhvr>
                                        <p:cTn id="20" dur="500"/>
                                        <p:tgtEl>
                                          <p:spTgt spid="3"/>
                                        </p:tgtEl>
                                      </p:cBhvr>
                                    </p:animEffect>
                                  </p:childTnLst>
                                </p:cTn>
                              </p:par>
                            </p:childTnLst>
                          </p:cTn>
                        </p:par>
                      </p:childTnLst>
                    </p:cTn>
                  </p:par>
                  <p:par>
                    <p:cTn id="21" fill="hold">
                      <p:stCondLst>
                        <p:cond delay="indefinite"/>
                      </p:stCondLst>
                      <p:childTnLst>
                        <p:par>
                          <p:cTn id="22" fill="hold">
                            <p:stCondLst>
                              <p:cond delay="0"/>
                            </p:stCondLst>
                            <p:childTnLst>
                              <p:par>
                                <p:cTn id="23" presetID="22" presetClass="entr" presetSubtype="4" fill="hold" grpId="0" nodeType="clickEffect">
                                  <p:stCondLst>
                                    <p:cond delay="0"/>
                                  </p:stCondLst>
                                  <p:childTnLst>
                                    <p:set>
                                      <p:cBhvr>
                                        <p:cTn id="24" dur="1" fill="hold">
                                          <p:stCondLst>
                                            <p:cond delay="0"/>
                                          </p:stCondLst>
                                        </p:cTn>
                                        <p:tgtEl>
                                          <p:spTgt spid="9"/>
                                        </p:tgtEl>
                                        <p:attrNameLst>
                                          <p:attrName>style.visibility</p:attrName>
                                        </p:attrNameLst>
                                      </p:cBhvr>
                                      <p:to>
                                        <p:strVal val="visible"/>
                                      </p:to>
                                    </p:set>
                                    <p:animEffect transition="in" filter="wipe(down)">
                                      <p:cBhvr>
                                        <p:cTn id="25" dur="500"/>
                                        <p:tgtEl>
                                          <p:spTgt spid="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P spid="9" grpId="0"/>
    </p:bld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Shape 193"/>
        <p:cNvGrpSpPr/>
        <p:nvPr/>
      </p:nvGrpSpPr>
      <p:grpSpPr>
        <a:xfrm>
          <a:off x="0" y="0"/>
          <a:ext cx="0" cy="0"/>
          <a:chOff x="0" y="0"/>
          <a:chExt cx="0" cy="0"/>
        </a:xfrm>
      </p:grpSpPr>
      <p:sp>
        <p:nvSpPr>
          <p:cNvPr id="195" name="Google Shape;195;p31"/>
          <p:cNvSpPr/>
          <p:nvPr/>
        </p:nvSpPr>
        <p:spPr>
          <a:xfrm>
            <a:off x="12877101" y="821233"/>
            <a:ext cx="899817" cy="651232"/>
          </a:xfrm>
          <a:custGeom>
            <a:avLst/>
            <a:gdLst/>
            <a:ahLst/>
            <a:cxnLst/>
            <a:rect l="l" t="t" r="r" b="b"/>
            <a:pathLst>
              <a:path w="35347" h="25582" extrusionOk="0">
                <a:moveTo>
                  <a:pt x="32086" y="1331"/>
                </a:moveTo>
                <a:cubicBezTo>
                  <a:pt x="32060" y="1725"/>
                  <a:pt x="32014" y="2116"/>
                  <a:pt x="31884" y="2511"/>
                </a:cubicBezTo>
                <a:cubicBezTo>
                  <a:pt x="31710" y="3037"/>
                  <a:pt x="31422" y="3448"/>
                  <a:pt x="31140" y="3873"/>
                </a:cubicBezTo>
                <a:lnTo>
                  <a:pt x="31140" y="3875"/>
                </a:lnTo>
                <a:cubicBezTo>
                  <a:pt x="31045" y="3802"/>
                  <a:pt x="30957" y="3717"/>
                  <a:pt x="30879" y="3626"/>
                </a:cubicBezTo>
                <a:cubicBezTo>
                  <a:pt x="30960" y="3537"/>
                  <a:pt x="31004" y="3420"/>
                  <a:pt x="31004" y="3300"/>
                </a:cubicBezTo>
                <a:cubicBezTo>
                  <a:pt x="31012" y="2456"/>
                  <a:pt x="31170" y="1364"/>
                  <a:pt x="32086" y="1331"/>
                </a:cubicBezTo>
                <a:close/>
                <a:moveTo>
                  <a:pt x="33448" y="2151"/>
                </a:moveTo>
                <a:lnTo>
                  <a:pt x="33448" y="2151"/>
                </a:lnTo>
                <a:cubicBezTo>
                  <a:pt x="33674" y="2664"/>
                  <a:pt x="33586" y="3318"/>
                  <a:pt x="33167" y="3795"/>
                </a:cubicBezTo>
                <a:cubicBezTo>
                  <a:pt x="33046" y="3933"/>
                  <a:pt x="32896" y="4044"/>
                  <a:pt x="32729" y="4118"/>
                </a:cubicBezTo>
                <a:cubicBezTo>
                  <a:pt x="33098" y="3528"/>
                  <a:pt x="33326" y="2819"/>
                  <a:pt x="33448" y="2151"/>
                </a:cubicBezTo>
                <a:close/>
                <a:moveTo>
                  <a:pt x="32524" y="1387"/>
                </a:moveTo>
                <a:cubicBezTo>
                  <a:pt x="32540" y="1390"/>
                  <a:pt x="32555" y="1392"/>
                  <a:pt x="32571" y="1397"/>
                </a:cubicBezTo>
                <a:cubicBezTo>
                  <a:pt x="32884" y="1486"/>
                  <a:pt x="33123" y="1661"/>
                  <a:pt x="33289" y="1878"/>
                </a:cubicBezTo>
                <a:cubicBezTo>
                  <a:pt x="33081" y="2445"/>
                  <a:pt x="32804" y="2943"/>
                  <a:pt x="32503" y="3432"/>
                </a:cubicBezTo>
                <a:cubicBezTo>
                  <a:pt x="32416" y="3432"/>
                  <a:pt x="32336" y="3480"/>
                  <a:pt x="32295" y="3557"/>
                </a:cubicBezTo>
                <a:cubicBezTo>
                  <a:pt x="32169" y="3777"/>
                  <a:pt x="32049" y="4000"/>
                  <a:pt x="31925" y="4221"/>
                </a:cubicBezTo>
                <a:cubicBezTo>
                  <a:pt x="31817" y="4204"/>
                  <a:pt x="31712" y="4175"/>
                  <a:pt x="31611" y="4138"/>
                </a:cubicBezTo>
                <a:cubicBezTo>
                  <a:pt x="32171" y="3413"/>
                  <a:pt x="32513" y="2340"/>
                  <a:pt x="32524" y="1387"/>
                </a:cubicBezTo>
                <a:close/>
                <a:moveTo>
                  <a:pt x="9407" y="5159"/>
                </a:moveTo>
                <a:cubicBezTo>
                  <a:pt x="10187" y="6580"/>
                  <a:pt x="10603" y="7882"/>
                  <a:pt x="10645" y="9398"/>
                </a:cubicBezTo>
                <a:cubicBezTo>
                  <a:pt x="10279" y="9775"/>
                  <a:pt x="9939" y="10175"/>
                  <a:pt x="9627" y="10596"/>
                </a:cubicBezTo>
                <a:lnTo>
                  <a:pt x="9626" y="10596"/>
                </a:lnTo>
                <a:cubicBezTo>
                  <a:pt x="9570" y="10548"/>
                  <a:pt x="9511" y="10506"/>
                  <a:pt x="9457" y="10455"/>
                </a:cubicBezTo>
                <a:cubicBezTo>
                  <a:pt x="8958" y="9988"/>
                  <a:pt x="8631" y="9478"/>
                  <a:pt x="8445" y="8950"/>
                </a:cubicBezTo>
                <a:cubicBezTo>
                  <a:pt x="8239" y="7563"/>
                  <a:pt x="8522" y="6110"/>
                  <a:pt x="9407" y="5159"/>
                </a:cubicBezTo>
                <a:close/>
                <a:moveTo>
                  <a:pt x="14031" y="4662"/>
                </a:moveTo>
                <a:lnTo>
                  <a:pt x="14031" y="4662"/>
                </a:lnTo>
                <a:cubicBezTo>
                  <a:pt x="15409" y="5488"/>
                  <a:pt x="16195" y="7133"/>
                  <a:pt x="15661" y="8877"/>
                </a:cubicBezTo>
                <a:lnTo>
                  <a:pt x="15659" y="8877"/>
                </a:lnTo>
                <a:cubicBezTo>
                  <a:pt x="15430" y="9624"/>
                  <a:pt x="15018" y="10217"/>
                  <a:pt x="14503" y="10657"/>
                </a:cubicBezTo>
                <a:cubicBezTo>
                  <a:pt x="15162" y="8733"/>
                  <a:pt x="15142" y="6226"/>
                  <a:pt x="14031" y="4662"/>
                </a:cubicBezTo>
                <a:close/>
                <a:moveTo>
                  <a:pt x="12255" y="4111"/>
                </a:moveTo>
                <a:lnTo>
                  <a:pt x="12255" y="4111"/>
                </a:lnTo>
                <a:cubicBezTo>
                  <a:pt x="12734" y="4141"/>
                  <a:pt x="13204" y="4257"/>
                  <a:pt x="13641" y="4456"/>
                </a:cubicBezTo>
                <a:cubicBezTo>
                  <a:pt x="13946" y="5706"/>
                  <a:pt x="14445" y="6784"/>
                  <a:pt x="14438" y="8128"/>
                </a:cubicBezTo>
                <a:cubicBezTo>
                  <a:pt x="14433" y="9221"/>
                  <a:pt x="14153" y="10170"/>
                  <a:pt x="13778" y="11136"/>
                </a:cubicBezTo>
                <a:lnTo>
                  <a:pt x="13777" y="11136"/>
                </a:lnTo>
                <a:cubicBezTo>
                  <a:pt x="13579" y="11237"/>
                  <a:pt x="13371" y="11320"/>
                  <a:pt x="13158" y="11383"/>
                </a:cubicBezTo>
                <a:cubicBezTo>
                  <a:pt x="13508" y="10596"/>
                  <a:pt x="13480" y="9389"/>
                  <a:pt x="13480" y="8738"/>
                </a:cubicBezTo>
                <a:cubicBezTo>
                  <a:pt x="13481" y="7105"/>
                  <a:pt x="13101" y="5512"/>
                  <a:pt x="12255" y="4111"/>
                </a:cubicBezTo>
                <a:close/>
                <a:moveTo>
                  <a:pt x="10574" y="4370"/>
                </a:moveTo>
                <a:cubicBezTo>
                  <a:pt x="11032" y="5394"/>
                  <a:pt x="11434" y="6425"/>
                  <a:pt x="11654" y="7535"/>
                </a:cubicBezTo>
                <a:cubicBezTo>
                  <a:pt x="11731" y="7917"/>
                  <a:pt x="12221" y="10964"/>
                  <a:pt x="11674" y="11503"/>
                </a:cubicBezTo>
                <a:cubicBezTo>
                  <a:pt x="11256" y="11451"/>
                  <a:pt x="10850" y="11331"/>
                  <a:pt x="10471" y="11147"/>
                </a:cubicBezTo>
                <a:cubicBezTo>
                  <a:pt x="10513" y="11076"/>
                  <a:pt x="10551" y="11003"/>
                  <a:pt x="10593" y="10933"/>
                </a:cubicBezTo>
                <a:cubicBezTo>
                  <a:pt x="10613" y="10979"/>
                  <a:pt x="10666" y="11005"/>
                  <a:pt x="10718" y="11005"/>
                </a:cubicBezTo>
                <a:cubicBezTo>
                  <a:pt x="10776" y="11005"/>
                  <a:pt x="10833" y="10974"/>
                  <a:pt x="10849" y="10909"/>
                </a:cubicBezTo>
                <a:cubicBezTo>
                  <a:pt x="10901" y="10692"/>
                  <a:pt x="10939" y="10473"/>
                  <a:pt x="10966" y="10253"/>
                </a:cubicBezTo>
                <a:cubicBezTo>
                  <a:pt x="11086" y="10020"/>
                  <a:pt x="11201" y="9789"/>
                  <a:pt x="11304" y="9554"/>
                </a:cubicBezTo>
                <a:cubicBezTo>
                  <a:pt x="11399" y="9337"/>
                  <a:pt x="11239" y="9113"/>
                  <a:pt x="11045" y="9113"/>
                </a:cubicBezTo>
                <a:cubicBezTo>
                  <a:pt x="11035" y="9113"/>
                  <a:pt x="11025" y="9113"/>
                  <a:pt x="11016" y="9115"/>
                </a:cubicBezTo>
                <a:cubicBezTo>
                  <a:pt x="10959" y="7642"/>
                  <a:pt x="10449" y="6136"/>
                  <a:pt x="9532" y="5039"/>
                </a:cubicBezTo>
                <a:cubicBezTo>
                  <a:pt x="9833" y="4751"/>
                  <a:pt x="10187" y="4523"/>
                  <a:pt x="10574" y="4370"/>
                </a:cubicBezTo>
                <a:close/>
                <a:moveTo>
                  <a:pt x="12017" y="4105"/>
                </a:moveTo>
                <a:cubicBezTo>
                  <a:pt x="12017" y="4115"/>
                  <a:pt x="12020" y="4125"/>
                  <a:pt x="12023" y="4134"/>
                </a:cubicBezTo>
                <a:cubicBezTo>
                  <a:pt x="12459" y="5230"/>
                  <a:pt x="12828" y="6325"/>
                  <a:pt x="12963" y="7502"/>
                </a:cubicBezTo>
                <a:cubicBezTo>
                  <a:pt x="13008" y="7897"/>
                  <a:pt x="13034" y="10935"/>
                  <a:pt x="12588" y="11499"/>
                </a:cubicBezTo>
                <a:lnTo>
                  <a:pt x="12586" y="11499"/>
                </a:lnTo>
                <a:cubicBezTo>
                  <a:pt x="12468" y="11513"/>
                  <a:pt x="12349" y="11524"/>
                  <a:pt x="12230" y="11527"/>
                </a:cubicBezTo>
                <a:cubicBezTo>
                  <a:pt x="12489" y="10895"/>
                  <a:pt x="12334" y="9818"/>
                  <a:pt x="12313" y="9394"/>
                </a:cubicBezTo>
                <a:cubicBezTo>
                  <a:pt x="12224" y="7606"/>
                  <a:pt x="11756" y="5824"/>
                  <a:pt x="10864" y="4269"/>
                </a:cubicBezTo>
                <a:cubicBezTo>
                  <a:pt x="11115" y="4193"/>
                  <a:pt x="11375" y="4142"/>
                  <a:pt x="11637" y="4117"/>
                </a:cubicBezTo>
                <a:cubicBezTo>
                  <a:pt x="11766" y="4105"/>
                  <a:pt x="11891" y="4105"/>
                  <a:pt x="12017" y="4105"/>
                </a:cubicBezTo>
                <a:close/>
                <a:moveTo>
                  <a:pt x="25741" y="16319"/>
                </a:moveTo>
                <a:cubicBezTo>
                  <a:pt x="26033" y="16319"/>
                  <a:pt x="26325" y="16353"/>
                  <a:pt x="26608" y="16425"/>
                </a:cubicBezTo>
                <a:cubicBezTo>
                  <a:pt x="26757" y="16463"/>
                  <a:pt x="26903" y="16513"/>
                  <a:pt x="27044" y="16574"/>
                </a:cubicBezTo>
                <a:cubicBezTo>
                  <a:pt x="28124" y="17916"/>
                  <a:pt x="26413" y="20133"/>
                  <a:pt x="25036" y="20799"/>
                </a:cubicBezTo>
                <a:cubicBezTo>
                  <a:pt x="24616" y="21002"/>
                  <a:pt x="24156" y="21111"/>
                  <a:pt x="23701" y="21111"/>
                </a:cubicBezTo>
                <a:cubicBezTo>
                  <a:pt x="23171" y="21111"/>
                  <a:pt x="22648" y="20963"/>
                  <a:pt x="22200" y="20645"/>
                </a:cubicBezTo>
                <a:cubicBezTo>
                  <a:pt x="21851" y="20398"/>
                  <a:pt x="21618" y="20077"/>
                  <a:pt x="21492" y="19731"/>
                </a:cubicBezTo>
                <a:cubicBezTo>
                  <a:pt x="21476" y="19396"/>
                  <a:pt x="21503" y="19061"/>
                  <a:pt x="21572" y="18733"/>
                </a:cubicBezTo>
                <a:cubicBezTo>
                  <a:pt x="21617" y="18728"/>
                  <a:pt x="21662" y="18715"/>
                  <a:pt x="21702" y="18694"/>
                </a:cubicBezTo>
                <a:cubicBezTo>
                  <a:pt x="22164" y="18440"/>
                  <a:pt x="22446" y="18033"/>
                  <a:pt x="22768" y="17649"/>
                </a:cubicBezTo>
                <a:cubicBezTo>
                  <a:pt x="23416" y="18221"/>
                  <a:pt x="24064" y="18791"/>
                  <a:pt x="24704" y="19359"/>
                </a:cubicBezTo>
                <a:cubicBezTo>
                  <a:pt x="24857" y="19496"/>
                  <a:pt x="25027" y="19554"/>
                  <a:pt x="25190" y="19554"/>
                </a:cubicBezTo>
                <a:cubicBezTo>
                  <a:pt x="25767" y="19554"/>
                  <a:pt x="26268" y="18836"/>
                  <a:pt x="25734" y="18328"/>
                </a:cubicBezTo>
                <a:cubicBezTo>
                  <a:pt x="25166" y="17789"/>
                  <a:pt x="24597" y="17246"/>
                  <a:pt x="24027" y="16699"/>
                </a:cubicBezTo>
                <a:cubicBezTo>
                  <a:pt x="24563" y="16456"/>
                  <a:pt x="25153" y="16319"/>
                  <a:pt x="25741" y="16319"/>
                </a:cubicBezTo>
                <a:close/>
                <a:moveTo>
                  <a:pt x="27895" y="17098"/>
                </a:moveTo>
                <a:cubicBezTo>
                  <a:pt x="28227" y="17383"/>
                  <a:pt x="28508" y="17724"/>
                  <a:pt x="28723" y="18106"/>
                </a:cubicBezTo>
                <a:cubicBezTo>
                  <a:pt x="28458" y="19552"/>
                  <a:pt x="27924" y="20816"/>
                  <a:pt x="26655" y="21718"/>
                </a:cubicBezTo>
                <a:cubicBezTo>
                  <a:pt x="25884" y="22266"/>
                  <a:pt x="25025" y="22582"/>
                  <a:pt x="24076" y="22639"/>
                </a:cubicBezTo>
                <a:cubicBezTo>
                  <a:pt x="24017" y="22642"/>
                  <a:pt x="23950" y="22644"/>
                  <a:pt x="23875" y="22644"/>
                </a:cubicBezTo>
                <a:cubicBezTo>
                  <a:pt x="23571" y="22644"/>
                  <a:pt x="23149" y="22613"/>
                  <a:pt x="22716" y="22526"/>
                </a:cubicBezTo>
                <a:cubicBezTo>
                  <a:pt x="22231" y="22010"/>
                  <a:pt x="21886" y="21431"/>
                  <a:pt x="21690" y="20830"/>
                </a:cubicBezTo>
                <a:lnTo>
                  <a:pt x="21690" y="20830"/>
                </a:lnTo>
                <a:cubicBezTo>
                  <a:pt x="22236" y="21348"/>
                  <a:pt x="23021" y="21617"/>
                  <a:pt x="23774" y="21617"/>
                </a:cubicBezTo>
                <a:cubicBezTo>
                  <a:pt x="23888" y="21617"/>
                  <a:pt x="24001" y="21610"/>
                  <a:pt x="24112" y="21598"/>
                </a:cubicBezTo>
                <a:cubicBezTo>
                  <a:pt x="25882" y="21400"/>
                  <a:pt x="28208" y="18898"/>
                  <a:pt x="27895" y="17098"/>
                </a:cubicBezTo>
                <a:close/>
                <a:moveTo>
                  <a:pt x="4132" y="21347"/>
                </a:moveTo>
                <a:lnTo>
                  <a:pt x="4132" y="21347"/>
                </a:lnTo>
                <a:cubicBezTo>
                  <a:pt x="4450" y="21713"/>
                  <a:pt x="4661" y="22218"/>
                  <a:pt x="4648" y="22688"/>
                </a:cubicBezTo>
                <a:cubicBezTo>
                  <a:pt x="4476" y="22239"/>
                  <a:pt x="4293" y="21798"/>
                  <a:pt x="4132" y="21347"/>
                </a:cubicBezTo>
                <a:close/>
                <a:moveTo>
                  <a:pt x="2094" y="22062"/>
                </a:moveTo>
                <a:cubicBezTo>
                  <a:pt x="2166" y="22580"/>
                  <a:pt x="2241" y="23104"/>
                  <a:pt x="2354" y="23612"/>
                </a:cubicBezTo>
                <a:cubicBezTo>
                  <a:pt x="2209" y="23502"/>
                  <a:pt x="2084" y="23367"/>
                  <a:pt x="1985" y="23213"/>
                </a:cubicBezTo>
                <a:cubicBezTo>
                  <a:pt x="1858" y="23010"/>
                  <a:pt x="1761" y="22723"/>
                  <a:pt x="1712" y="22412"/>
                </a:cubicBezTo>
                <a:cubicBezTo>
                  <a:pt x="1816" y="22378"/>
                  <a:pt x="1908" y="22323"/>
                  <a:pt x="1972" y="22248"/>
                </a:cubicBezTo>
                <a:cubicBezTo>
                  <a:pt x="2019" y="22190"/>
                  <a:pt x="2059" y="22128"/>
                  <a:pt x="2094" y="22062"/>
                </a:cubicBezTo>
                <a:close/>
                <a:moveTo>
                  <a:pt x="29081" y="18929"/>
                </a:moveTo>
                <a:lnTo>
                  <a:pt x="29081" y="18930"/>
                </a:lnTo>
                <a:cubicBezTo>
                  <a:pt x="29363" y="19840"/>
                  <a:pt x="29336" y="20848"/>
                  <a:pt x="28921" y="21706"/>
                </a:cubicBezTo>
                <a:cubicBezTo>
                  <a:pt x="28288" y="23017"/>
                  <a:pt x="26888" y="23727"/>
                  <a:pt x="25492" y="23727"/>
                </a:cubicBezTo>
                <a:cubicBezTo>
                  <a:pt x="24668" y="23727"/>
                  <a:pt x="23846" y="23480"/>
                  <a:pt x="23183" y="22963"/>
                </a:cubicBezTo>
                <a:lnTo>
                  <a:pt x="23183" y="22963"/>
                </a:lnTo>
                <a:cubicBezTo>
                  <a:pt x="23552" y="23022"/>
                  <a:pt x="23905" y="23051"/>
                  <a:pt x="24198" y="23051"/>
                </a:cubicBezTo>
                <a:cubicBezTo>
                  <a:pt x="24347" y="23051"/>
                  <a:pt x="24480" y="23044"/>
                  <a:pt x="24592" y="23029"/>
                </a:cubicBezTo>
                <a:cubicBezTo>
                  <a:pt x="26773" y="22734"/>
                  <a:pt x="28616" y="21040"/>
                  <a:pt x="29081" y="18929"/>
                </a:cubicBezTo>
                <a:close/>
                <a:moveTo>
                  <a:pt x="3135" y="20825"/>
                </a:moveTo>
                <a:cubicBezTo>
                  <a:pt x="3311" y="20825"/>
                  <a:pt x="3491" y="20875"/>
                  <a:pt x="3656" y="20961"/>
                </a:cubicBezTo>
                <a:cubicBezTo>
                  <a:pt x="3657" y="20976"/>
                  <a:pt x="3661" y="20993"/>
                  <a:pt x="3663" y="21009"/>
                </a:cubicBezTo>
                <a:cubicBezTo>
                  <a:pt x="3656" y="21030"/>
                  <a:pt x="3647" y="21051"/>
                  <a:pt x="3641" y="21072"/>
                </a:cubicBezTo>
                <a:cubicBezTo>
                  <a:pt x="3621" y="21137"/>
                  <a:pt x="3651" y="21196"/>
                  <a:pt x="3697" y="21233"/>
                </a:cubicBezTo>
                <a:cubicBezTo>
                  <a:pt x="3821" y="21992"/>
                  <a:pt x="4033" y="22752"/>
                  <a:pt x="4420" y="23383"/>
                </a:cubicBezTo>
                <a:cubicBezTo>
                  <a:pt x="4377" y="23441"/>
                  <a:pt x="4329" y="23494"/>
                  <a:pt x="4277" y="23544"/>
                </a:cubicBezTo>
                <a:lnTo>
                  <a:pt x="4276" y="23544"/>
                </a:lnTo>
                <a:cubicBezTo>
                  <a:pt x="4147" y="23661"/>
                  <a:pt x="3999" y="23755"/>
                  <a:pt x="3838" y="23822"/>
                </a:cubicBezTo>
                <a:cubicBezTo>
                  <a:pt x="3681" y="23377"/>
                  <a:pt x="3463" y="22951"/>
                  <a:pt x="3325" y="22494"/>
                </a:cubicBezTo>
                <a:cubicBezTo>
                  <a:pt x="3162" y="21951"/>
                  <a:pt x="3080" y="21394"/>
                  <a:pt x="2974" y="20839"/>
                </a:cubicBezTo>
                <a:cubicBezTo>
                  <a:pt x="3027" y="20830"/>
                  <a:pt x="3081" y="20825"/>
                  <a:pt x="3135" y="20825"/>
                </a:cubicBezTo>
                <a:close/>
                <a:moveTo>
                  <a:pt x="2618" y="21003"/>
                </a:moveTo>
                <a:lnTo>
                  <a:pt x="2618" y="21003"/>
                </a:lnTo>
                <a:cubicBezTo>
                  <a:pt x="2610" y="21938"/>
                  <a:pt x="2832" y="23104"/>
                  <a:pt x="3325" y="23932"/>
                </a:cubicBezTo>
                <a:cubicBezTo>
                  <a:pt x="3310" y="23933"/>
                  <a:pt x="3294" y="23933"/>
                  <a:pt x="3278" y="23933"/>
                </a:cubicBezTo>
                <a:cubicBezTo>
                  <a:pt x="3134" y="23933"/>
                  <a:pt x="2991" y="23913"/>
                  <a:pt x="2853" y="23872"/>
                </a:cubicBezTo>
                <a:cubicBezTo>
                  <a:pt x="2744" y="23067"/>
                  <a:pt x="2516" y="22253"/>
                  <a:pt x="2314" y="21464"/>
                </a:cubicBezTo>
                <a:cubicBezTo>
                  <a:pt x="2350" y="21361"/>
                  <a:pt x="2400" y="21260"/>
                  <a:pt x="2462" y="21169"/>
                </a:cubicBezTo>
                <a:cubicBezTo>
                  <a:pt x="2506" y="21107"/>
                  <a:pt x="2558" y="21051"/>
                  <a:pt x="2618" y="21003"/>
                </a:cubicBezTo>
                <a:close/>
                <a:moveTo>
                  <a:pt x="32126" y="1"/>
                </a:moveTo>
                <a:cubicBezTo>
                  <a:pt x="31323" y="1"/>
                  <a:pt x="30546" y="369"/>
                  <a:pt x="30075" y="1049"/>
                </a:cubicBezTo>
                <a:cubicBezTo>
                  <a:pt x="29894" y="1313"/>
                  <a:pt x="29762" y="1606"/>
                  <a:pt x="29685" y="1915"/>
                </a:cubicBezTo>
                <a:cubicBezTo>
                  <a:pt x="29466" y="2456"/>
                  <a:pt x="29447" y="3070"/>
                  <a:pt x="29668" y="3630"/>
                </a:cubicBezTo>
                <a:cubicBezTo>
                  <a:pt x="29978" y="4415"/>
                  <a:pt x="30637" y="4960"/>
                  <a:pt x="31382" y="5195"/>
                </a:cubicBezTo>
                <a:cubicBezTo>
                  <a:pt x="30546" y="6732"/>
                  <a:pt x="29755" y="8294"/>
                  <a:pt x="29009" y="9878"/>
                </a:cubicBezTo>
                <a:cubicBezTo>
                  <a:pt x="28225" y="11546"/>
                  <a:pt x="27286" y="13351"/>
                  <a:pt x="26770" y="15158"/>
                </a:cubicBezTo>
                <a:cubicBezTo>
                  <a:pt x="26431" y="15086"/>
                  <a:pt x="26084" y="15051"/>
                  <a:pt x="25737" y="15051"/>
                </a:cubicBezTo>
                <a:cubicBezTo>
                  <a:pt x="25060" y="15051"/>
                  <a:pt x="24380" y="15183"/>
                  <a:pt x="23751" y="15430"/>
                </a:cubicBezTo>
                <a:cubicBezTo>
                  <a:pt x="23471" y="15476"/>
                  <a:pt x="23197" y="15553"/>
                  <a:pt x="22935" y="15660"/>
                </a:cubicBezTo>
                <a:cubicBezTo>
                  <a:pt x="20905" y="13737"/>
                  <a:pt x="18830" y="11837"/>
                  <a:pt x="16633" y="10158"/>
                </a:cubicBezTo>
                <a:cubicBezTo>
                  <a:pt x="16751" y="9931"/>
                  <a:pt x="16852" y="9696"/>
                  <a:pt x="16936" y="9456"/>
                </a:cubicBezTo>
                <a:cubicBezTo>
                  <a:pt x="18116" y="5988"/>
                  <a:pt x="15474" y="2670"/>
                  <a:pt x="12008" y="2670"/>
                </a:cubicBezTo>
                <a:cubicBezTo>
                  <a:pt x="11713" y="2670"/>
                  <a:pt x="11413" y="2694"/>
                  <a:pt x="11109" y="2743"/>
                </a:cubicBezTo>
                <a:cubicBezTo>
                  <a:pt x="7757" y="3292"/>
                  <a:pt x="5808" y="7543"/>
                  <a:pt x="7713" y="10306"/>
                </a:cubicBezTo>
                <a:cubicBezTo>
                  <a:pt x="7866" y="10571"/>
                  <a:pt x="8043" y="10822"/>
                  <a:pt x="8242" y="11054"/>
                </a:cubicBezTo>
                <a:cubicBezTo>
                  <a:pt x="8437" y="11277"/>
                  <a:pt x="8650" y="11485"/>
                  <a:pt x="8877" y="11673"/>
                </a:cubicBezTo>
                <a:cubicBezTo>
                  <a:pt x="8169" y="12760"/>
                  <a:pt x="7533" y="13914"/>
                  <a:pt x="6898" y="14949"/>
                </a:cubicBezTo>
                <a:cubicBezTo>
                  <a:pt x="6032" y="16364"/>
                  <a:pt x="5044" y="17822"/>
                  <a:pt x="4317" y="19357"/>
                </a:cubicBezTo>
                <a:cubicBezTo>
                  <a:pt x="3940" y="19175"/>
                  <a:pt x="3537" y="19084"/>
                  <a:pt x="3136" y="19084"/>
                </a:cubicBezTo>
                <a:cubicBezTo>
                  <a:pt x="2551" y="19084"/>
                  <a:pt x="1971" y="19278"/>
                  <a:pt x="1493" y="19666"/>
                </a:cubicBezTo>
                <a:cubicBezTo>
                  <a:pt x="1421" y="19724"/>
                  <a:pt x="1353" y="19788"/>
                  <a:pt x="1288" y="19853"/>
                </a:cubicBezTo>
                <a:cubicBezTo>
                  <a:pt x="1005" y="19986"/>
                  <a:pt x="760" y="20189"/>
                  <a:pt x="578" y="20442"/>
                </a:cubicBezTo>
                <a:cubicBezTo>
                  <a:pt x="3" y="21266"/>
                  <a:pt x="0" y="22476"/>
                  <a:pt x="318" y="23394"/>
                </a:cubicBezTo>
                <a:cubicBezTo>
                  <a:pt x="793" y="24766"/>
                  <a:pt x="2029" y="25582"/>
                  <a:pt x="3317" y="25582"/>
                </a:cubicBezTo>
                <a:cubicBezTo>
                  <a:pt x="3993" y="25582"/>
                  <a:pt x="4683" y="25357"/>
                  <a:pt x="5286" y="24870"/>
                </a:cubicBezTo>
                <a:cubicBezTo>
                  <a:pt x="6926" y="23545"/>
                  <a:pt x="6474" y="21038"/>
                  <a:pt x="4975" y="19786"/>
                </a:cubicBezTo>
                <a:cubicBezTo>
                  <a:pt x="5861" y="18451"/>
                  <a:pt x="6601" y="16991"/>
                  <a:pt x="7440" y="15647"/>
                </a:cubicBezTo>
                <a:cubicBezTo>
                  <a:pt x="8141" y="14525"/>
                  <a:pt x="8983" y="13408"/>
                  <a:pt x="9754" y="12263"/>
                </a:cubicBezTo>
                <a:cubicBezTo>
                  <a:pt x="10515" y="12669"/>
                  <a:pt x="11345" y="12866"/>
                  <a:pt x="12168" y="12866"/>
                </a:cubicBezTo>
                <a:cubicBezTo>
                  <a:pt x="13591" y="12866"/>
                  <a:pt x="14989" y="12276"/>
                  <a:pt x="15959" y="11158"/>
                </a:cubicBezTo>
                <a:cubicBezTo>
                  <a:pt x="17703" y="13071"/>
                  <a:pt x="19638" y="14863"/>
                  <a:pt x="21595" y="16608"/>
                </a:cubicBezTo>
                <a:cubicBezTo>
                  <a:pt x="20579" y="17737"/>
                  <a:pt x="20201" y="19474"/>
                  <a:pt x="20622" y="21087"/>
                </a:cubicBezTo>
                <a:cubicBezTo>
                  <a:pt x="20529" y="21504"/>
                  <a:pt x="20700" y="21849"/>
                  <a:pt x="21021" y="22127"/>
                </a:cubicBezTo>
                <a:cubicBezTo>
                  <a:pt x="21030" y="22145"/>
                  <a:pt x="21037" y="22162"/>
                  <a:pt x="21047" y="22181"/>
                </a:cubicBezTo>
                <a:cubicBezTo>
                  <a:pt x="21464" y="22969"/>
                  <a:pt x="22080" y="23635"/>
                  <a:pt x="22834" y="24112"/>
                </a:cubicBezTo>
                <a:cubicBezTo>
                  <a:pt x="23111" y="24337"/>
                  <a:pt x="23434" y="24500"/>
                  <a:pt x="23779" y="24592"/>
                </a:cubicBezTo>
                <a:cubicBezTo>
                  <a:pt x="24377" y="24820"/>
                  <a:pt x="25014" y="24938"/>
                  <a:pt x="25653" y="24938"/>
                </a:cubicBezTo>
                <a:cubicBezTo>
                  <a:pt x="26938" y="24938"/>
                  <a:pt x="28232" y="24460"/>
                  <a:pt x="29242" y="23441"/>
                </a:cubicBezTo>
                <a:cubicBezTo>
                  <a:pt x="31489" y="21171"/>
                  <a:pt x="30665" y="17008"/>
                  <a:pt x="27890" y="15554"/>
                </a:cubicBezTo>
                <a:cubicBezTo>
                  <a:pt x="27687" y="15450"/>
                  <a:pt x="27477" y="15363"/>
                  <a:pt x="27260" y="15293"/>
                </a:cubicBezTo>
                <a:cubicBezTo>
                  <a:pt x="28160" y="13554"/>
                  <a:pt x="28800" y="11634"/>
                  <a:pt x="29632" y="9868"/>
                </a:cubicBezTo>
                <a:cubicBezTo>
                  <a:pt x="30359" y="8325"/>
                  <a:pt x="31134" y="6808"/>
                  <a:pt x="31942" y="5308"/>
                </a:cubicBezTo>
                <a:cubicBezTo>
                  <a:pt x="32029" y="5316"/>
                  <a:pt x="32117" y="5321"/>
                  <a:pt x="32204" y="5321"/>
                </a:cubicBezTo>
                <a:cubicBezTo>
                  <a:pt x="32892" y="5321"/>
                  <a:pt x="33575" y="5053"/>
                  <a:pt x="34071" y="4464"/>
                </a:cubicBezTo>
                <a:cubicBezTo>
                  <a:pt x="35347" y="2948"/>
                  <a:pt x="34697" y="521"/>
                  <a:pt x="32711" y="67"/>
                </a:cubicBezTo>
                <a:cubicBezTo>
                  <a:pt x="32517" y="22"/>
                  <a:pt x="32320" y="1"/>
                  <a:pt x="32126"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96" name="Google Shape;196;p31"/>
          <p:cNvSpPr/>
          <p:nvPr/>
        </p:nvSpPr>
        <p:spPr>
          <a:xfrm>
            <a:off x="12192000" y="599534"/>
            <a:ext cx="752045" cy="593831"/>
          </a:xfrm>
          <a:custGeom>
            <a:avLst/>
            <a:gdLst/>
            <a:ahLst/>
            <a:cxnLst/>
            <a:rect l="l" t="t" r="r" b="b"/>
            <a:pathLst>
              <a:path w="39020" h="30811" extrusionOk="0">
                <a:moveTo>
                  <a:pt x="30681" y="3474"/>
                </a:moveTo>
                <a:cubicBezTo>
                  <a:pt x="32090" y="5955"/>
                  <a:pt x="33478" y="8448"/>
                  <a:pt x="34883" y="10930"/>
                </a:cubicBezTo>
                <a:cubicBezTo>
                  <a:pt x="35369" y="11788"/>
                  <a:pt x="35855" y="12647"/>
                  <a:pt x="36340" y="13505"/>
                </a:cubicBezTo>
                <a:cubicBezTo>
                  <a:pt x="34784" y="12409"/>
                  <a:pt x="33095" y="11459"/>
                  <a:pt x="31412" y="10597"/>
                </a:cubicBezTo>
                <a:cubicBezTo>
                  <a:pt x="29978" y="9864"/>
                  <a:pt x="28301" y="8917"/>
                  <a:pt x="26670" y="8527"/>
                </a:cubicBezTo>
                <a:cubicBezTo>
                  <a:pt x="27959" y="6807"/>
                  <a:pt x="29296" y="5122"/>
                  <a:pt x="30681" y="3474"/>
                </a:cubicBezTo>
                <a:close/>
                <a:moveTo>
                  <a:pt x="29411" y="1254"/>
                </a:moveTo>
                <a:cubicBezTo>
                  <a:pt x="29708" y="1768"/>
                  <a:pt x="30001" y="2286"/>
                  <a:pt x="30296" y="2802"/>
                </a:cubicBezTo>
                <a:cubicBezTo>
                  <a:pt x="30250" y="2825"/>
                  <a:pt x="30209" y="2858"/>
                  <a:pt x="30176" y="2898"/>
                </a:cubicBezTo>
                <a:cubicBezTo>
                  <a:pt x="28464" y="4922"/>
                  <a:pt x="26824" y="7005"/>
                  <a:pt x="25256" y="9144"/>
                </a:cubicBezTo>
                <a:cubicBezTo>
                  <a:pt x="24435" y="10273"/>
                  <a:pt x="23639" y="11420"/>
                  <a:pt x="22870" y="12586"/>
                </a:cubicBezTo>
                <a:cubicBezTo>
                  <a:pt x="22370" y="13341"/>
                  <a:pt x="21985" y="14172"/>
                  <a:pt x="21048" y="14438"/>
                </a:cubicBezTo>
                <a:cubicBezTo>
                  <a:pt x="20343" y="14637"/>
                  <a:pt x="19521" y="14657"/>
                  <a:pt x="18799" y="14757"/>
                </a:cubicBezTo>
                <a:cubicBezTo>
                  <a:pt x="15724" y="15183"/>
                  <a:pt x="12643" y="15575"/>
                  <a:pt x="9548" y="15813"/>
                </a:cubicBezTo>
                <a:cubicBezTo>
                  <a:pt x="6956" y="16012"/>
                  <a:pt x="4377" y="15977"/>
                  <a:pt x="1788" y="16009"/>
                </a:cubicBezTo>
                <a:cubicBezTo>
                  <a:pt x="1837" y="15879"/>
                  <a:pt x="1855" y="15736"/>
                  <a:pt x="1816" y="15615"/>
                </a:cubicBezTo>
                <a:cubicBezTo>
                  <a:pt x="1798" y="15556"/>
                  <a:pt x="1778" y="15497"/>
                  <a:pt x="1759" y="15438"/>
                </a:cubicBezTo>
                <a:cubicBezTo>
                  <a:pt x="1745" y="15392"/>
                  <a:pt x="1726" y="15347"/>
                  <a:pt x="1703" y="15306"/>
                </a:cubicBezTo>
                <a:cubicBezTo>
                  <a:pt x="10986" y="10717"/>
                  <a:pt x="20120" y="5833"/>
                  <a:pt x="29411" y="1254"/>
                </a:cubicBezTo>
                <a:close/>
                <a:moveTo>
                  <a:pt x="26395" y="8892"/>
                </a:moveTo>
                <a:cubicBezTo>
                  <a:pt x="28004" y="9838"/>
                  <a:pt x="29911" y="10434"/>
                  <a:pt x="31549" y="11326"/>
                </a:cubicBezTo>
                <a:cubicBezTo>
                  <a:pt x="33390" y="12329"/>
                  <a:pt x="35083" y="13505"/>
                  <a:pt x="36814" y="14674"/>
                </a:cubicBezTo>
                <a:cubicBezTo>
                  <a:pt x="36810" y="14693"/>
                  <a:pt x="36810" y="14712"/>
                  <a:pt x="36805" y="14732"/>
                </a:cubicBezTo>
                <a:cubicBezTo>
                  <a:pt x="36673" y="15199"/>
                  <a:pt x="36153" y="15305"/>
                  <a:pt x="35745" y="15521"/>
                </a:cubicBezTo>
                <a:cubicBezTo>
                  <a:pt x="33939" y="16469"/>
                  <a:pt x="32140" y="17429"/>
                  <a:pt x="30339" y="18384"/>
                </a:cubicBezTo>
                <a:lnTo>
                  <a:pt x="10312" y="29005"/>
                </a:lnTo>
                <a:cubicBezTo>
                  <a:pt x="10650" y="26988"/>
                  <a:pt x="10593" y="24814"/>
                  <a:pt x="10861" y="22800"/>
                </a:cubicBezTo>
                <a:cubicBezTo>
                  <a:pt x="11148" y="20642"/>
                  <a:pt x="11717" y="18486"/>
                  <a:pt x="11935" y="16319"/>
                </a:cubicBezTo>
                <a:cubicBezTo>
                  <a:pt x="14570" y="16042"/>
                  <a:pt x="17185" y="15652"/>
                  <a:pt x="19712" y="15320"/>
                </a:cubicBezTo>
                <a:cubicBezTo>
                  <a:pt x="20602" y="15204"/>
                  <a:pt x="21612" y="15215"/>
                  <a:pt x="22318" y="14591"/>
                </a:cubicBezTo>
                <a:cubicBezTo>
                  <a:pt x="23239" y="13777"/>
                  <a:pt x="23839" y="12448"/>
                  <a:pt x="24543" y="11446"/>
                </a:cubicBezTo>
                <a:cubicBezTo>
                  <a:pt x="25149" y="10585"/>
                  <a:pt x="25769" y="9736"/>
                  <a:pt x="26395" y="8892"/>
                </a:cubicBezTo>
                <a:close/>
                <a:moveTo>
                  <a:pt x="11565" y="16355"/>
                </a:moveTo>
                <a:cubicBezTo>
                  <a:pt x="10848" y="18447"/>
                  <a:pt x="10590" y="20799"/>
                  <a:pt x="10286" y="22960"/>
                </a:cubicBezTo>
                <a:cubicBezTo>
                  <a:pt x="10010" y="24932"/>
                  <a:pt x="9540" y="27177"/>
                  <a:pt x="9673" y="29206"/>
                </a:cubicBezTo>
                <a:cubicBezTo>
                  <a:pt x="8215" y="27203"/>
                  <a:pt x="6825" y="25154"/>
                  <a:pt x="5529" y="23041"/>
                </a:cubicBezTo>
                <a:cubicBezTo>
                  <a:pt x="4815" y="21877"/>
                  <a:pt x="4127" y="20697"/>
                  <a:pt x="3466" y="19503"/>
                </a:cubicBezTo>
                <a:cubicBezTo>
                  <a:pt x="3136" y="18907"/>
                  <a:pt x="2811" y="18305"/>
                  <a:pt x="2495" y="17701"/>
                </a:cubicBezTo>
                <a:cubicBezTo>
                  <a:pt x="2372" y="17469"/>
                  <a:pt x="2008" y="16935"/>
                  <a:pt x="1782" y="16461"/>
                </a:cubicBezTo>
                <a:lnTo>
                  <a:pt x="1782" y="16461"/>
                </a:lnTo>
                <a:cubicBezTo>
                  <a:pt x="3104" y="16615"/>
                  <a:pt x="4445" y="16680"/>
                  <a:pt x="5796" y="16680"/>
                </a:cubicBezTo>
                <a:cubicBezTo>
                  <a:pt x="7709" y="16680"/>
                  <a:pt x="9641" y="16549"/>
                  <a:pt x="11565" y="16355"/>
                </a:cubicBezTo>
                <a:close/>
                <a:moveTo>
                  <a:pt x="29638" y="1"/>
                </a:moveTo>
                <a:cubicBezTo>
                  <a:pt x="29542" y="1"/>
                  <a:pt x="29444" y="23"/>
                  <a:pt x="29354" y="67"/>
                </a:cubicBezTo>
                <a:cubicBezTo>
                  <a:pt x="19808" y="4672"/>
                  <a:pt x="10218" y="9366"/>
                  <a:pt x="1071" y="14724"/>
                </a:cubicBezTo>
                <a:cubicBezTo>
                  <a:pt x="965" y="14785"/>
                  <a:pt x="908" y="14870"/>
                  <a:pt x="886" y="14959"/>
                </a:cubicBezTo>
                <a:cubicBezTo>
                  <a:pt x="700" y="14987"/>
                  <a:pt x="517" y="15082"/>
                  <a:pt x="443" y="15256"/>
                </a:cubicBezTo>
                <a:cubicBezTo>
                  <a:pt x="1" y="16298"/>
                  <a:pt x="752" y="17207"/>
                  <a:pt x="1237" y="18139"/>
                </a:cubicBezTo>
                <a:cubicBezTo>
                  <a:pt x="1987" y="19577"/>
                  <a:pt x="2773" y="20994"/>
                  <a:pt x="3599" y="22390"/>
                </a:cubicBezTo>
                <a:cubicBezTo>
                  <a:pt x="5248" y="25185"/>
                  <a:pt x="7051" y="27880"/>
                  <a:pt x="8980" y="30488"/>
                </a:cubicBezTo>
                <a:cubicBezTo>
                  <a:pt x="9128" y="30689"/>
                  <a:pt x="9332" y="30810"/>
                  <a:pt x="9556" y="30810"/>
                </a:cubicBezTo>
                <a:cubicBezTo>
                  <a:pt x="9661" y="30810"/>
                  <a:pt x="9771" y="30783"/>
                  <a:pt x="9882" y="30724"/>
                </a:cubicBezTo>
                <a:lnTo>
                  <a:pt x="33215" y="18348"/>
                </a:lnTo>
                <a:cubicBezTo>
                  <a:pt x="34116" y="17871"/>
                  <a:pt x="35016" y="17394"/>
                  <a:pt x="35917" y="16917"/>
                </a:cubicBezTo>
                <a:cubicBezTo>
                  <a:pt x="36568" y="16569"/>
                  <a:pt x="37474" y="16245"/>
                  <a:pt x="37968" y="15675"/>
                </a:cubicBezTo>
                <a:cubicBezTo>
                  <a:pt x="39019" y="14464"/>
                  <a:pt x="37236" y="12516"/>
                  <a:pt x="36631" y="11474"/>
                </a:cubicBezTo>
                <a:cubicBezTo>
                  <a:pt x="34460" y="7732"/>
                  <a:pt x="32244" y="4018"/>
                  <a:pt x="30100" y="262"/>
                </a:cubicBezTo>
                <a:cubicBezTo>
                  <a:pt x="29998" y="84"/>
                  <a:pt x="29822" y="1"/>
                  <a:pt x="29638"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23" name="Group 22">
            <a:extLst>
              <a:ext uri="{FF2B5EF4-FFF2-40B4-BE49-F238E27FC236}">
                <a16:creationId xmlns:a16="http://schemas.microsoft.com/office/drawing/2014/main" id="{9AE2A62D-79D0-FF4C-9FD9-FAE2BF1284CE}"/>
              </a:ext>
            </a:extLst>
          </p:cNvPr>
          <p:cNvGrpSpPr/>
          <p:nvPr/>
        </p:nvGrpSpPr>
        <p:grpSpPr>
          <a:xfrm>
            <a:off x="533400" y="469900"/>
            <a:ext cx="5219700" cy="1346200"/>
            <a:chOff x="533400" y="469900"/>
            <a:chExt cx="5219700" cy="1346200"/>
          </a:xfrm>
        </p:grpSpPr>
        <p:pic>
          <p:nvPicPr>
            <p:cNvPr id="37" name="Picture 36">
              <a:extLst>
                <a:ext uri="{FF2B5EF4-FFF2-40B4-BE49-F238E27FC236}">
                  <a16:creationId xmlns:a16="http://schemas.microsoft.com/office/drawing/2014/main" id="{E1C21849-621A-F948-AB79-9F020B71B653}"/>
                </a:ext>
              </a:extLst>
            </p:cNvPr>
            <p:cNvPicPr>
              <a:picLocks noChangeAspect="1"/>
            </p:cNvPicPr>
            <p:nvPr/>
          </p:nvPicPr>
          <p:blipFill rotWithShape="1">
            <a:blip r:embed="rId3"/>
            <a:srcRect l="11577" t="31950" r="11789" b="31728"/>
            <a:stretch/>
          </p:blipFill>
          <p:spPr>
            <a:xfrm>
              <a:off x="533400" y="469900"/>
              <a:ext cx="5219700" cy="1346200"/>
            </a:xfrm>
            <a:prstGeom prst="rect">
              <a:avLst/>
            </a:prstGeom>
          </p:spPr>
        </p:pic>
        <p:sp>
          <p:nvSpPr>
            <p:cNvPr id="22" name="Rectangle 21">
              <a:extLst>
                <a:ext uri="{FF2B5EF4-FFF2-40B4-BE49-F238E27FC236}">
                  <a16:creationId xmlns:a16="http://schemas.microsoft.com/office/drawing/2014/main" id="{B4D9779C-BF48-594C-82B6-B1CA8F2950EE}"/>
                </a:ext>
              </a:extLst>
            </p:cNvPr>
            <p:cNvSpPr/>
            <p:nvPr/>
          </p:nvSpPr>
          <p:spPr>
            <a:xfrm>
              <a:off x="1106082" y="497934"/>
              <a:ext cx="4367618" cy="1200329"/>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Ngày 14-8, Hội nghị toàn quốc của Đảng khai mạc tại Tân Trào (Sơn Dương, Tuyên Quang)</a:t>
              </a:r>
              <a:endPar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grpSp>
      <p:sp>
        <p:nvSpPr>
          <p:cNvPr id="24" name="Pentagon 23">
            <a:extLst>
              <a:ext uri="{FF2B5EF4-FFF2-40B4-BE49-F238E27FC236}">
                <a16:creationId xmlns:a16="http://schemas.microsoft.com/office/drawing/2014/main" id="{499449EE-2237-FF4A-A1B4-F363AF415F24}"/>
              </a:ext>
            </a:extLst>
          </p:cNvPr>
          <p:cNvSpPr/>
          <p:nvPr/>
        </p:nvSpPr>
        <p:spPr>
          <a:xfrm>
            <a:off x="609600" y="1930399"/>
            <a:ext cx="4978398" cy="782269"/>
          </a:xfrm>
          <a:prstGeom prst="homePlate">
            <a:avLst/>
          </a:prstGeom>
          <a:solidFill>
            <a:schemeClr val="tx2">
              <a:lumMod val="20000"/>
              <a:lumOff val="80000"/>
            </a:schemeClr>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Ba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nguyên</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tắc</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để</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bảo</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đảm</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sự</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lãnh</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đạo</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của</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Đảng</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trong</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Tổng</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khởi</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nghĩa</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thắng</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0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lợi</a:t>
            </a:r>
            <a:r>
              <a:rPr kumimoji="0" lang="en-US"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a:t>
            </a:r>
            <a:endParaRPr kumimoji="0" lang="en-VN"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25" name="Rectangle 24">
            <a:extLst>
              <a:ext uri="{FF2B5EF4-FFF2-40B4-BE49-F238E27FC236}">
                <a16:creationId xmlns:a16="http://schemas.microsoft.com/office/drawing/2014/main" id="{1772F677-08FC-0847-A543-C0D464A5EB40}"/>
              </a:ext>
            </a:extLst>
          </p:cNvPr>
          <p:cNvSpPr/>
          <p:nvPr/>
        </p:nvSpPr>
        <p:spPr>
          <a:xfrm>
            <a:off x="698500" y="2830505"/>
            <a:ext cx="4889500" cy="830997"/>
          </a:xfrm>
          <a:prstGeom prst="rect">
            <a:avLst/>
          </a:prstGeom>
        </p:spPr>
        <p:txBody>
          <a:bodyPr wrap="square">
            <a:spAutoFit/>
          </a:bodyPr>
          <a:lstStyle/>
          <a:p>
            <a:pPr marL="342900" marR="0" lvl="0" indent="-342900" algn="just" defTabSz="914400" rtl="0" eaLnBrk="1" fontAlgn="base" latinLnBrk="0" hangingPunct="1">
              <a:lnSpc>
                <a:spcPct val="100000"/>
              </a:lnSpc>
              <a:spcBef>
                <a:spcPts val="0"/>
              </a:spcBef>
              <a:spcAft>
                <a:spcPts val="0"/>
              </a:spcAft>
              <a:buClrTx/>
              <a:buSzTx/>
              <a:buFont typeface="Wingdings" pitchFamily="2" charset="2"/>
              <a:buChar char="v"/>
              <a:tabLst/>
              <a:defRPr/>
            </a:pPr>
            <a:r>
              <a:rPr kumimoji="0" lang="vi-VN" sz="2400"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Tập trung - tập trung lực lượng vào những việc chính.</a:t>
            </a:r>
          </a:p>
        </p:txBody>
      </p:sp>
      <p:sp>
        <p:nvSpPr>
          <p:cNvPr id="26" name="Rectangle 25">
            <a:extLst>
              <a:ext uri="{FF2B5EF4-FFF2-40B4-BE49-F238E27FC236}">
                <a16:creationId xmlns:a16="http://schemas.microsoft.com/office/drawing/2014/main" id="{AC6766EE-ECC3-EC44-ACBE-FFCE4BAA1FB0}"/>
              </a:ext>
            </a:extLst>
          </p:cNvPr>
          <p:cNvSpPr/>
          <p:nvPr/>
        </p:nvSpPr>
        <p:spPr>
          <a:xfrm>
            <a:off x="698500" y="5254367"/>
            <a:ext cx="4889499" cy="830997"/>
          </a:xfrm>
          <a:prstGeom prst="rect">
            <a:avLst/>
          </a:prstGeom>
        </p:spPr>
        <p:txBody>
          <a:bodyPr wrap="square">
            <a:spAutoFit/>
          </a:bodyPr>
          <a:lstStyle/>
          <a:p>
            <a:pPr marL="342900" marR="0" lvl="0" indent="-342900" algn="just" defTabSz="914400" rtl="0" eaLnBrk="1" fontAlgn="base" latinLnBrk="0" hangingPunct="1">
              <a:lnSpc>
                <a:spcPct val="100000"/>
              </a:lnSpc>
              <a:spcBef>
                <a:spcPts val="0"/>
              </a:spcBef>
              <a:spcAft>
                <a:spcPts val="0"/>
              </a:spcAft>
              <a:buClrTx/>
              <a:buSzTx/>
              <a:buFont typeface="Wingdings" pitchFamily="2" charset="2"/>
              <a:buChar char="v"/>
              <a:tabLst/>
              <a:defRPr/>
            </a:pPr>
            <a:r>
              <a:rPr kumimoji="0" lang="vi-VN" sz="2400"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Kịp thời - kịp thời hành động không bỏ lỡ cơ hội.</a:t>
            </a:r>
          </a:p>
        </p:txBody>
      </p:sp>
      <p:sp>
        <p:nvSpPr>
          <p:cNvPr id="27" name="Rectangle 26">
            <a:extLst>
              <a:ext uri="{FF2B5EF4-FFF2-40B4-BE49-F238E27FC236}">
                <a16:creationId xmlns:a16="http://schemas.microsoft.com/office/drawing/2014/main" id="{293A3279-5D55-A946-A69B-A73E030B9361}"/>
              </a:ext>
            </a:extLst>
          </p:cNvPr>
          <p:cNvSpPr/>
          <p:nvPr/>
        </p:nvSpPr>
        <p:spPr>
          <a:xfrm>
            <a:off x="698500" y="3857770"/>
            <a:ext cx="4889498" cy="1200329"/>
          </a:xfrm>
          <a:prstGeom prst="rect">
            <a:avLst/>
          </a:prstGeom>
        </p:spPr>
        <p:txBody>
          <a:bodyPr wrap="square">
            <a:spAutoFit/>
          </a:bodyPr>
          <a:lstStyle/>
          <a:p>
            <a:pPr marL="342900" marR="0" lvl="0" indent="-342900" algn="just" defTabSz="914400" rtl="0" eaLnBrk="1" fontAlgn="base" latinLnBrk="0" hangingPunct="1">
              <a:lnSpc>
                <a:spcPct val="100000"/>
              </a:lnSpc>
              <a:spcBef>
                <a:spcPts val="0"/>
              </a:spcBef>
              <a:spcAft>
                <a:spcPts val="0"/>
              </a:spcAft>
              <a:buClrTx/>
              <a:buSzTx/>
              <a:buFont typeface="Wingdings" pitchFamily="2" charset="2"/>
              <a:buChar char="v"/>
              <a:tabLst/>
              <a:defRPr/>
            </a:pPr>
            <a:r>
              <a:rPr kumimoji="0" lang="vi-VN" sz="2400" b="0" i="0" u="none" strike="noStrike" kern="1200" cap="none" spc="0" normalizeH="0" baseline="0" noProof="0" dirty="0">
                <a:ln>
                  <a:noFill/>
                </a:ln>
                <a:solidFill>
                  <a:srgbClr val="333333"/>
                </a:solidFill>
                <a:effectLst/>
                <a:uLnTx/>
                <a:uFillTx/>
                <a:latin typeface="Times New Roman" panose="02020603050405020304" pitchFamily="18" charset="0"/>
                <a:ea typeface="+mn-ea"/>
                <a:cs typeface="Times New Roman" panose="02020603050405020304" pitchFamily="18" charset="0"/>
              </a:rPr>
              <a:t>Thống nhất - thống nhất về mọi phương diện quân sự chính trị, hành động và chỉ huy.</a:t>
            </a:r>
          </a:p>
        </p:txBody>
      </p:sp>
      <p:sp>
        <p:nvSpPr>
          <p:cNvPr id="43" name="Pentagon 42">
            <a:extLst>
              <a:ext uri="{FF2B5EF4-FFF2-40B4-BE49-F238E27FC236}">
                <a16:creationId xmlns:a16="http://schemas.microsoft.com/office/drawing/2014/main" id="{EF8C0E58-274F-0143-8A35-530BFB5ADBA0}"/>
              </a:ext>
            </a:extLst>
          </p:cNvPr>
          <p:cNvSpPr/>
          <p:nvPr/>
        </p:nvSpPr>
        <p:spPr>
          <a:xfrm flipH="1">
            <a:off x="6604002" y="497934"/>
            <a:ext cx="4965697" cy="805437"/>
          </a:xfrm>
          <a:prstGeom prst="homePlate">
            <a:avLst/>
          </a:prstGeom>
          <a:solidFill>
            <a:srgbClr val="92D05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Hội</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nghị</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đề</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ra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ba</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khẩu</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hiệu</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đấu</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tranh</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lớn</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là</a:t>
            </a:r>
            <a:r>
              <a:rPr kumimoji="0" lang="en-US"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a:t>
            </a:r>
            <a:endPar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grpSp>
        <p:nvGrpSpPr>
          <p:cNvPr id="30" name="Group 29">
            <a:extLst>
              <a:ext uri="{FF2B5EF4-FFF2-40B4-BE49-F238E27FC236}">
                <a16:creationId xmlns:a16="http://schemas.microsoft.com/office/drawing/2014/main" id="{9184EF39-B9B0-B946-8E0F-9D112D209FC1}"/>
              </a:ext>
            </a:extLst>
          </p:cNvPr>
          <p:cNvGrpSpPr/>
          <p:nvPr/>
        </p:nvGrpSpPr>
        <p:grpSpPr>
          <a:xfrm>
            <a:off x="6870700" y="1472465"/>
            <a:ext cx="4699000" cy="1277273"/>
            <a:chOff x="6680200" y="1906316"/>
            <a:chExt cx="4699000" cy="1277273"/>
          </a:xfrm>
        </p:grpSpPr>
        <p:sp>
          <p:nvSpPr>
            <p:cNvPr id="28" name="Rounded Rectangle 27">
              <a:extLst>
                <a:ext uri="{FF2B5EF4-FFF2-40B4-BE49-F238E27FC236}">
                  <a16:creationId xmlns:a16="http://schemas.microsoft.com/office/drawing/2014/main" id="{ABDC1136-CB64-A244-8FC8-8338F8402598}"/>
                </a:ext>
              </a:extLst>
            </p:cNvPr>
            <p:cNvSpPr/>
            <p:nvPr/>
          </p:nvSpPr>
          <p:spPr>
            <a:xfrm>
              <a:off x="6680200" y="1906316"/>
              <a:ext cx="4699000" cy="1277273"/>
            </a:xfrm>
            <a:prstGeom prst="roundRect">
              <a:avLst/>
            </a:prstGeom>
            <a:solidFill>
              <a:srgbClr val="E6ED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1C232"/>
                </a:solidFill>
                <a:effectLst/>
                <a:uLnTx/>
                <a:uFillTx/>
                <a:latin typeface="Arial"/>
                <a:ea typeface="+mn-ea"/>
                <a:cs typeface="+mn-cs"/>
              </a:endParaRPr>
            </a:p>
          </p:txBody>
        </p:sp>
        <p:sp>
          <p:nvSpPr>
            <p:cNvPr id="29" name="Rectangle 28">
              <a:extLst>
                <a:ext uri="{FF2B5EF4-FFF2-40B4-BE49-F238E27FC236}">
                  <a16:creationId xmlns:a16="http://schemas.microsoft.com/office/drawing/2014/main" id="{071A48DC-A600-5948-B02F-5DC9081FA0EF}"/>
                </a:ext>
              </a:extLst>
            </p:cNvPr>
            <p:cNvSpPr/>
            <p:nvPr/>
          </p:nvSpPr>
          <p:spPr>
            <a:xfrm>
              <a:off x="7327900" y="1906316"/>
              <a:ext cx="3784600" cy="1200329"/>
            </a:xfrm>
            <a:prstGeom prst="rect">
              <a:avLst/>
            </a:prstGeom>
          </p:spPr>
          <p:txBody>
            <a:bodyPr wrap="square">
              <a:spAutoFit/>
            </a:bodyPr>
            <a:lstStyle/>
            <a:p>
              <a:pPr marL="0" marR="0" lvl="0" indent="0" algn="just" defTabSz="914400" rtl="0" eaLnBrk="1" fontAlgn="base"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rPr>
                <a:t>“Phản đối xâm lược!</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rPr>
                <a:t>Hoàn toàn độc lập</a:t>
              </a:r>
            </a:p>
            <a:p>
              <a:pPr marL="0" marR="0" lvl="0" indent="0" algn="just" defTabSz="914400" rtl="0" eaLnBrk="1" fontAlgn="base"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00B050"/>
                  </a:solidFill>
                  <a:effectLst/>
                  <a:uLnTx/>
                  <a:uFillTx/>
                  <a:latin typeface="Times New Roman" panose="02020603050405020304" pitchFamily="18" charset="0"/>
                  <a:ea typeface="+mn-ea"/>
                  <a:cs typeface="Times New Roman" panose="02020603050405020304" pitchFamily="18" charset="0"/>
                </a:rPr>
                <a:t>Chính quyền nhân dân!".</a:t>
              </a:r>
            </a:p>
          </p:txBody>
        </p:sp>
      </p:grpSp>
      <p:sp>
        <p:nvSpPr>
          <p:cNvPr id="47" name="Pentagon 46">
            <a:extLst>
              <a:ext uri="{FF2B5EF4-FFF2-40B4-BE49-F238E27FC236}">
                <a16:creationId xmlns:a16="http://schemas.microsoft.com/office/drawing/2014/main" id="{41FCA913-FBEC-EE4A-8CF7-733046FA320C}"/>
              </a:ext>
            </a:extLst>
          </p:cNvPr>
          <p:cNvSpPr/>
          <p:nvPr/>
        </p:nvSpPr>
        <p:spPr>
          <a:xfrm flipH="1">
            <a:off x="7874000" y="2918832"/>
            <a:ext cx="3695700" cy="703837"/>
          </a:xfrm>
          <a:prstGeom prst="homePlate">
            <a:avLst/>
          </a:prstGeom>
          <a:solidFill>
            <a:srgbClr val="00B0F0"/>
          </a:solidFill>
          <a:ln w="3175">
            <a:solidFill>
              <a:srgbClr val="C00000"/>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Phương</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châm</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hành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động</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31" name="Rectangle 30">
            <a:extLst>
              <a:ext uri="{FF2B5EF4-FFF2-40B4-BE49-F238E27FC236}">
                <a16:creationId xmlns:a16="http://schemas.microsoft.com/office/drawing/2014/main" id="{EA39BC64-BA19-0340-9FE4-A2B3763F504F}"/>
              </a:ext>
            </a:extLst>
          </p:cNvPr>
          <p:cNvSpPr/>
          <p:nvPr/>
        </p:nvSpPr>
        <p:spPr>
          <a:xfrm>
            <a:off x="6604003" y="3780826"/>
            <a:ext cx="4889497" cy="2554545"/>
          </a:xfrm>
          <a:prstGeom prst="rect">
            <a:avLst/>
          </a:prstGeom>
          <a:ln w="38100">
            <a:solidFill>
              <a:srgbClr val="C00000"/>
            </a:solidFill>
            <a:prstDash val="dash"/>
          </a:ln>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“Đánh chiếm ngay những nơi chắc thắng, không kể thành phố hay thôn quê", "quân sự và chính trị phải phối hợp", "làm tan rã tinh thần quân địch và dụ chúng hàng trước khi đánh", “chớp lấy những căn cứ chính (cả các đô thị) trước khi quân Đồng minh vào", “thành lập những Uỷ ban Nhân dân ở những nơi ta làm chủ”.</a:t>
            </a:r>
            <a:endParaRPr kumimoji="0" lang="en-VN" sz="20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nodeType="withEffect">
                                  <p:stCondLst>
                                    <p:cond delay="0"/>
                                  </p:stCondLst>
                                  <p:childTnLst>
                                    <p:set>
                                      <p:cBhvr>
                                        <p:cTn id="6" dur="1" fill="hold">
                                          <p:stCondLst>
                                            <p:cond delay="0"/>
                                          </p:stCondLst>
                                        </p:cTn>
                                        <p:tgtEl>
                                          <p:spTgt spid="23"/>
                                        </p:tgtEl>
                                        <p:attrNameLst>
                                          <p:attrName>style.visibility</p:attrName>
                                        </p:attrNameLst>
                                      </p:cBhvr>
                                      <p:to>
                                        <p:strVal val="visible"/>
                                      </p:to>
                                    </p:set>
                                    <p:animEffect transition="in" filter="barn(outVertical)">
                                      <p:cBhvr>
                                        <p:cTn id="7" dur="500"/>
                                        <p:tgtEl>
                                          <p:spTgt spid="23"/>
                                        </p:tgtEl>
                                      </p:cBhvr>
                                    </p:animEffect>
                                  </p:childTnLst>
                                </p:cTn>
                              </p:par>
                            </p:childTnLst>
                          </p:cTn>
                        </p:par>
                      </p:childTnLst>
                    </p:cTn>
                  </p:par>
                  <p:par>
                    <p:cTn id="8" fill="hold">
                      <p:stCondLst>
                        <p:cond delay="indefinite"/>
                      </p:stCondLst>
                      <p:childTnLst>
                        <p:par>
                          <p:cTn id="9" fill="hold">
                            <p:stCondLst>
                              <p:cond delay="0"/>
                            </p:stCondLst>
                            <p:childTnLst>
                              <p:par>
                                <p:cTn id="10" presetID="22" presetClass="entr" presetSubtype="8" fill="hold" grpId="0" nodeType="clickEffect">
                                  <p:stCondLst>
                                    <p:cond delay="0"/>
                                  </p:stCondLst>
                                  <p:childTnLst>
                                    <p:set>
                                      <p:cBhvr>
                                        <p:cTn id="11" dur="1" fill="hold">
                                          <p:stCondLst>
                                            <p:cond delay="0"/>
                                          </p:stCondLst>
                                        </p:cTn>
                                        <p:tgtEl>
                                          <p:spTgt spid="24"/>
                                        </p:tgtEl>
                                        <p:attrNameLst>
                                          <p:attrName>style.visibility</p:attrName>
                                        </p:attrNameLst>
                                      </p:cBhvr>
                                      <p:to>
                                        <p:strVal val="visible"/>
                                      </p:to>
                                    </p:set>
                                    <p:animEffect transition="in" filter="wipe(left)">
                                      <p:cBhvr>
                                        <p:cTn id="12" dur="500"/>
                                        <p:tgtEl>
                                          <p:spTgt spid="24"/>
                                        </p:tgtEl>
                                      </p:cBhvr>
                                    </p:animEffect>
                                  </p:childTnLst>
                                </p:cTn>
                              </p:par>
                            </p:childTnLst>
                          </p:cTn>
                        </p:par>
                      </p:childTnLst>
                    </p:cTn>
                  </p:par>
                  <p:par>
                    <p:cTn id="13" fill="hold">
                      <p:stCondLst>
                        <p:cond delay="indefinite"/>
                      </p:stCondLst>
                      <p:childTnLst>
                        <p:par>
                          <p:cTn id="14" fill="hold">
                            <p:stCondLst>
                              <p:cond delay="0"/>
                            </p:stCondLst>
                            <p:childTnLst>
                              <p:par>
                                <p:cTn id="15" presetID="41" presetClass="entr" presetSubtype="0" fill="hold" grpId="0" nodeType="clickEffect">
                                  <p:stCondLst>
                                    <p:cond delay="0"/>
                                  </p:stCondLst>
                                  <p:iterate type="lt">
                                    <p:tmPct val="10000"/>
                                  </p:iterate>
                                  <p:childTnLst>
                                    <p:set>
                                      <p:cBhvr>
                                        <p:cTn id="16" dur="1" fill="hold">
                                          <p:stCondLst>
                                            <p:cond delay="0"/>
                                          </p:stCondLst>
                                        </p:cTn>
                                        <p:tgtEl>
                                          <p:spTgt spid="25"/>
                                        </p:tgtEl>
                                        <p:attrNameLst>
                                          <p:attrName>style.visibility</p:attrName>
                                        </p:attrNameLst>
                                      </p:cBhvr>
                                      <p:to>
                                        <p:strVal val="visible"/>
                                      </p:to>
                                    </p:set>
                                    <p:anim calcmode="lin" valueType="num">
                                      <p:cBhvr>
                                        <p:cTn id="17" dur="500" fill="hold"/>
                                        <p:tgtEl>
                                          <p:spTgt spid="25"/>
                                        </p:tgtEl>
                                        <p:attrNameLst>
                                          <p:attrName>ppt_x</p:attrName>
                                        </p:attrNameLst>
                                      </p:cBhvr>
                                      <p:tavLst>
                                        <p:tav tm="0">
                                          <p:val>
                                            <p:strVal val="#ppt_x"/>
                                          </p:val>
                                        </p:tav>
                                        <p:tav tm="50000">
                                          <p:val>
                                            <p:strVal val="#ppt_x+.1"/>
                                          </p:val>
                                        </p:tav>
                                        <p:tav tm="100000">
                                          <p:val>
                                            <p:strVal val="#ppt_x"/>
                                          </p:val>
                                        </p:tav>
                                      </p:tavLst>
                                    </p:anim>
                                    <p:anim calcmode="lin" valueType="num">
                                      <p:cBhvr>
                                        <p:cTn id="18" dur="500" fill="hold"/>
                                        <p:tgtEl>
                                          <p:spTgt spid="25"/>
                                        </p:tgtEl>
                                        <p:attrNameLst>
                                          <p:attrName>ppt_y</p:attrName>
                                        </p:attrNameLst>
                                      </p:cBhvr>
                                      <p:tavLst>
                                        <p:tav tm="0">
                                          <p:val>
                                            <p:strVal val="#ppt_y"/>
                                          </p:val>
                                        </p:tav>
                                        <p:tav tm="100000">
                                          <p:val>
                                            <p:strVal val="#ppt_y"/>
                                          </p:val>
                                        </p:tav>
                                      </p:tavLst>
                                    </p:anim>
                                    <p:anim calcmode="lin" valueType="num">
                                      <p:cBhvr>
                                        <p:cTn id="19" dur="500" fill="hold"/>
                                        <p:tgtEl>
                                          <p:spTgt spid="25"/>
                                        </p:tgtEl>
                                        <p:attrNameLst>
                                          <p:attrName>ppt_h</p:attrName>
                                        </p:attrNameLst>
                                      </p:cBhvr>
                                      <p:tavLst>
                                        <p:tav tm="0">
                                          <p:val>
                                            <p:strVal val="#ppt_h/10"/>
                                          </p:val>
                                        </p:tav>
                                        <p:tav tm="50000">
                                          <p:val>
                                            <p:strVal val="#ppt_h+.01"/>
                                          </p:val>
                                        </p:tav>
                                        <p:tav tm="100000">
                                          <p:val>
                                            <p:strVal val="#ppt_h"/>
                                          </p:val>
                                        </p:tav>
                                      </p:tavLst>
                                    </p:anim>
                                    <p:anim calcmode="lin" valueType="num">
                                      <p:cBhvr>
                                        <p:cTn id="20" dur="500" fill="hold"/>
                                        <p:tgtEl>
                                          <p:spTgt spid="25"/>
                                        </p:tgtEl>
                                        <p:attrNameLst>
                                          <p:attrName>ppt_w</p:attrName>
                                        </p:attrNameLst>
                                      </p:cBhvr>
                                      <p:tavLst>
                                        <p:tav tm="0">
                                          <p:val>
                                            <p:strVal val="#ppt_w/10"/>
                                          </p:val>
                                        </p:tav>
                                        <p:tav tm="50000">
                                          <p:val>
                                            <p:strVal val="#ppt_w+.01"/>
                                          </p:val>
                                        </p:tav>
                                        <p:tav tm="100000">
                                          <p:val>
                                            <p:strVal val="#ppt_w"/>
                                          </p:val>
                                        </p:tav>
                                      </p:tavLst>
                                    </p:anim>
                                    <p:animEffect transition="in" filter="fade">
                                      <p:cBhvr>
                                        <p:cTn id="21" dur="500" tmFilter="0,0; .5, 1; 1, 1"/>
                                        <p:tgtEl>
                                          <p:spTgt spid="25"/>
                                        </p:tgtEl>
                                      </p:cBhvr>
                                    </p:animEffect>
                                  </p:childTnLst>
                                </p:cTn>
                              </p:par>
                            </p:childTnLst>
                          </p:cTn>
                        </p:par>
                      </p:childTnLst>
                    </p:cTn>
                  </p:par>
                  <p:par>
                    <p:cTn id="22" fill="hold">
                      <p:stCondLst>
                        <p:cond delay="indefinite"/>
                      </p:stCondLst>
                      <p:childTnLst>
                        <p:par>
                          <p:cTn id="23" fill="hold">
                            <p:stCondLst>
                              <p:cond delay="0"/>
                            </p:stCondLst>
                            <p:childTnLst>
                              <p:par>
                                <p:cTn id="24" presetID="41" presetClass="entr" presetSubtype="0" fill="hold" grpId="0" nodeType="clickEffect">
                                  <p:stCondLst>
                                    <p:cond delay="0"/>
                                  </p:stCondLst>
                                  <p:iterate type="lt">
                                    <p:tmPct val="10000"/>
                                  </p:iterate>
                                  <p:childTnLst>
                                    <p:set>
                                      <p:cBhvr>
                                        <p:cTn id="25" dur="1" fill="hold">
                                          <p:stCondLst>
                                            <p:cond delay="0"/>
                                          </p:stCondLst>
                                        </p:cTn>
                                        <p:tgtEl>
                                          <p:spTgt spid="27"/>
                                        </p:tgtEl>
                                        <p:attrNameLst>
                                          <p:attrName>style.visibility</p:attrName>
                                        </p:attrNameLst>
                                      </p:cBhvr>
                                      <p:to>
                                        <p:strVal val="visible"/>
                                      </p:to>
                                    </p:set>
                                    <p:anim calcmode="lin" valueType="num">
                                      <p:cBhvr>
                                        <p:cTn id="26" dur="500" fill="hold"/>
                                        <p:tgtEl>
                                          <p:spTgt spid="27"/>
                                        </p:tgtEl>
                                        <p:attrNameLst>
                                          <p:attrName>ppt_x</p:attrName>
                                        </p:attrNameLst>
                                      </p:cBhvr>
                                      <p:tavLst>
                                        <p:tav tm="0">
                                          <p:val>
                                            <p:strVal val="#ppt_x"/>
                                          </p:val>
                                        </p:tav>
                                        <p:tav tm="50000">
                                          <p:val>
                                            <p:strVal val="#ppt_x+.1"/>
                                          </p:val>
                                        </p:tav>
                                        <p:tav tm="100000">
                                          <p:val>
                                            <p:strVal val="#ppt_x"/>
                                          </p:val>
                                        </p:tav>
                                      </p:tavLst>
                                    </p:anim>
                                    <p:anim calcmode="lin" valueType="num">
                                      <p:cBhvr>
                                        <p:cTn id="27" dur="500" fill="hold"/>
                                        <p:tgtEl>
                                          <p:spTgt spid="27"/>
                                        </p:tgtEl>
                                        <p:attrNameLst>
                                          <p:attrName>ppt_y</p:attrName>
                                        </p:attrNameLst>
                                      </p:cBhvr>
                                      <p:tavLst>
                                        <p:tav tm="0">
                                          <p:val>
                                            <p:strVal val="#ppt_y"/>
                                          </p:val>
                                        </p:tav>
                                        <p:tav tm="100000">
                                          <p:val>
                                            <p:strVal val="#ppt_y"/>
                                          </p:val>
                                        </p:tav>
                                      </p:tavLst>
                                    </p:anim>
                                    <p:anim calcmode="lin" valueType="num">
                                      <p:cBhvr>
                                        <p:cTn id="28" dur="500" fill="hold"/>
                                        <p:tgtEl>
                                          <p:spTgt spid="27"/>
                                        </p:tgtEl>
                                        <p:attrNameLst>
                                          <p:attrName>ppt_h</p:attrName>
                                        </p:attrNameLst>
                                      </p:cBhvr>
                                      <p:tavLst>
                                        <p:tav tm="0">
                                          <p:val>
                                            <p:strVal val="#ppt_h/10"/>
                                          </p:val>
                                        </p:tav>
                                        <p:tav tm="50000">
                                          <p:val>
                                            <p:strVal val="#ppt_h+.01"/>
                                          </p:val>
                                        </p:tav>
                                        <p:tav tm="100000">
                                          <p:val>
                                            <p:strVal val="#ppt_h"/>
                                          </p:val>
                                        </p:tav>
                                      </p:tavLst>
                                    </p:anim>
                                    <p:anim calcmode="lin" valueType="num">
                                      <p:cBhvr>
                                        <p:cTn id="29" dur="500" fill="hold"/>
                                        <p:tgtEl>
                                          <p:spTgt spid="27"/>
                                        </p:tgtEl>
                                        <p:attrNameLst>
                                          <p:attrName>ppt_w</p:attrName>
                                        </p:attrNameLst>
                                      </p:cBhvr>
                                      <p:tavLst>
                                        <p:tav tm="0">
                                          <p:val>
                                            <p:strVal val="#ppt_w/10"/>
                                          </p:val>
                                        </p:tav>
                                        <p:tav tm="50000">
                                          <p:val>
                                            <p:strVal val="#ppt_w+.01"/>
                                          </p:val>
                                        </p:tav>
                                        <p:tav tm="100000">
                                          <p:val>
                                            <p:strVal val="#ppt_w"/>
                                          </p:val>
                                        </p:tav>
                                      </p:tavLst>
                                    </p:anim>
                                    <p:animEffect transition="in" filter="fade">
                                      <p:cBhvr>
                                        <p:cTn id="30" dur="500" tmFilter="0,0; .5, 1; 1, 1"/>
                                        <p:tgtEl>
                                          <p:spTgt spid="27"/>
                                        </p:tgtEl>
                                      </p:cBhvr>
                                    </p:animEffect>
                                  </p:childTnLst>
                                </p:cTn>
                              </p:par>
                            </p:childTnLst>
                          </p:cTn>
                        </p:par>
                      </p:childTnLst>
                    </p:cTn>
                  </p:par>
                  <p:par>
                    <p:cTn id="31" fill="hold">
                      <p:stCondLst>
                        <p:cond delay="indefinite"/>
                      </p:stCondLst>
                      <p:childTnLst>
                        <p:par>
                          <p:cTn id="32" fill="hold">
                            <p:stCondLst>
                              <p:cond delay="0"/>
                            </p:stCondLst>
                            <p:childTnLst>
                              <p:par>
                                <p:cTn id="33" presetID="41" presetClass="entr" presetSubtype="0" fill="hold" grpId="0" nodeType="clickEffect">
                                  <p:stCondLst>
                                    <p:cond delay="0"/>
                                  </p:stCondLst>
                                  <p:iterate type="lt">
                                    <p:tmPct val="10000"/>
                                  </p:iterate>
                                  <p:childTnLst>
                                    <p:set>
                                      <p:cBhvr>
                                        <p:cTn id="34" dur="1" fill="hold">
                                          <p:stCondLst>
                                            <p:cond delay="0"/>
                                          </p:stCondLst>
                                        </p:cTn>
                                        <p:tgtEl>
                                          <p:spTgt spid="26"/>
                                        </p:tgtEl>
                                        <p:attrNameLst>
                                          <p:attrName>style.visibility</p:attrName>
                                        </p:attrNameLst>
                                      </p:cBhvr>
                                      <p:to>
                                        <p:strVal val="visible"/>
                                      </p:to>
                                    </p:set>
                                    <p:anim calcmode="lin" valueType="num">
                                      <p:cBhvr>
                                        <p:cTn id="35" dur="500" fill="hold"/>
                                        <p:tgtEl>
                                          <p:spTgt spid="26"/>
                                        </p:tgtEl>
                                        <p:attrNameLst>
                                          <p:attrName>ppt_x</p:attrName>
                                        </p:attrNameLst>
                                      </p:cBhvr>
                                      <p:tavLst>
                                        <p:tav tm="0">
                                          <p:val>
                                            <p:strVal val="#ppt_x"/>
                                          </p:val>
                                        </p:tav>
                                        <p:tav tm="50000">
                                          <p:val>
                                            <p:strVal val="#ppt_x+.1"/>
                                          </p:val>
                                        </p:tav>
                                        <p:tav tm="100000">
                                          <p:val>
                                            <p:strVal val="#ppt_x"/>
                                          </p:val>
                                        </p:tav>
                                      </p:tavLst>
                                    </p:anim>
                                    <p:anim calcmode="lin" valueType="num">
                                      <p:cBhvr>
                                        <p:cTn id="36" dur="500" fill="hold"/>
                                        <p:tgtEl>
                                          <p:spTgt spid="26"/>
                                        </p:tgtEl>
                                        <p:attrNameLst>
                                          <p:attrName>ppt_y</p:attrName>
                                        </p:attrNameLst>
                                      </p:cBhvr>
                                      <p:tavLst>
                                        <p:tav tm="0">
                                          <p:val>
                                            <p:strVal val="#ppt_y"/>
                                          </p:val>
                                        </p:tav>
                                        <p:tav tm="100000">
                                          <p:val>
                                            <p:strVal val="#ppt_y"/>
                                          </p:val>
                                        </p:tav>
                                      </p:tavLst>
                                    </p:anim>
                                    <p:anim calcmode="lin" valueType="num">
                                      <p:cBhvr>
                                        <p:cTn id="37" dur="500" fill="hold"/>
                                        <p:tgtEl>
                                          <p:spTgt spid="26"/>
                                        </p:tgtEl>
                                        <p:attrNameLst>
                                          <p:attrName>ppt_h</p:attrName>
                                        </p:attrNameLst>
                                      </p:cBhvr>
                                      <p:tavLst>
                                        <p:tav tm="0">
                                          <p:val>
                                            <p:strVal val="#ppt_h/10"/>
                                          </p:val>
                                        </p:tav>
                                        <p:tav tm="50000">
                                          <p:val>
                                            <p:strVal val="#ppt_h+.01"/>
                                          </p:val>
                                        </p:tav>
                                        <p:tav tm="100000">
                                          <p:val>
                                            <p:strVal val="#ppt_h"/>
                                          </p:val>
                                        </p:tav>
                                      </p:tavLst>
                                    </p:anim>
                                    <p:anim calcmode="lin" valueType="num">
                                      <p:cBhvr>
                                        <p:cTn id="38" dur="500" fill="hold"/>
                                        <p:tgtEl>
                                          <p:spTgt spid="26"/>
                                        </p:tgtEl>
                                        <p:attrNameLst>
                                          <p:attrName>ppt_w</p:attrName>
                                        </p:attrNameLst>
                                      </p:cBhvr>
                                      <p:tavLst>
                                        <p:tav tm="0">
                                          <p:val>
                                            <p:strVal val="#ppt_w/10"/>
                                          </p:val>
                                        </p:tav>
                                        <p:tav tm="50000">
                                          <p:val>
                                            <p:strVal val="#ppt_w+.01"/>
                                          </p:val>
                                        </p:tav>
                                        <p:tav tm="100000">
                                          <p:val>
                                            <p:strVal val="#ppt_w"/>
                                          </p:val>
                                        </p:tav>
                                      </p:tavLst>
                                    </p:anim>
                                    <p:animEffect transition="in" filter="fade">
                                      <p:cBhvr>
                                        <p:cTn id="39" dur="500" tmFilter="0,0; .5, 1; 1, 1"/>
                                        <p:tgtEl>
                                          <p:spTgt spid="26"/>
                                        </p:tgtEl>
                                      </p:cBhvr>
                                    </p:animEffect>
                                  </p:childTnLst>
                                </p:cTn>
                              </p:par>
                            </p:childTnLst>
                          </p:cTn>
                        </p:par>
                      </p:childTnLst>
                    </p:cTn>
                  </p:par>
                  <p:par>
                    <p:cTn id="40" fill="hold">
                      <p:stCondLst>
                        <p:cond delay="indefinite"/>
                      </p:stCondLst>
                      <p:childTnLst>
                        <p:par>
                          <p:cTn id="41" fill="hold">
                            <p:stCondLst>
                              <p:cond delay="0"/>
                            </p:stCondLst>
                            <p:childTnLst>
                              <p:par>
                                <p:cTn id="42" presetID="22" presetClass="entr" presetSubtype="2" fill="hold" grpId="0" nodeType="clickEffect">
                                  <p:stCondLst>
                                    <p:cond delay="0"/>
                                  </p:stCondLst>
                                  <p:childTnLst>
                                    <p:set>
                                      <p:cBhvr>
                                        <p:cTn id="43" dur="1" fill="hold">
                                          <p:stCondLst>
                                            <p:cond delay="0"/>
                                          </p:stCondLst>
                                        </p:cTn>
                                        <p:tgtEl>
                                          <p:spTgt spid="43"/>
                                        </p:tgtEl>
                                        <p:attrNameLst>
                                          <p:attrName>style.visibility</p:attrName>
                                        </p:attrNameLst>
                                      </p:cBhvr>
                                      <p:to>
                                        <p:strVal val="visible"/>
                                      </p:to>
                                    </p:set>
                                    <p:animEffect transition="in" filter="wipe(right)">
                                      <p:cBhvr>
                                        <p:cTn id="44" dur="500"/>
                                        <p:tgtEl>
                                          <p:spTgt spid="43"/>
                                        </p:tgtEl>
                                      </p:cBhvr>
                                    </p:animEffect>
                                  </p:childTnLst>
                                </p:cTn>
                              </p:par>
                            </p:childTnLst>
                          </p:cTn>
                        </p:par>
                      </p:childTnLst>
                    </p:cTn>
                  </p:par>
                  <p:par>
                    <p:cTn id="45" fill="hold">
                      <p:stCondLst>
                        <p:cond delay="indefinite"/>
                      </p:stCondLst>
                      <p:childTnLst>
                        <p:par>
                          <p:cTn id="46" fill="hold">
                            <p:stCondLst>
                              <p:cond delay="0"/>
                            </p:stCondLst>
                            <p:childTnLst>
                              <p:par>
                                <p:cTn id="47" presetID="14" presetClass="entr" presetSubtype="10" fill="hold" nodeType="clickEffect">
                                  <p:stCondLst>
                                    <p:cond delay="0"/>
                                  </p:stCondLst>
                                  <p:childTnLst>
                                    <p:set>
                                      <p:cBhvr>
                                        <p:cTn id="48" dur="1" fill="hold">
                                          <p:stCondLst>
                                            <p:cond delay="0"/>
                                          </p:stCondLst>
                                        </p:cTn>
                                        <p:tgtEl>
                                          <p:spTgt spid="30"/>
                                        </p:tgtEl>
                                        <p:attrNameLst>
                                          <p:attrName>style.visibility</p:attrName>
                                        </p:attrNameLst>
                                      </p:cBhvr>
                                      <p:to>
                                        <p:strVal val="visible"/>
                                      </p:to>
                                    </p:set>
                                    <p:animEffect transition="in" filter="randombar(horizontal)">
                                      <p:cBhvr>
                                        <p:cTn id="49" dur="500"/>
                                        <p:tgtEl>
                                          <p:spTgt spid="30"/>
                                        </p:tgtEl>
                                      </p:cBhvr>
                                    </p:animEffect>
                                  </p:childTnLst>
                                </p:cTn>
                              </p:par>
                            </p:childTnLst>
                          </p:cTn>
                        </p:par>
                      </p:childTnLst>
                    </p:cTn>
                  </p:par>
                  <p:par>
                    <p:cTn id="50" fill="hold">
                      <p:stCondLst>
                        <p:cond delay="indefinite"/>
                      </p:stCondLst>
                      <p:childTnLst>
                        <p:par>
                          <p:cTn id="51" fill="hold">
                            <p:stCondLst>
                              <p:cond delay="0"/>
                            </p:stCondLst>
                            <p:childTnLst>
                              <p:par>
                                <p:cTn id="52" presetID="22" presetClass="entr" presetSubtype="2" fill="hold" grpId="0" nodeType="clickEffect">
                                  <p:stCondLst>
                                    <p:cond delay="0"/>
                                  </p:stCondLst>
                                  <p:childTnLst>
                                    <p:set>
                                      <p:cBhvr>
                                        <p:cTn id="53" dur="1" fill="hold">
                                          <p:stCondLst>
                                            <p:cond delay="0"/>
                                          </p:stCondLst>
                                        </p:cTn>
                                        <p:tgtEl>
                                          <p:spTgt spid="47"/>
                                        </p:tgtEl>
                                        <p:attrNameLst>
                                          <p:attrName>style.visibility</p:attrName>
                                        </p:attrNameLst>
                                      </p:cBhvr>
                                      <p:to>
                                        <p:strVal val="visible"/>
                                      </p:to>
                                    </p:set>
                                    <p:animEffect transition="in" filter="wipe(right)">
                                      <p:cBhvr>
                                        <p:cTn id="54" dur="500"/>
                                        <p:tgtEl>
                                          <p:spTgt spid="47"/>
                                        </p:tgtEl>
                                      </p:cBhvr>
                                    </p:animEffect>
                                  </p:childTnLst>
                                </p:cTn>
                              </p:par>
                            </p:childTnLst>
                          </p:cTn>
                        </p:par>
                      </p:childTnLst>
                    </p:cTn>
                  </p:par>
                  <p:par>
                    <p:cTn id="55" fill="hold">
                      <p:stCondLst>
                        <p:cond delay="indefinite"/>
                      </p:stCondLst>
                      <p:childTnLst>
                        <p:par>
                          <p:cTn id="56" fill="hold">
                            <p:stCondLst>
                              <p:cond delay="0"/>
                            </p:stCondLst>
                            <p:childTnLst>
                              <p:par>
                                <p:cTn id="57" presetID="55" presetClass="entr" presetSubtype="0" fill="hold" grpId="0" nodeType="clickEffect">
                                  <p:stCondLst>
                                    <p:cond delay="0"/>
                                  </p:stCondLst>
                                  <p:childTnLst>
                                    <p:set>
                                      <p:cBhvr>
                                        <p:cTn id="58" dur="1" fill="hold">
                                          <p:stCondLst>
                                            <p:cond delay="0"/>
                                          </p:stCondLst>
                                        </p:cTn>
                                        <p:tgtEl>
                                          <p:spTgt spid="31"/>
                                        </p:tgtEl>
                                        <p:attrNameLst>
                                          <p:attrName>style.visibility</p:attrName>
                                        </p:attrNameLst>
                                      </p:cBhvr>
                                      <p:to>
                                        <p:strVal val="visible"/>
                                      </p:to>
                                    </p:set>
                                    <p:anim calcmode="lin" valueType="num">
                                      <p:cBhvr>
                                        <p:cTn id="59" dur="1000" fill="hold"/>
                                        <p:tgtEl>
                                          <p:spTgt spid="31"/>
                                        </p:tgtEl>
                                        <p:attrNameLst>
                                          <p:attrName>ppt_w</p:attrName>
                                        </p:attrNameLst>
                                      </p:cBhvr>
                                      <p:tavLst>
                                        <p:tav tm="0">
                                          <p:val>
                                            <p:strVal val="#ppt_w*0.70"/>
                                          </p:val>
                                        </p:tav>
                                        <p:tav tm="100000">
                                          <p:val>
                                            <p:strVal val="#ppt_w"/>
                                          </p:val>
                                        </p:tav>
                                      </p:tavLst>
                                    </p:anim>
                                    <p:anim calcmode="lin" valueType="num">
                                      <p:cBhvr>
                                        <p:cTn id="60" dur="1000" fill="hold"/>
                                        <p:tgtEl>
                                          <p:spTgt spid="31"/>
                                        </p:tgtEl>
                                        <p:attrNameLst>
                                          <p:attrName>ppt_h</p:attrName>
                                        </p:attrNameLst>
                                      </p:cBhvr>
                                      <p:tavLst>
                                        <p:tav tm="0">
                                          <p:val>
                                            <p:strVal val="#ppt_h"/>
                                          </p:val>
                                        </p:tav>
                                        <p:tav tm="100000">
                                          <p:val>
                                            <p:strVal val="#ppt_h"/>
                                          </p:val>
                                        </p:tav>
                                      </p:tavLst>
                                    </p:anim>
                                    <p:animEffect transition="in" filter="fade">
                                      <p:cBhvr>
                                        <p:cTn id="61" dur="1000"/>
                                        <p:tgtEl>
                                          <p:spTgt spid="31"/>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4" grpId="0" animBg="1"/>
      <p:bldP spid="25" grpId="0"/>
      <p:bldP spid="26" grpId="0"/>
      <p:bldP spid="27" grpId="0"/>
      <p:bldP spid="43" grpId="0" animBg="1"/>
      <p:bldP spid="47" grpId="0" animBg="1"/>
      <p:bldP spid="31" grpId="0" animBg="1"/>
    </p:bld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5122" name="Picture 2" descr="Đền Tân Trào, nơi cách đây 75 năm Bác Hồ chủ trì Đại hội quốc dân.">
            <a:extLst>
              <a:ext uri="{FF2B5EF4-FFF2-40B4-BE49-F238E27FC236}">
                <a16:creationId xmlns:a16="http://schemas.microsoft.com/office/drawing/2014/main" id="{B3AE6998-F0D3-EA48-BED5-018F517E981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9690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B99B98AB-2778-FB43-941C-1A972584F180}"/>
              </a:ext>
            </a:extLst>
          </p:cNvPr>
          <p:cNvSpPr/>
          <p:nvPr/>
        </p:nvSpPr>
        <p:spPr>
          <a:xfrm>
            <a:off x="139700" y="5969000"/>
            <a:ext cx="5956300"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135EB9"/>
                </a:solidFill>
                <a:effectLst/>
                <a:uLnTx/>
                <a:uFillTx/>
                <a:latin typeface="Times New Roman" panose="02020603050405020304" pitchFamily="18" charset="0"/>
                <a:ea typeface="+mn-ea"/>
                <a:cs typeface="Times New Roman" panose="02020603050405020304" pitchFamily="18" charset="0"/>
              </a:rPr>
              <a:t>Đền Tân Trào, nơi đây Bác Hồ chủ trì Đại hội quốc dân.</a:t>
            </a:r>
            <a:endParaRPr kumimoji="0" lang="en-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endParaRPr>
          </a:p>
        </p:txBody>
      </p:sp>
      <p:pic>
        <p:nvPicPr>
          <p:cNvPr id="5124" name="Picture 4" descr="Quốc dân Đại hội Tân Trào. Tranh minh họa từ Cổng TTĐT Tuyên Quang">
            <a:extLst>
              <a:ext uri="{FF2B5EF4-FFF2-40B4-BE49-F238E27FC236}">
                <a16:creationId xmlns:a16="http://schemas.microsoft.com/office/drawing/2014/main" id="{4BD57B40-65AC-F94C-960B-3896D278ABB8}"/>
              </a:ext>
            </a:extLst>
          </p:cNvPr>
          <p:cNvPicPr>
            <a:picLocks noChangeAspect="1" noChangeArrowheads="1"/>
          </p:cNvPicPr>
          <p:nvPr/>
        </p:nvPicPr>
        <p:blipFill rotWithShape="1">
          <a:blip r:embed="rId3">
            <a:extLst>
              <a:ext uri="{28A0092B-C50C-407E-A947-70E740481C1C}">
                <a14:useLocalDpi xmlns:a14="http://schemas.microsoft.com/office/drawing/2010/main" val="0"/>
              </a:ext>
            </a:extLst>
          </a:blip>
          <a:srcRect t="2474" b="3094"/>
          <a:stretch/>
        </p:blipFill>
        <p:spPr bwMode="auto">
          <a:xfrm>
            <a:off x="6096000" y="0"/>
            <a:ext cx="6096000" cy="60579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BD15B423-E72A-F14B-8FAA-38212A7D7C3C}"/>
              </a:ext>
            </a:extLst>
          </p:cNvPr>
          <p:cNvSpPr/>
          <p:nvPr/>
        </p:nvSpPr>
        <p:spPr>
          <a:xfrm>
            <a:off x="6165850" y="6146800"/>
            <a:ext cx="5956300" cy="461665"/>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135EB9"/>
                </a:solidFill>
                <a:effectLst/>
                <a:uLnTx/>
                <a:uFillTx/>
                <a:latin typeface="Times New Roman" panose="02020603050405020304" pitchFamily="18" charset="0"/>
                <a:ea typeface="+mn-ea"/>
                <a:cs typeface="Times New Roman" panose="02020603050405020304" pitchFamily="18" charset="0"/>
              </a:rPr>
              <a:t>Quốc dân Đại hội Tân Trào. (ảnh minh hoạ)</a:t>
            </a:r>
            <a:endParaRPr kumimoji="0" lang="en-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82999218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5122"/>
                                        </p:tgtEl>
                                        <p:attrNameLst>
                                          <p:attrName>style.visibility</p:attrName>
                                        </p:attrNameLst>
                                      </p:cBhvr>
                                      <p:to>
                                        <p:strVal val="visible"/>
                                      </p:to>
                                    </p:set>
                                    <p:animEffect transition="in" filter="fade">
                                      <p:cBhvr>
                                        <p:cTn id="7" dur="800" decel="100000"/>
                                        <p:tgtEl>
                                          <p:spTgt spid="5122"/>
                                        </p:tgtEl>
                                      </p:cBhvr>
                                    </p:animEffect>
                                    <p:anim calcmode="lin" valueType="num">
                                      <p:cBhvr>
                                        <p:cTn id="8" dur="800" decel="100000" fill="hold"/>
                                        <p:tgtEl>
                                          <p:spTgt spid="5122"/>
                                        </p:tgtEl>
                                        <p:attrNameLst>
                                          <p:attrName>style.rotation</p:attrName>
                                        </p:attrNameLst>
                                      </p:cBhvr>
                                      <p:tavLst>
                                        <p:tav tm="0">
                                          <p:val>
                                            <p:fltVal val="-90"/>
                                          </p:val>
                                        </p:tav>
                                        <p:tav tm="100000">
                                          <p:val>
                                            <p:fltVal val="0"/>
                                          </p:val>
                                        </p:tav>
                                      </p:tavLst>
                                    </p:anim>
                                    <p:anim calcmode="lin" valueType="num">
                                      <p:cBhvr>
                                        <p:cTn id="9" dur="800" decel="100000" fill="hold"/>
                                        <p:tgtEl>
                                          <p:spTgt spid="5122"/>
                                        </p:tgtEl>
                                        <p:attrNameLst>
                                          <p:attrName>ppt_x</p:attrName>
                                        </p:attrNameLst>
                                      </p:cBhvr>
                                      <p:tavLst>
                                        <p:tav tm="0">
                                          <p:val>
                                            <p:strVal val="#ppt_x+0.4"/>
                                          </p:val>
                                        </p:tav>
                                        <p:tav tm="100000">
                                          <p:val>
                                            <p:strVal val="#ppt_x-0.05"/>
                                          </p:val>
                                        </p:tav>
                                      </p:tavLst>
                                    </p:anim>
                                    <p:anim calcmode="lin" valueType="num">
                                      <p:cBhvr>
                                        <p:cTn id="10" dur="800" decel="100000" fill="hold"/>
                                        <p:tgtEl>
                                          <p:spTgt spid="5122"/>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5122"/>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5122"/>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800" decel="100000"/>
                                        <p:tgtEl>
                                          <p:spTgt spid="2"/>
                                        </p:tgtEl>
                                      </p:cBhvr>
                                    </p:animEffect>
                                    <p:anim calcmode="lin" valueType="num">
                                      <p:cBhvr>
                                        <p:cTn id="16" dur="800" decel="100000" fill="hold"/>
                                        <p:tgtEl>
                                          <p:spTgt spid="2"/>
                                        </p:tgtEl>
                                        <p:attrNameLst>
                                          <p:attrName>style.rotation</p:attrName>
                                        </p:attrNameLst>
                                      </p:cBhvr>
                                      <p:tavLst>
                                        <p:tav tm="0">
                                          <p:val>
                                            <p:fltVal val="-90"/>
                                          </p:val>
                                        </p:tav>
                                        <p:tav tm="100000">
                                          <p:val>
                                            <p:fltVal val="0"/>
                                          </p:val>
                                        </p:tav>
                                      </p:tavLst>
                                    </p:anim>
                                    <p:anim calcmode="lin" valueType="num">
                                      <p:cBhvr>
                                        <p:cTn id="17" dur="800" decel="100000" fill="hold"/>
                                        <p:tgtEl>
                                          <p:spTgt spid="2"/>
                                        </p:tgtEl>
                                        <p:attrNameLst>
                                          <p:attrName>ppt_x</p:attrName>
                                        </p:attrNameLst>
                                      </p:cBhvr>
                                      <p:tavLst>
                                        <p:tav tm="0">
                                          <p:val>
                                            <p:strVal val="#ppt_x+0.4"/>
                                          </p:val>
                                        </p:tav>
                                        <p:tav tm="100000">
                                          <p:val>
                                            <p:strVal val="#ppt_x-0.05"/>
                                          </p:val>
                                        </p:tav>
                                      </p:tavLst>
                                    </p:anim>
                                    <p:anim calcmode="lin" valueType="num">
                                      <p:cBhvr>
                                        <p:cTn id="18" dur="800" decel="100000" fill="hold"/>
                                        <p:tgtEl>
                                          <p:spTgt spid="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5124"/>
                                        </p:tgtEl>
                                        <p:attrNameLst>
                                          <p:attrName>style.visibility</p:attrName>
                                        </p:attrNameLst>
                                      </p:cBhvr>
                                      <p:to>
                                        <p:strVal val="visible"/>
                                      </p:to>
                                    </p:set>
                                    <p:animEffect transition="in" filter="fade">
                                      <p:cBhvr>
                                        <p:cTn id="23" dur="800" decel="100000"/>
                                        <p:tgtEl>
                                          <p:spTgt spid="5124"/>
                                        </p:tgtEl>
                                      </p:cBhvr>
                                    </p:animEffect>
                                    <p:anim calcmode="lin" valueType="num">
                                      <p:cBhvr>
                                        <p:cTn id="24" dur="800" decel="100000" fill="hold"/>
                                        <p:tgtEl>
                                          <p:spTgt spid="5124"/>
                                        </p:tgtEl>
                                        <p:attrNameLst>
                                          <p:attrName>style.rotation</p:attrName>
                                        </p:attrNameLst>
                                      </p:cBhvr>
                                      <p:tavLst>
                                        <p:tav tm="0">
                                          <p:val>
                                            <p:fltVal val="-90"/>
                                          </p:val>
                                        </p:tav>
                                        <p:tav tm="100000">
                                          <p:val>
                                            <p:fltVal val="0"/>
                                          </p:val>
                                        </p:tav>
                                      </p:tavLst>
                                    </p:anim>
                                    <p:anim calcmode="lin" valueType="num">
                                      <p:cBhvr>
                                        <p:cTn id="25" dur="800" decel="100000" fill="hold"/>
                                        <p:tgtEl>
                                          <p:spTgt spid="5124"/>
                                        </p:tgtEl>
                                        <p:attrNameLst>
                                          <p:attrName>ppt_x</p:attrName>
                                        </p:attrNameLst>
                                      </p:cBhvr>
                                      <p:tavLst>
                                        <p:tav tm="0">
                                          <p:val>
                                            <p:strVal val="#ppt_x+0.4"/>
                                          </p:val>
                                        </p:tav>
                                        <p:tav tm="100000">
                                          <p:val>
                                            <p:strVal val="#ppt_x-0.05"/>
                                          </p:val>
                                        </p:tav>
                                      </p:tavLst>
                                    </p:anim>
                                    <p:anim calcmode="lin" valueType="num">
                                      <p:cBhvr>
                                        <p:cTn id="26" dur="800" decel="100000" fill="hold"/>
                                        <p:tgtEl>
                                          <p:spTgt spid="5124"/>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5124"/>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5124"/>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800" decel="100000"/>
                                        <p:tgtEl>
                                          <p:spTgt spid="5"/>
                                        </p:tgtEl>
                                      </p:cBhvr>
                                    </p:animEffect>
                                    <p:anim calcmode="lin" valueType="num">
                                      <p:cBhvr>
                                        <p:cTn id="32" dur="800" decel="100000" fill="hold"/>
                                        <p:tgtEl>
                                          <p:spTgt spid="5"/>
                                        </p:tgtEl>
                                        <p:attrNameLst>
                                          <p:attrName>style.rotation</p:attrName>
                                        </p:attrNameLst>
                                      </p:cBhvr>
                                      <p:tavLst>
                                        <p:tav tm="0">
                                          <p:val>
                                            <p:fltVal val="-90"/>
                                          </p:val>
                                        </p:tav>
                                        <p:tav tm="100000">
                                          <p:val>
                                            <p:fltVal val="0"/>
                                          </p:val>
                                        </p:tav>
                                      </p:tavLst>
                                    </p:anim>
                                    <p:anim calcmode="lin" valueType="num">
                                      <p:cBhvr>
                                        <p:cTn id="33" dur="800" decel="100000" fill="hold"/>
                                        <p:tgtEl>
                                          <p:spTgt spid="5"/>
                                        </p:tgtEl>
                                        <p:attrNameLst>
                                          <p:attrName>ppt_x</p:attrName>
                                        </p:attrNameLst>
                                      </p:cBhvr>
                                      <p:tavLst>
                                        <p:tav tm="0">
                                          <p:val>
                                            <p:strVal val="#ppt_x+0.4"/>
                                          </p:val>
                                        </p:tav>
                                        <p:tav tm="100000">
                                          <p:val>
                                            <p:strVal val="#ppt_x-0.05"/>
                                          </p:val>
                                        </p:tav>
                                      </p:tavLst>
                                    </p:anim>
                                    <p:anim calcmode="lin" valueType="num">
                                      <p:cBhvr>
                                        <p:cTn id="34" dur="800" decel="100000" fill="hold"/>
                                        <p:tgtEl>
                                          <p:spTgt spid="5"/>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Shape 250"/>
        <p:cNvGrpSpPr/>
        <p:nvPr/>
      </p:nvGrpSpPr>
      <p:grpSpPr>
        <a:xfrm>
          <a:off x="0" y="0"/>
          <a:ext cx="0" cy="0"/>
          <a:chOff x="0" y="0"/>
          <a:chExt cx="0" cy="0"/>
        </a:xfrm>
      </p:grpSpPr>
      <p:pic>
        <p:nvPicPr>
          <p:cNvPr id="257" name="Google Shape;257;p35"/>
          <p:cNvPicPr preferRelativeResize="0"/>
          <p:nvPr/>
        </p:nvPicPr>
        <p:blipFill>
          <a:blip r:embed="rId3">
            <a:alphaModFix amt="80000"/>
          </a:blip>
          <a:stretch>
            <a:fillRect/>
          </a:stretch>
        </p:blipFill>
        <p:spPr>
          <a:xfrm rot="3867309" flipH="1">
            <a:off x="304565" y="2252206"/>
            <a:ext cx="2059263" cy="1001905"/>
          </a:xfrm>
          <a:prstGeom prst="rect">
            <a:avLst/>
          </a:prstGeom>
          <a:noFill/>
          <a:ln>
            <a:noFill/>
          </a:ln>
        </p:spPr>
      </p:pic>
      <p:pic>
        <p:nvPicPr>
          <p:cNvPr id="6146" name="Picture 2" descr="Tác phẩm &amp;quot;Lời kêu gọi đồng bào và chiến sĩ cả nước&amp;quot; kháng chiến của Bác Hồ  năm 1966 thể hiện ý chí Việt Nam">
            <a:extLst>
              <a:ext uri="{FF2B5EF4-FFF2-40B4-BE49-F238E27FC236}">
                <a16:creationId xmlns:a16="http://schemas.microsoft.com/office/drawing/2014/main" id="{B55AE04C-E1EC-834B-B4B2-B4F6F73A1B2A}"/>
              </a:ext>
            </a:extLst>
          </p:cNvPr>
          <p:cNvPicPr>
            <a:picLocks noChangeAspect="1" noChangeArrowheads="1"/>
          </p:cNvPicPr>
          <p:nvPr/>
        </p:nvPicPr>
        <p:blipFill>
          <a:blip r:embed="rId4">
            <a:extLst>
              <a:ext uri="{28A0092B-C50C-407E-A947-70E740481C1C}">
                <a14:useLocalDpi xmlns:a14="http://schemas.microsoft.com/office/drawing/2010/main" val="0"/>
              </a:ext>
            </a:extLst>
          </a:blip>
          <a:srcRect/>
          <a:stretch>
            <a:fillRect/>
          </a:stretch>
        </p:blipFill>
        <p:spPr bwMode="auto">
          <a:xfrm>
            <a:off x="1436707" y="2318651"/>
            <a:ext cx="3841990" cy="3009559"/>
          </a:xfrm>
          <a:prstGeom prst="rect">
            <a:avLst/>
          </a:prstGeom>
          <a:noFill/>
          <a:extLst>
            <a:ext uri="{909E8E84-426E-40DD-AFC4-6F175D3DCCD1}">
              <a14:hiddenFill xmlns:a14="http://schemas.microsoft.com/office/drawing/2010/main">
                <a:solidFill>
                  <a:srgbClr val="FFFFFF"/>
                </a:solidFill>
              </a14:hiddenFill>
            </a:ext>
          </a:extLst>
        </p:spPr>
      </p:pic>
      <p:sp>
        <p:nvSpPr>
          <p:cNvPr id="253" name="Google Shape;253;p35"/>
          <p:cNvSpPr txBox="1">
            <a:spLocks noGrp="1"/>
          </p:cNvSpPr>
          <p:nvPr>
            <p:ph type="title"/>
          </p:nvPr>
        </p:nvSpPr>
        <p:spPr>
          <a:xfrm>
            <a:off x="838501" y="573604"/>
            <a:ext cx="4830701" cy="1093283"/>
          </a:xfrm>
          <a:prstGeom prst="rect">
            <a:avLst/>
          </a:prstGeom>
        </p:spPr>
        <p:txBody>
          <a:bodyPr spcFirstLastPara="1" wrap="square" lIns="121900" tIns="121900" rIns="121900" bIns="121900" anchor="t" anchorCtr="0">
            <a:noAutofit/>
          </a:bodyPr>
          <a:lstStyle/>
          <a:p>
            <a:pPr algn="just"/>
            <a:r>
              <a:rPr lang="vi-VN" sz="2400" dirty="0"/>
              <a:t>Ngày 16-8-1945, Chủ tịch Hồ Chí Minh đã gửi Thư kêu gọi Tổng khởi nghĩa, trong đó Người hiệu triệu:</a:t>
            </a:r>
            <a:endParaRPr sz="2400" dirty="0"/>
          </a:p>
        </p:txBody>
      </p:sp>
      <p:sp>
        <p:nvSpPr>
          <p:cNvPr id="255" name="Google Shape;255;p35"/>
          <p:cNvSpPr/>
          <p:nvPr/>
        </p:nvSpPr>
        <p:spPr>
          <a:xfrm rot="2773772">
            <a:off x="4810778" y="2141098"/>
            <a:ext cx="863248" cy="355107"/>
          </a:xfrm>
          <a:custGeom>
            <a:avLst/>
            <a:gdLst/>
            <a:ahLst/>
            <a:cxnLst/>
            <a:rect l="l" t="t" r="r" b="b"/>
            <a:pathLst>
              <a:path w="36226" h="14902" extrusionOk="0">
                <a:moveTo>
                  <a:pt x="991" y="1"/>
                </a:moveTo>
                <a:lnTo>
                  <a:pt x="36226" y="3565"/>
                </a:lnTo>
                <a:cubicBezTo>
                  <a:pt x="36226" y="3565"/>
                  <a:pt x="34800" y="4452"/>
                  <a:pt x="34729" y="5291"/>
                </a:cubicBezTo>
                <a:cubicBezTo>
                  <a:pt x="34658" y="6123"/>
                  <a:pt x="35905" y="7244"/>
                  <a:pt x="35905" y="7244"/>
                </a:cubicBezTo>
                <a:cubicBezTo>
                  <a:pt x="35905" y="7244"/>
                  <a:pt x="34397" y="8289"/>
                  <a:pt x="34495" y="9138"/>
                </a:cubicBezTo>
                <a:cubicBezTo>
                  <a:pt x="34588" y="9993"/>
                  <a:pt x="35230" y="11114"/>
                  <a:pt x="35230" y="11114"/>
                </a:cubicBezTo>
                <a:cubicBezTo>
                  <a:pt x="35230" y="11114"/>
                  <a:pt x="33053" y="12943"/>
                  <a:pt x="34903" y="14902"/>
                </a:cubicBezTo>
                <a:lnTo>
                  <a:pt x="1" y="11364"/>
                </a:lnTo>
                <a:cubicBezTo>
                  <a:pt x="1" y="11364"/>
                  <a:pt x="1345" y="10134"/>
                  <a:pt x="1400" y="9465"/>
                </a:cubicBezTo>
                <a:cubicBezTo>
                  <a:pt x="1460" y="8801"/>
                  <a:pt x="333" y="7576"/>
                  <a:pt x="333" y="7576"/>
                </a:cubicBezTo>
                <a:cubicBezTo>
                  <a:pt x="333" y="7576"/>
                  <a:pt x="1884" y="6477"/>
                  <a:pt x="1977" y="5476"/>
                </a:cubicBezTo>
                <a:cubicBezTo>
                  <a:pt x="2064" y="4469"/>
                  <a:pt x="915" y="3473"/>
                  <a:pt x="915" y="3473"/>
                </a:cubicBezTo>
                <a:cubicBezTo>
                  <a:pt x="915" y="3473"/>
                  <a:pt x="2015" y="2901"/>
                  <a:pt x="2091" y="1954"/>
                </a:cubicBezTo>
                <a:cubicBezTo>
                  <a:pt x="2172" y="1007"/>
                  <a:pt x="991" y="1"/>
                  <a:pt x="991" y="1"/>
                </a:cubicBezTo>
                <a:close/>
              </a:path>
            </a:pathLst>
          </a:custGeom>
          <a:solidFill>
            <a:schemeClr val="dk1">
              <a:alpha val="26789"/>
            </a:schemeClr>
          </a:solidFill>
          <a:ln>
            <a:noFill/>
          </a:ln>
          <a:effectLst>
            <a:outerShdw blurRad="57150" dist="19050" dir="5400000" algn="bl" rotWithShape="0">
              <a:srgbClr val="000000">
                <a:alpha val="3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sp>
        <p:nvSpPr>
          <p:cNvPr id="256" name="Google Shape;256;p35"/>
          <p:cNvSpPr/>
          <p:nvPr/>
        </p:nvSpPr>
        <p:spPr>
          <a:xfrm rot="-2700000">
            <a:off x="3356832" y="4233555"/>
            <a:ext cx="863248" cy="355107"/>
          </a:xfrm>
          <a:custGeom>
            <a:avLst/>
            <a:gdLst/>
            <a:ahLst/>
            <a:cxnLst/>
            <a:rect l="l" t="t" r="r" b="b"/>
            <a:pathLst>
              <a:path w="36226" h="14902" extrusionOk="0">
                <a:moveTo>
                  <a:pt x="991" y="1"/>
                </a:moveTo>
                <a:lnTo>
                  <a:pt x="36226" y="3565"/>
                </a:lnTo>
                <a:cubicBezTo>
                  <a:pt x="36226" y="3565"/>
                  <a:pt x="34800" y="4452"/>
                  <a:pt x="34729" y="5291"/>
                </a:cubicBezTo>
                <a:cubicBezTo>
                  <a:pt x="34658" y="6123"/>
                  <a:pt x="35905" y="7244"/>
                  <a:pt x="35905" y="7244"/>
                </a:cubicBezTo>
                <a:cubicBezTo>
                  <a:pt x="35905" y="7244"/>
                  <a:pt x="34397" y="8289"/>
                  <a:pt x="34495" y="9138"/>
                </a:cubicBezTo>
                <a:cubicBezTo>
                  <a:pt x="34588" y="9993"/>
                  <a:pt x="35230" y="11114"/>
                  <a:pt x="35230" y="11114"/>
                </a:cubicBezTo>
                <a:cubicBezTo>
                  <a:pt x="35230" y="11114"/>
                  <a:pt x="33053" y="12943"/>
                  <a:pt x="34903" y="14902"/>
                </a:cubicBezTo>
                <a:lnTo>
                  <a:pt x="1" y="11364"/>
                </a:lnTo>
                <a:cubicBezTo>
                  <a:pt x="1" y="11364"/>
                  <a:pt x="1345" y="10134"/>
                  <a:pt x="1400" y="9465"/>
                </a:cubicBezTo>
                <a:cubicBezTo>
                  <a:pt x="1460" y="8801"/>
                  <a:pt x="333" y="7576"/>
                  <a:pt x="333" y="7576"/>
                </a:cubicBezTo>
                <a:cubicBezTo>
                  <a:pt x="333" y="7576"/>
                  <a:pt x="1884" y="6477"/>
                  <a:pt x="1977" y="5476"/>
                </a:cubicBezTo>
                <a:cubicBezTo>
                  <a:pt x="2064" y="4469"/>
                  <a:pt x="915" y="3473"/>
                  <a:pt x="915" y="3473"/>
                </a:cubicBezTo>
                <a:cubicBezTo>
                  <a:pt x="915" y="3473"/>
                  <a:pt x="2015" y="2901"/>
                  <a:pt x="2091" y="1954"/>
                </a:cubicBezTo>
                <a:cubicBezTo>
                  <a:pt x="2172" y="1007"/>
                  <a:pt x="991" y="1"/>
                  <a:pt x="991" y="1"/>
                </a:cubicBezTo>
                <a:close/>
              </a:path>
            </a:pathLst>
          </a:custGeom>
          <a:solidFill>
            <a:schemeClr val="dk1">
              <a:alpha val="26789"/>
            </a:schemeClr>
          </a:solidFill>
          <a:ln>
            <a:noFill/>
          </a:ln>
          <a:effectLst>
            <a:outerShdw blurRad="57150" dist="19050" dir="5400000" algn="bl" rotWithShape="0">
              <a:srgbClr val="000000">
                <a:alpha val="3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pic>
        <p:nvPicPr>
          <p:cNvPr id="6148" name="Picture 4">
            <a:extLst>
              <a:ext uri="{FF2B5EF4-FFF2-40B4-BE49-F238E27FC236}">
                <a16:creationId xmlns:a16="http://schemas.microsoft.com/office/drawing/2014/main" id="{72DE3B07-D505-4E44-89E0-20C3AD228641}"/>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10194"/>
          <a:stretch/>
        </p:blipFill>
        <p:spPr bwMode="auto">
          <a:xfrm>
            <a:off x="6612000" y="469901"/>
            <a:ext cx="4944999" cy="5810062"/>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lời kêu gọi tổng khởi nghĩa.mp4" descr="lời kêu gọi tổng khởi nghĩa.mp4">
            <a:hlinkClick r:id="" action="ppaction://media"/>
            <a:extLst>
              <a:ext uri="{FF2B5EF4-FFF2-40B4-BE49-F238E27FC236}">
                <a16:creationId xmlns:a16="http://schemas.microsoft.com/office/drawing/2014/main" id="{733AD79E-4F47-174A-8321-653116E5CCB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36184234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6260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973126-21E0-7A46-A7EC-C528AC9ED69E}"/>
              </a:ext>
            </a:extLst>
          </p:cNvPr>
          <p:cNvSpPr/>
          <p:nvPr/>
        </p:nvSpPr>
        <p:spPr>
          <a:xfrm>
            <a:off x="-130129" y="0"/>
            <a:ext cx="12322129"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BÀI 23: TỔNG KHỞI NGHĨA THÁNG TÁM NĂM 1945 VÀ SỰ THÀNH LẬP NƯỚC VIỆT NAM DÂN CHỦ CỘNG HOÀ</a:t>
            </a:r>
          </a:p>
        </p:txBody>
      </p:sp>
      <p:sp>
        <p:nvSpPr>
          <p:cNvPr id="6" name="Rectangle 5">
            <a:extLst>
              <a:ext uri="{FF2B5EF4-FFF2-40B4-BE49-F238E27FC236}">
                <a16:creationId xmlns:a16="http://schemas.microsoft.com/office/drawing/2014/main" id="{C1CF565D-139F-FA45-AEB1-6D9B9E5B05CF}"/>
              </a:ext>
            </a:extLst>
          </p:cNvPr>
          <p:cNvSpPr/>
          <p:nvPr/>
        </p:nvSpPr>
        <p:spPr>
          <a:xfrm>
            <a:off x="0" y="1077218"/>
            <a:ext cx="6096000"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 Lệnh tổng khởi nghĩa được ban bố</a:t>
            </a:r>
          </a:p>
        </p:txBody>
      </p:sp>
      <p:sp>
        <p:nvSpPr>
          <p:cNvPr id="2" name="Rectangle 1">
            <a:extLst>
              <a:ext uri="{FF2B5EF4-FFF2-40B4-BE49-F238E27FC236}">
                <a16:creationId xmlns:a16="http://schemas.microsoft.com/office/drawing/2014/main" id="{36EBF1BB-E7A5-7A44-9572-43237952973B}"/>
              </a:ext>
            </a:extLst>
          </p:cNvPr>
          <p:cNvSpPr/>
          <p:nvPr/>
        </p:nvSpPr>
        <p:spPr>
          <a:xfrm>
            <a:off x="-130129" y="1759635"/>
            <a:ext cx="1058066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II. Diễn biến chính của cuộc Tổng cách mạng tháng Tám năm 1945</a:t>
            </a:r>
            <a:endPar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2831303028"/>
      </p:ext>
    </p:extLst>
  </p:cSld>
  <p:clrMapOvr>
    <a:masterClrMapping/>
  </p:clrMapOvr>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p36"/>
          <p:cNvSpPr/>
          <p:nvPr/>
        </p:nvSpPr>
        <p:spPr>
          <a:xfrm>
            <a:off x="4884533" y="87768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65" name="Google Shape;265;p36"/>
          <p:cNvPicPr preferRelativeResize="0"/>
          <p:nvPr/>
        </p:nvPicPr>
        <p:blipFill>
          <a:blip r:embed="rId3">
            <a:alphaModFix/>
          </a:blip>
          <a:stretch>
            <a:fillRect/>
          </a:stretch>
        </p:blipFill>
        <p:spPr>
          <a:xfrm rot="-695467">
            <a:off x="651401" y="4803512"/>
            <a:ext cx="1501190" cy="1659215"/>
          </a:xfrm>
          <a:prstGeom prst="rect">
            <a:avLst/>
          </a:prstGeom>
          <a:noFill/>
          <a:ln>
            <a:noFill/>
          </a:ln>
          <a:effectLst>
            <a:outerShdw blurRad="57150" dist="19050" dir="5400000" algn="bl" rotWithShape="0">
              <a:srgbClr val="000000">
                <a:alpha val="50000"/>
              </a:srgbClr>
            </a:outerShdw>
          </a:effectLst>
        </p:spPr>
      </p:pic>
      <p:sp>
        <p:nvSpPr>
          <p:cNvPr id="266" name="Google Shape;266;p36"/>
          <p:cNvSpPr txBox="1">
            <a:spLocks noGrp="1"/>
          </p:cNvSpPr>
          <p:nvPr>
            <p:ph type="title" idx="4"/>
          </p:nvPr>
        </p:nvSpPr>
        <p:spPr>
          <a:xfrm rot="-695454">
            <a:off x="920667" y="5495686"/>
            <a:ext cx="1156383" cy="658199"/>
          </a:xfrm>
          <a:prstGeom prst="rect">
            <a:avLst/>
          </a:prstGeom>
        </p:spPr>
        <p:txBody>
          <a:bodyPr spcFirstLastPara="1" wrap="square" lIns="121900" tIns="121900" rIns="121900" bIns="121900" anchor="b" anchorCtr="0">
            <a:noAutofit/>
          </a:bodyPr>
          <a:lstStyle/>
          <a:p>
            <a:pPr algn="ctr"/>
            <a:r>
              <a:rPr lang="en" sz="1867">
                <a:solidFill>
                  <a:schemeClr val="dk2"/>
                </a:solidFill>
                <a:latin typeface="Anonymous Pro"/>
                <a:ea typeface="Anonymous Pro"/>
                <a:cs typeface="Anonymous Pro"/>
                <a:sym typeface="Anonymous Pro"/>
              </a:rPr>
              <a:t>Exam content</a:t>
            </a:r>
            <a:endParaRPr sz="2133">
              <a:solidFill>
                <a:schemeClr val="dk2"/>
              </a:solidFill>
              <a:latin typeface="Anonymous Pro"/>
              <a:ea typeface="Anonymous Pro"/>
              <a:cs typeface="Anonymous Pro"/>
              <a:sym typeface="Anonymous Pro"/>
            </a:endParaRPr>
          </a:p>
        </p:txBody>
      </p:sp>
      <p:grpSp>
        <p:nvGrpSpPr>
          <p:cNvPr id="267" name="Google Shape;267;p36"/>
          <p:cNvGrpSpPr/>
          <p:nvPr/>
        </p:nvGrpSpPr>
        <p:grpSpPr>
          <a:xfrm>
            <a:off x="923015" y="5350929"/>
            <a:ext cx="309458" cy="465363"/>
            <a:chOff x="1312450" y="4093350"/>
            <a:chExt cx="685350" cy="1090200"/>
          </a:xfrm>
        </p:grpSpPr>
        <p:sp>
          <p:nvSpPr>
            <p:cNvPr id="268" name="Google Shape;268;p36"/>
            <p:cNvSpPr/>
            <p:nvPr/>
          </p:nvSpPr>
          <p:spPr>
            <a:xfrm>
              <a:off x="1312450" y="4093350"/>
              <a:ext cx="685350" cy="1090200"/>
            </a:xfrm>
            <a:custGeom>
              <a:avLst/>
              <a:gdLst/>
              <a:ahLst/>
              <a:cxnLst/>
              <a:rect l="l" t="t" r="r" b="b"/>
              <a:pathLst>
                <a:path w="27414" h="43608" extrusionOk="0">
                  <a:moveTo>
                    <a:pt x="5201" y="10009"/>
                  </a:moveTo>
                  <a:lnTo>
                    <a:pt x="5201" y="10009"/>
                  </a:lnTo>
                  <a:cubicBezTo>
                    <a:pt x="5040" y="10996"/>
                    <a:pt x="5002" y="11987"/>
                    <a:pt x="5102" y="12937"/>
                  </a:cubicBezTo>
                  <a:cubicBezTo>
                    <a:pt x="5170" y="13571"/>
                    <a:pt x="5297" y="14196"/>
                    <a:pt x="5478" y="14807"/>
                  </a:cubicBezTo>
                  <a:cubicBezTo>
                    <a:pt x="4743" y="13294"/>
                    <a:pt x="4728" y="11634"/>
                    <a:pt x="5201" y="10009"/>
                  </a:cubicBezTo>
                  <a:close/>
                  <a:moveTo>
                    <a:pt x="15811" y="1265"/>
                  </a:moveTo>
                  <a:cubicBezTo>
                    <a:pt x="20541" y="1265"/>
                    <a:pt x="25145" y="5101"/>
                    <a:pt x="25884" y="9796"/>
                  </a:cubicBezTo>
                  <a:cubicBezTo>
                    <a:pt x="26649" y="14663"/>
                    <a:pt x="23581" y="19908"/>
                    <a:pt x="18734" y="21156"/>
                  </a:cubicBezTo>
                  <a:lnTo>
                    <a:pt x="18733" y="21156"/>
                  </a:lnTo>
                  <a:cubicBezTo>
                    <a:pt x="17919" y="21366"/>
                    <a:pt x="17082" y="21467"/>
                    <a:pt x="16245" y="21467"/>
                  </a:cubicBezTo>
                  <a:cubicBezTo>
                    <a:pt x="12150" y="21467"/>
                    <a:pt x="8059" y="19044"/>
                    <a:pt x="6641" y="15088"/>
                  </a:cubicBezTo>
                  <a:cubicBezTo>
                    <a:pt x="5469" y="11816"/>
                    <a:pt x="6172" y="7764"/>
                    <a:pt x="8270" y="4955"/>
                  </a:cubicBezTo>
                  <a:cubicBezTo>
                    <a:pt x="9623" y="3549"/>
                    <a:pt x="11222" y="2430"/>
                    <a:pt x="12774" y="1829"/>
                  </a:cubicBezTo>
                  <a:cubicBezTo>
                    <a:pt x="13408" y="1665"/>
                    <a:pt x="14061" y="1582"/>
                    <a:pt x="14715" y="1582"/>
                  </a:cubicBezTo>
                  <a:cubicBezTo>
                    <a:pt x="14773" y="1582"/>
                    <a:pt x="14831" y="1582"/>
                    <a:pt x="14889" y="1584"/>
                  </a:cubicBezTo>
                  <a:cubicBezTo>
                    <a:pt x="14890" y="1584"/>
                    <a:pt x="14891" y="1584"/>
                    <a:pt x="14891" y="1584"/>
                  </a:cubicBezTo>
                  <a:cubicBezTo>
                    <a:pt x="15042" y="1584"/>
                    <a:pt x="15084" y="1340"/>
                    <a:pt x="14936" y="1309"/>
                  </a:cubicBezTo>
                  <a:cubicBezTo>
                    <a:pt x="15228" y="1279"/>
                    <a:pt x="15519" y="1265"/>
                    <a:pt x="15811" y="1265"/>
                  </a:cubicBezTo>
                  <a:close/>
                  <a:moveTo>
                    <a:pt x="11744" y="28418"/>
                  </a:moveTo>
                  <a:lnTo>
                    <a:pt x="11744" y="28418"/>
                  </a:lnTo>
                  <a:cubicBezTo>
                    <a:pt x="12408" y="28787"/>
                    <a:pt x="13268" y="28878"/>
                    <a:pt x="14064" y="28978"/>
                  </a:cubicBezTo>
                  <a:cubicBezTo>
                    <a:pt x="13489" y="31053"/>
                    <a:pt x="12936" y="33136"/>
                    <a:pt x="12378" y="35217"/>
                  </a:cubicBezTo>
                  <a:lnTo>
                    <a:pt x="12377" y="35217"/>
                  </a:lnTo>
                  <a:lnTo>
                    <a:pt x="11752" y="37548"/>
                  </a:lnTo>
                  <a:cubicBezTo>
                    <a:pt x="11436" y="37515"/>
                    <a:pt x="11118" y="37500"/>
                    <a:pt x="10804" y="37432"/>
                  </a:cubicBezTo>
                  <a:cubicBezTo>
                    <a:pt x="10450" y="37354"/>
                    <a:pt x="10108" y="37230"/>
                    <a:pt x="9772" y="37098"/>
                  </a:cubicBezTo>
                  <a:cubicBezTo>
                    <a:pt x="9899" y="36422"/>
                    <a:pt x="10035" y="35749"/>
                    <a:pt x="10185" y="35077"/>
                  </a:cubicBezTo>
                  <a:cubicBezTo>
                    <a:pt x="10425" y="33999"/>
                    <a:pt x="10695" y="32928"/>
                    <a:pt x="10992" y="31864"/>
                  </a:cubicBezTo>
                  <a:cubicBezTo>
                    <a:pt x="11305" y="30745"/>
                    <a:pt x="11807" y="29661"/>
                    <a:pt x="11760" y="28491"/>
                  </a:cubicBezTo>
                  <a:cubicBezTo>
                    <a:pt x="11757" y="28467"/>
                    <a:pt x="11752" y="28442"/>
                    <a:pt x="11744" y="28418"/>
                  </a:cubicBezTo>
                  <a:close/>
                  <a:moveTo>
                    <a:pt x="9701" y="37483"/>
                  </a:moveTo>
                  <a:cubicBezTo>
                    <a:pt x="10246" y="37833"/>
                    <a:pt x="10942" y="38077"/>
                    <a:pt x="11595" y="38077"/>
                  </a:cubicBezTo>
                  <a:cubicBezTo>
                    <a:pt x="11600" y="38077"/>
                    <a:pt x="11605" y="38077"/>
                    <a:pt x="11609" y="38077"/>
                  </a:cubicBezTo>
                  <a:lnTo>
                    <a:pt x="11609" y="38077"/>
                  </a:lnTo>
                  <a:cubicBezTo>
                    <a:pt x="11580" y="38193"/>
                    <a:pt x="11549" y="38311"/>
                    <a:pt x="11517" y="38428"/>
                  </a:cubicBezTo>
                  <a:lnTo>
                    <a:pt x="11517" y="38427"/>
                  </a:lnTo>
                  <a:cubicBezTo>
                    <a:pt x="11470" y="38603"/>
                    <a:pt x="11418" y="38860"/>
                    <a:pt x="11359" y="39156"/>
                  </a:cubicBezTo>
                  <a:cubicBezTo>
                    <a:pt x="11204" y="39085"/>
                    <a:pt x="11033" y="39072"/>
                    <a:pt x="10858" y="39072"/>
                  </a:cubicBezTo>
                  <a:cubicBezTo>
                    <a:pt x="10752" y="39072"/>
                    <a:pt x="10645" y="39077"/>
                    <a:pt x="10540" y="39077"/>
                  </a:cubicBezTo>
                  <a:cubicBezTo>
                    <a:pt x="10481" y="39077"/>
                    <a:pt x="10423" y="39075"/>
                    <a:pt x="10366" y="39070"/>
                  </a:cubicBezTo>
                  <a:cubicBezTo>
                    <a:pt x="10056" y="39046"/>
                    <a:pt x="9752" y="38970"/>
                    <a:pt x="9446" y="38922"/>
                  </a:cubicBezTo>
                  <a:cubicBezTo>
                    <a:pt x="9465" y="38818"/>
                    <a:pt x="9482" y="38724"/>
                    <a:pt x="9492" y="38655"/>
                  </a:cubicBezTo>
                  <a:cubicBezTo>
                    <a:pt x="9556" y="38264"/>
                    <a:pt x="9631" y="37874"/>
                    <a:pt x="9701" y="37483"/>
                  </a:cubicBezTo>
                  <a:close/>
                  <a:moveTo>
                    <a:pt x="9371" y="39374"/>
                  </a:moveTo>
                  <a:cubicBezTo>
                    <a:pt x="9633" y="39480"/>
                    <a:pt x="9916" y="39543"/>
                    <a:pt x="10196" y="39580"/>
                  </a:cubicBezTo>
                  <a:cubicBezTo>
                    <a:pt x="10388" y="39606"/>
                    <a:pt x="10607" y="39642"/>
                    <a:pt x="10819" y="39642"/>
                  </a:cubicBezTo>
                  <a:cubicBezTo>
                    <a:pt x="10980" y="39642"/>
                    <a:pt x="11137" y="39622"/>
                    <a:pt x="11275" y="39560"/>
                  </a:cubicBezTo>
                  <a:lnTo>
                    <a:pt x="11275" y="39560"/>
                  </a:lnTo>
                  <a:cubicBezTo>
                    <a:pt x="11189" y="39985"/>
                    <a:pt x="11082" y="40437"/>
                    <a:pt x="10950" y="40815"/>
                  </a:cubicBezTo>
                  <a:cubicBezTo>
                    <a:pt x="10924" y="40814"/>
                    <a:pt x="10899" y="40814"/>
                    <a:pt x="10873" y="40814"/>
                  </a:cubicBezTo>
                  <a:cubicBezTo>
                    <a:pt x="10639" y="40814"/>
                    <a:pt x="10398" y="40862"/>
                    <a:pt x="10159" y="40862"/>
                  </a:cubicBezTo>
                  <a:cubicBezTo>
                    <a:pt x="10125" y="40862"/>
                    <a:pt x="10090" y="40861"/>
                    <a:pt x="10056" y="40859"/>
                  </a:cubicBezTo>
                  <a:cubicBezTo>
                    <a:pt x="9795" y="40841"/>
                    <a:pt x="9538" y="40801"/>
                    <a:pt x="9284" y="40736"/>
                  </a:cubicBezTo>
                  <a:cubicBezTo>
                    <a:pt x="9251" y="40301"/>
                    <a:pt x="9306" y="39796"/>
                    <a:pt x="9371" y="39374"/>
                  </a:cubicBezTo>
                  <a:close/>
                  <a:moveTo>
                    <a:pt x="9402" y="41289"/>
                  </a:moveTo>
                  <a:lnTo>
                    <a:pt x="9402" y="41289"/>
                  </a:lnTo>
                  <a:cubicBezTo>
                    <a:pt x="9559" y="41334"/>
                    <a:pt x="9718" y="41367"/>
                    <a:pt x="9881" y="41388"/>
                  </a:cubicBezTo>
                  <a:cubicBezTo>
                    <a:pt x="10049" y="41410"/>
                    <a:pt x="10255" y="41433"/>
                    <a:pt x="10462" y="41433"/>
                  </a:cubicBezTo>
                  <a:cubicBezTo>
                    <a:pt x="10528" y="41433"/>
                    <a:pt x="10593" y="41431"/>
                    <a:pt x="10658" y="41426"/>
                  </a:cubicBezTo>
                  <a:lnTo>
                    <a:pt x="10658" y="41426"/>
                  </a:lnTo>
                  <a:cubicBezTo>
                    <a:pt x="10569" y="41553"/>
                    <a:pt x="10471" y="41645"/>
                    <a:pt x="10362" y="41677"/>
                  </a:cubicBezTo>
                  <a:cubicBezTo>
                    <a:pt x="10234" y="41715"/>
                    <a:pt x="10121" y="41733"/>
                    <a:pt x="10020" y="41733"/>
                  </a:cubicBezTo>
                  <a:cubicBezTo>
                    <a:pt x="9703" y="41733"/>
                    <a:pt x="9511" y="41557"/>
                    <a:pt x="9402" y="41289"/>
                  </a:cubicBezTo>
                  <a:close/>
                  <a:moveTo>
                    <a:pt x="15893" y="1"/>
                  </a:moveTo>
                  <a:cubicBezTo>
                    <a:pt x="15395" y="1"/>
                    <a:pt x="14894" y="37"/>
                    <a:pt x="14392" y="112"/>
                  </a:cubicBezTo>
                  <a:cubicBezTo>
                    <a:pt x="8294" y="1027"/>
                    <a:pt x="1" y="10835"/>
                    <a:pt x="5909" y="16358"/>
                  </a:cubicBezTo>
                  <a:cubicBezTo>
                    <a:pt x="5961" y="16407"/>
                    <a:pt x="6017" y="16426"/>
                    <a:pt x="6069" y="16426"/>
                  </a:cubicBezTo>
                  <a:cubicBezTo>
                    <a:pt x="6083" y="16426"/>
                    <a:pt x="6096" y="16425"/>
                    <a:pt x="6110" y="16423"/>
                  </a:cubicBezTo>
                  <a:cubicBezTo>
                    <a:pt x="7517" y="19288"/>
                    <a:pt x="10185" y="21363"/>
                    <a:pt x="13288" y="22188"/>
                  </a:cubicBezTo>
                  <a:cubicBezTo>
                    <a:pt x="12902" y="23062"/>
                    <a:pt x="12749" y="24055"/>
                    <a:pt x="12540" y="24979"/>
                  </a:cubicBezTo>
                  <a:cubicBezTo>
                    <a:pt x="12385" y="25662"/>
                    <a:pt x="12080" y="26433"/>
                    <a:pt x="12061" y="27162"/>
                  </a:cubicBezTo>
                  <a:cubicBezTo>
                    <a:pt x="11762" y="27201"/>
                    <a:pt x="11473" y="27285"/>
                    <a:pt x="11204" y="27442"/>
                  </a:cubicBezTo>
                  <a:cubicBezTo>
                    <a:pt x="11018" y="27550"/>
                    <a:pt x="11015" y="27777"/>
                    <a:pt x="11142" y="27928"/>
                  </a:cubicBezTo>
                  <a:cubicBezTo>
                    <a:pt x="11145" y="27935"/>
                    <a:pt x="11150" y="27938"/>
                    <a:pt x="11155" y="27944"/>
                  </a:cubicBezTo>
                  <a:cubicBezTo>
                    <a:pt x="11028" y="27948"/>
                    <a:pt x="10910" y="28008"/>
                    <a:pt x="10832" y="28108"/>
                  </a:cubicBezTo>
                  <a:cubicBezTo>
                    <a:pt x="9928" y="29229"/>
                    <a:pt x="9683" y="30715"/>
                    <a:pt x="9312" y="32089"/>
                  </a:cubicBezTo>
                  <a:cubicBezTo>
                    <a:pt x="8852" y="33796"/>
                    <a:pt x="8465" y="35519"/>
                    <a:pt x="8149" y="37259"/>
                  </a:cubicBezTo>
                  <a:cubicBezTo>
                    <a:pt x="7935" y="38433"/>
                    <a:pt x="7369" y="40158"/>
                    <a:pt x="7613" y="41356"/>
                  </a:cubicBezTo>
                  <a:cubicBezTo>
                    <a:pt x="7832" y="42434"/>
                    <a:pt x="8920" y="43013"/>
                    <a:pt x="9873" y="43417"/>
                  </a:cubicBezTo>
                  <a:cubicBezTo>
                    <a:pt x="10183" y="43548"/>
                    <a:pt x="10458" y="43608"/>
                    <a:pt x="10702" y="43608"/>
                  </a:cubicBezTo>
                  <a:cubicBezTo>
                    <a:pt x="12509" y="43608"/>
                    <a:pt x="12630" y="40342"/>
                    <a:pt x="13029" y="38845"/>
                  </a:cubicBezTo>
                  <a:cubicBezTo>
                    <a:pt x="13941" y="35420"/>
                    <a:pt x="14878" y="31999"/>
                    <a:pt x="15749" y="28562"/>
                  </a:cubicBezTo>
                  <a:cubicBezTo>
                    <a:pt x="15842" y="28197"/>
                    <a:pt x="15632" y="27698"/>
                    <a:pt x="15220" y="27630"/>
                  </a:cubicBezTo>
                  <a:cubicBezTo>
                    <a:pt x="14854" y="27569"/>
                    <a:pt x="14466" y="27473"/>
                    <a:pt x="14071" y="27380"/>
                  </a:cubicBezTo>
                  <a:cubicBezTo>
                    <a:pt x="14478" y="25797"/>
                    <a:pt x="14896" y="24136"/>
                    <a:pt x="15010" y="22508"/>
                  </a:cubicBezTo>
                  <a:cubicBezTo>
                    <a:pt x="15443" y="22557"/>
                    <a:pt x="15877" y="22582"/>
                    <a:pt x="16312" y="22582"/>
                  </a:cubicBezTo>
                  <a:cubicBezTo>
                    <a:pt x="16645" y="22582"/>
                    <a:pt x="16978" y="22568"/>
                    <a:pt x="17310" y="22539"/>
                  </a:cubicBezTo>
                  <a:cubicBezTo>
                    <a:pt x="23190" y="22007"/>
                    <a:pt x="27413" y="16567"/>
                    <a:pt x="27170" y="10774"/>
                  </a:cubicBezTo>
                  <a:cubicBezTo>
                    <a:pt x="26925" y="4930"/>
                    <a:pt x="21682" y="1"/>
                    <a:pt x="15893"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36"/>
            <p:cNvSpPr/>
            <p:nvPr/>
          </p:nvSpPr>
          <p:spPr>
            <a:xfrm>
              <a:off x="1477975" y="4161250"/>
              <a:ext cx="487250" cy="450450"/>
            </a:xfrm>
            <a:custGeom>
              <a:avLst/>
              <a:gdLst/>
              <a:ahLst/>
              <a:cxnLst/>
              <a:rect l="l" t="t" r="r" b="b"/>
              <a:pathLst>
                <a:path w="19490" h="18018" extrusionOk="0">
                  <a:moveTo>
                    <a:pt x="1614" y="7205"/>
                  </a:moveTo>
                  <a:cubicBezTo>
                    <a:pt x="1122" y="9193"/>
                    <a:pt x="1161" y="11265"/>
                    <a:pt x="1871" y="12865"/>
                  </a:cubicBezTo>
                  <a:cubicBezTo>
                    <a:pt x="1911" y="12957"/>
                    <a:pt x="1956" y="13046"/>
                    <a:pt x="2001" y="13135"/>
                  </a:cubicBezTo>
                  <a:cubicBezTo>
                    <a:pt x="1442" y="12197"/>
                    <a:pt x="1127" y="11132"/>
                    <a:pt x="1088" y="10040"/>
                  </a:cubicBezTo>
                  <a:cubicBezTo>
                    <a:pt x="1052" y="9061"/>
                    <a:pt x="1251" y="8105"/>
                    <a:pt x="1614" y="7205"/>
                  </a:cubicBezTo>
                  <a:close/>
                  <a:moveTo>
                    <a:pt x="8769" y="1099"/>
                  </a:moveTo>
                  <a:cubicBezTo>
                    <a:pt x="10213" y="1099"/>
                    <a:pt x="11739" y="1834"/>
                    <a:pt x="12928" y="2514"/>
                  </a:cubicBezTo>
                  <a:cubicBezTo>
                    <a:pt x="15190" y="3806"/>
                    <a:pt x="17154" y="5801"/>
                    <a:pt x="17151" y="8562"/>
                  </a:cubicBezTo>
                  <a:cubicBezTo>
                    <a:pt x="17150" y="11027"/>
                    <a:pt x="16062" y="14041"/>
                    <a:pt x="14176" y="15676"/>
                  </a:cubicBezTo>
                  <a:cubicBezTo>
                    <a:pt x="13112" y="16598"/>
                    <a:pt x="11835" y="16976"/>
                    <a:pt x="10526" y="16976"/>
                  </a:cubicBezTo>
                  <a:cubicBezTo>
                    <a:pt x="8796" y="16976"/>
                    <a:pt x="7009" y="16315"/>
                    <a:pt x="5579" y="15381"/>
                  </a:cubicBezTo>
                  <a:cubicBezTo>
                    <a:pt x="2756" y="13536"/>
                    <a:pt x="1781" y="10776"/>
                    <a:pt x="2574" y="7531"/>
                  </a:cubicBezTo>
                  <a:cubicBezTo>
                    <a:pt x="2925" y="6098"/>
                    <a:pt x="3537" y="4567"/>
                    <a:pt x="4464" y="3322"/>
                  </a:cubicBezTo>
                  <a:cubicBezTo>
                    <a:pt x="4471" y="3316"/>
                    <a:pt x="4477" y="3308"/>
                    <a:pt x="4485" y="3302"/>
                  </a:cubicBezTo>
                  <a:cubicBezTo>
                    <a:pt x="5475" y="2436"/>
                    <a:pt x="6694" y="1440"/>
                    <a:pt x="8014" y="1172"/>
                  </a:cubicBezTo>
                  <a:cubicBezTo>
                    <a:pt x="8262" y="1122"/>
                    <a:pt x="8514" y="1099"/>
                    <a:pt x="8769" y="1099"/>
                  </a:cubicBezTo>
                  <a:close/>
                  <a:moveTo>
                    <a:pt x="8887" y="1"/>
                  </a:moveTo>
                  <a:cubicBezTo>
                    <a:pt x="8837" y="1"/>
                    <a:pt x="8788" y="1"/>
                    <a:pt x="8738" y="3"/>
                  </a:cubicBezTo>
                  <a:cubicBezTo>
                    <a:pt x="6181" y="71"/>
                    <a:pt x="3888" y="2245"/>
                    <a:pt x="2440" y="4180"/>
                  </a:cubicBezTo>
                  <a:cubicBezTo>
                    <a:pt x="877" y="6267"/>
                    <a:pt x="1" y="8911"/>
                    <a:pt x="661" y="11505"/>
                  </a:cubicBezTo>
                  <a:cubicBezTo>
                    <a:pt x="1175" y="13521"/>
                    <a:pt x="2542" y="15297"/>
                    <a:pt x="4474" y="15997"/>
                  </a:cubicBezTo>
                  <a:cubicBezTo>
                    <a:pt x="6169" y="17258"/>
                    <a:pt x="8337" y="18017"/>
                    <a:pt x="10414" y="18017"/>
                  </a:cubicBezTo>
                  <a:cubicBezTo>
                    <a:pt x="12074" y="18017"/>
                    <a:pt x="13676" y="17532"/>
                    <a:pt x="14932" y="16430"/>
                  </a:cubicBezTo>
                  <a:cubicBezTo>
                    <a:pt x="18721" y="13109"/>
                    <a:pt x="19489" y="6595"/>
                    <a:pt x="15668" y="3108"/>
                  </a:cubicBezTo>
                  <a:cubicBezTo>
                    <a:pt x="13933" y="1526"/>
                    <a:pt x="11308" y="1"/>
                    <a:pt x="8887"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36"/>
            <p:cNvSpPr/>
            <p:nvPr/>
          </p:nvSpPr>
          <p:spPr>
            <a:xfrm>
              <a:off x="1611400" y="4264325"/>
              <a:ext cx="204725" cy="224825"/>
            </a:xfrm>
            <a:custGeom>
              <a:avLst/>
              <a:gdLst/>
              <a:ahLst/>
              <a:cxnLst/>
              <a:rect l="l" t="t" r="r" b="b"/>
              <a:pathLst>
                <a:path w="8189" h="8993" extrusionOk="0">
                  <a:moveTo>
                    <a:pt x="3561" y="0"/>
                  </a:moveTo>
                  <a:cubicBezTo>
                    <a:pt x="1727" y="0"/>
                    <a:pt x="0" y="1490"/>
                    <a:pt x="935" y="3575"/>
                  </a:cubicBezTo>
                  <a:cubicBezTo>
                    <a:pt x="1077" y="3892"/>
                    <a:pt x="1311" y="4020"/>
                    <a:pt x="1557" y="4020"/>
                  </a:cubicBezTo>
                  <a:cubicBezTo>
                    <a:pt x="2000" y="4020"/>
                    <a:pt x="2483" y="3607"/>
                    <a:pt x="2546" y="3138"/>
                  </a:cubicBezTo>
                  <a:cubicBezTo>
                    <a:pt x="2652" y="2350"/>
                    <a:pt x="3006" y="2037"/>
                    <a:pt x="3405" y="2037"/>
                  </a:cubicBezTo>
                  <a:cubicBezTo>
                    <a:pt x="4054" y="2037"/>
                    <a:pt x="4819" y="2864"/>
                    <a:pt x="4821" y="3825"/>
                  </a:cubicBezTo>
                  <a:cubicBezTo>
                    <a:pt x="4825" y="5165"/>
                    <a:pt x="3942" y="6358"/>
                    <a:pt x="3228" y="7421"/>
                  </a:cubicBezTo>
                  <a:cubicBezTo>
                    <a:pt x="2689" y="8221"/>
                    <a:pt x="3437" y="8993"/>
                    <a:pt x="4195" y="8993"/>
                  </a:cubicBezTo>
                  <a:cubicBezTo>
                    <a:pt x="4522" y="8993"/>
                    <a:pt x="4850" y="8849"/>
                    <a:pt x="5078" y="8503"/>
                  </a:cubicBezTo>
                  <a:cubicBezTo>
                    <a:pt x="6537" y="6287"/>
                    <a:pt x="8188" y="2626"/>
                    <a:pt x="5438" y="602"/>
                  </a:cubicBezTo>
                  <a:cubicBezTo>
                    <a:pt x="4875" y="188"/>
                    <a:pt x="4211" y="0"/>
                    <a:pt x="356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36"/>
            <p:cNvSpPr/>
            <p:nvPr/>
          </p:nvSpPr>
          <p:spPr>
            <a:xfrm>
              <a:off x="1688575" y="4506825"/>
              <a:ext cx="60375" cy="62375"/>
            </a:xfrm>
            <a:custGeom>
              <a:avLst/>
              <a:gdLst/>
              <a:ahLst/>
              <a:cxnLst/>
              <a:rect l="l" t="t" r="r" b="b"/>
              <a:pathLst>
                <a:path w="2415" h="2495" extrusionOk="0">
                  <a:moveTo>
                    <a:pt x="1242" y="0"/>
                  </a:moveTo>
                  <a:cubicBezTo>
                    <a:pt x="1230" y="0"/>
                    <a:pt x="1219" y="1"/>
                    <a:pt x="1207" y="1"/>
                  </a:cubicBezTo>
                  <a:cubicBezTo>
                    <a:pt x="1005" y="10"/>
                    <a:pt x="807" y="63"/>
                    <a:pt x="629" y="158"/>
                  </a:cubicBezTo>
                  <a:cubicBezTo>
                    <a:pt x="403" y="277"/>
                    <a:pt x="150" y="585"/>
                    <a:pt x="103" y="841"/>
                  </a:cubicBezTo>
                  <a:cubicBezTo>
                    <a:pt x="93" y="897"/>
                    <a:pt x="83" y="952"/>
                    <a:pt x="73" y="1007"/>
                  </a:cubicBezTo>
                  <a:cubicBezTo>
                    <a:pt x="0" y="1417"/>
                    <a:pt x="50" y="1851"/>
                    <a:pt x="375" y="2151"/>
                  </a:cubicBezTo>
                  <a:cubicBezTo>
                    <a:pt x="605" y="2361"/>
                    <a:pt x="887" y="2495"/>
                    <a:pt x="1207" y="2495"/>
                  </a:cubicBezTo>
                  <a:cubicBezTo>
                    <a:pt x="1517" y="2490"/>
                    <a:pt x="1814" y="2367"/>
                    <a:pt x="2037" y="2151"/>
                  </a:cubicBezTo>
                  <a:cubicBezTo>
                    <a:pt x="2354" y="1833"/>
                    <a:pt x="2415" y="1430"/>
                    <a:pt x="2339" y="1007"/>
                  </a:cubicBezTo>
                  <a:cubicBezTo>
                    <a:pt x="2329" y="952"/>
                    <a:pt x="2319" y="897"/>
                    <a:pt x="2309" y="841"/>
                  </a:cubicBezTo>
                  <a:cubicBezTo>
                    <a:pt x="2267" y="605"/>
                    <a:pt x="2080" y="387"/>
                    <a:pt x="1900" y="247"/>
                  </a:cubicBezTo>
                  <a:cubicBezTo>
                    <a:pt x="1716" y="105"/>
                    <a:pt x="1480" y="0"/>
                    <a:pt x="124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72" name="Google Shape;272;p36"/>
          <p:cNvSpPr/>
          <p:nvPr/>
        </p:nvSpPr>
        <p:spPr>
          <a:xfrm>
            <a:off x="4940633" y="851525"/>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36"/>
          <p:cNvSpPr/>
          <p:nvPr/>
        </p:nvSpPr>
        <p:spPr>
          <a:xfrm>
            <a:off x="4884533" y="2040258"/>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36"/>
          <p:cNvSpPr/>
          <p:nvPr/>
        </p:nvSpPr>
        <p:spPr>
          <a:xfrm>
            <a:off x="4884533" y="3205031"/>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36"/>
          <p:cNvSpPr/>
          <p:nvPr/>
        </p:nvSpPr>
        <p:spPr>
          <a:xfrm>
            <a:off x="4933149" y="3154104"/>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264;p36">
            <a:extLst>
              <a:ext uri="{FF2B5EF4-FFF2-40B4-BE49-F238E27FC236}">
                <a16:creationId xmlns:a16="http://schemas.microsoft.com/office/drawing/2014/main" id="{583E25DD-4B65-EC4A-ACE5-3A9D674B03F2}"/>
              </a:ext>
            </a:extLst>
          </p:cNvPr>
          <p:cNvSpPr/>
          <p:nvPr/>
        </p:nvSpPr>
        <p:spPr>
          <a:xfrm>
            <a:off x="4886090" y="4470416"/>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Terminator 19">
            <a:extLst>
              <a:ext uri="{FF2B5EF4-FFF2-40B4-BE49-F238E27FC236}">
                <a16:creationId xmlns:a16="http://schemas.microsoft.com/office/drawing/2014/main" id="{CBE09705-7CC8-2D4D-8B1C-0178AC5C2645}"/>
              </a:ext>
            </a:extLst>
          </p:cNvPr>
          <p:cNvSpPr/>
          <p:nvPr/>
        </p:nvSpPr>
        <p:spPr>
          <a:xfrm>
            <a:off x="711200" y="622300"/>
            <a:ext cx="4136658" cy="1816358"/>
          </a:xfrm>
          <a:prstGeom prst="flowChartTerminator">
            <a:avLst/>
          </a:prstGeom>
          <a:solidFill>
            <a:srgbClr val="E6ED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Lập bảng thống kê các sự kiện khởi nghĩa giành chính quyền ở Hà Nội, Huế và Sài Gòn</a:t>
            </a:r>
          </a:p>
        </p:txBody>
      </p:sp>
      <p:sp>
        <p:nvSpPr>
          <p:cNvPr id="44" name="Google Shape;282;p36">
            <a:extLst>
              <a:ext uri="{FF2B5EF4-FFF2-40B4-BE49-F238E27FC236}">
                <a16:creationId xmlns:a16="http://schemas.microsoft.com/office/drawing/2014/main" id="{576F1D4E-E1CA-4346-A5CD-A931EE83B4CD}"/>
              </a:ext>
            </a:extLst>
          </p:cNvPr>
          <p:cNvSpPr/>
          <p:nvPr/>
        </p:nvSpPr>
        <p:spPr>
          <a:xfrm>
            <a:off x="4884533" y="563215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283;p36">
            <a:extLst>
              <a:ext uri="{FF2B5EF4-FFF2-40B4-BE49-F238E27FC236}">
                <a16:creationId xmlns:a16="http://schemas.microsoft.com/office/drawing/2014/main" id="{C57755D5-9FAC-9D4E-8B2C-771C442AF1A1}"/>
              </a:ext>
            </a:extLst>
          </p:cNvPr>
          <p:cNvSpPr/>
          <p:nvPr/>
        </p:nvSpPr>
        <p:spPr>
          <a:xfrm>
            <a:off x="4933149" y="5581228"/>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aphicFrame>
        <p:nvGraphicFramePr>
          <p:cNvPr id="21" name="Table 21">
            <a:extLst>
              <a:ext uri="{FF2B5EF4-FFF2-40B4-BE49-F238E27FC236}">
                <a16:creationId xmlns:a16="http://schemas.microsoft.com/office/drawing/2014/main" id="{C3FBEABA-F6F6-F84D-A0F9-CD52850762CB}"/>
              </a:ext>
            </a:extLst>
          </p:cNvPr>
          <p:cNvGraphicFramePr>
            <a:graphicFrameLocks noGrp="1"/>
          </p:cNvGraphicFramePr>
          <p:nvPr/>
        </p:nvGraphicFramePr>
        <p:xfrm>
          <a:off x="6515100" y="566508"/>
          <a:ext cx="5054600" cy="5796192"/>
        </p:xfrm>
        <a:graphic>
          <a:graphicData uri="http://schemas.openxmlformats.org/drawingml/2006/table">
            <a:tbl>
              <a:tblPr firstRow="1" bandRow="1">
                <a:tableStyleId>{5C22544A-7EE6-4342-B048-85BDC9FD1C3A}</a:tableStyleId>
              </a:tblPr>
              <a:tblGrid>
                <a:gridCol w="1168400">
                  <a:extLst>
                    <a:ext uri="{9D8B030D-6E8A-4147-A177-3AD203B41FA5}">
                      <a16:colId xmlns:a16="http://schemas.microsoft.com/office/drawing/2014/main" val="3939616316"/>
                    </a:ext>
                  </a:extLst>
                </a:gridCol>
                <a:gridCol w="1727200">
                  <a:extLst>
                    <a:ext uri="{9D8B030D-6E8A-4147-A177-3AD203B41FA5}">
                      <a16:colId xmlns:a16="http://schemas.microsoft.com/office/drawing/2014/main" val="1375358851"/>
                    </a:ext>
                  </a:extLst>
                </a:gridCol>
                <a:gridCol w="2159000">
                  <a:extLst>
                    <a:ext uri="{9D8B030D-6E8A-4147-A177-3AD203B41FA5}">
                      <a16:colId xmlns:a16="http://schemas.microsoft.com/office/drawing/2014/main" val="2457795035"/>
                    </a:ext>
                  </a:extLst>
                </a:gridCol>
              </a:tblGrid>
              <a:tr h="87252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T</a:t>
                      </a:r>
                      <a:r>
                        <a:rPr lang="en-VN" sz="2400" dirty="0">
                          <a:solidFill>
                            <a:srgbClr val="002060"/>
                          </a:solidFill>
                          <a:latin typeface="Times New Roman" panose="02020603050405020304" pitchFamily="18" charset="0"/>
                          <a:cs typeface="Times New Roman" panose="02020603050405020304" pitchFamily="18" charset="0"/>
                        </a:rPr>
                        <a:t>hời gian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S</a:t>
                      </a:r>
                      <a:r>
                        <a:rPr lang="en-VN" sz="2400" dirty="0">
                          <a:solidFill>
                            <a:srgbClr val="002060"/>
                          </a:solidFill>
                          <a:latin typeface="Times New Roman" panose="02020603050405020304" pitchFamily="18" charset="0"/>
                          <a:cs typeface="Times New Roman" panose="02020603050405020304" pitchFamily="18" charset="0"/>
                        </a:rPr>
                        <a:t>ự kiện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897146781"/>
                  </a:ext>
                </a:extLst>
              </a:tr>
              <a:tr h="1651817">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343970"/>
                  </a:ext>
                </a:extLst>
              </a:tr>
              <a:tr h="1811753">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0228425"/>
                  </a:ext>
                </a:extLst>
              </a:tr>
              <a:tr h="146010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3891038"/>
                  </a:ext>
                </a:extLst>
              </a:tr>
            </a:tbl>
          </a:graphicData>
        </a:graphic>
      </p:graphicFrame>
      <p:cxnSp>
        <p:nvCxnSpPr>
          <p:cNvPr id="23" name="Straight Connector 22">
            <a:extLst>
              <a:ext uri="{FF2B5EF4-FFF2-40B4-BE49-F238E27FC236}">
                <a16:creationId xmlns:a16="http://schemas.microsoft.com/office/drawing/2014/main" id="{C69B387D-540E-DF41-88A1-237C0CE94035}"/>
              </a:ext>
            </a:extLst>
          </p:cNvPr>
          <p:cNvCxnSpPr>
            <a:cxnSpLocks/>
          </p:cNvCxnSpPr>
          <p:nvPr/>
        </p:nvCxnSpPr>
        <p:spPr>
          <a:xfrm flipV="1">
            <a:off x="6522584" y="566508"/>
            <a:ext cx="1148216" cy="83787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CDB16DD-320C-CC45-89D7-C1CE650AED8A}"/>
              </a:ext>
            </a:extLst>
          </p:cNvPr>
          <p:cNvSpPr txBox="1"/>
          <p:nvPr/>
        </p:nvSpPr>
        <p:spPr>
          <a:xfrm>
            <a:off x="6629129" y="603250"/>
            <a:ext cx="76200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Mục</a:t>
            </a:r>
          </a:p>
        </p:txBody>
      </p:sp>
      <p:sp>
        <p:nvSpPr>
          <p:cNvPr id="25" name="Rectangle 24">
            <a:extLst>
              <a:ext uri="{FF2B5EF4-FFF2-40B4-BE49-F238E27FC236}">
                <a16:creationId xmlns:a16="http://schemas.microsoft.com/office/drawing/2014/main" id="{98F3EF8A-BE68-AB4F-92BD-E139C90CC29D}"/>
              </a:ext>
            </a:extLst>
          </p:cNvPr>
          <p:cNvSpPr/>
          <p:nvPr/>
        </p:nvSpPr>
        <p:spPr>
          <a:xfrm>
            <a:off x="6954041" y="1049575"/>
            <a:ext cx="5774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Nơi</a:t>
            </a:r>
          </a:p>
        </p:txBody>
      </p:sp>
      <p:sp>
        <p:nvSpPr>
          <p:cNvPr id="2" name="Rectangle 1">
            <a:extLst>
              <a:ext uri="{FF2B5EF4-FFF2-40B4-BE49-F238E27FC236}">
                <a16:creationId xmlns:a16="http://schemas.microsoft.com/office/drawing/2014/main" id="{C0CF45CA-A2BD-0344-8F34-FA410DD21C62}"/>
              </a:ext>
            </a:extLst>
          </p:cNvPr>
          <p:cNvSpPr/>
          <p:nvPr/>
        </p:nvSpPr>
        <p:spPr>
          <a:xfrm>
            <a:off x="6551776" y="1961942"/>
            <a:ext cx="10823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Hà Nội</a:t>
            </a:r>
          </a:p>
        </p:txBody>
      </p:sp>
      <p:sp>
        <p:nvSpPr>
          <p:cNvPr id="3" name="Rectangle 2">
            <a:extLst>
              <a:ext uri="{FF2B5EF4-FFF2-40B4-BE49-F238E27FC236}">
                <a16:creationId xmlns:a16="http://schemas.microsoft.com/office/drawing/2014/main" id="{331166A4-F6F7-CD46-90BE-EE0DF3767504}"/>
              </a:ext>
            </a:extLst>
          </p:cNvPr>
          <p:cNvSpPr/>
          <p:nvPr/>
        </p:nvSpPr>
        <p:spPr>
          <a:xfrm>
            <a:off x="6676350" y="3652708"/>
            <a:ext cx="697628"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Huế</a:t>
            </a:r>
          </a:p>
        </p:txBody>
      </p:sp>
      <p:sp>
        <p:nvSpPr>
          <p:cNvPr id="4" name="Rectangle 3">
            <a:extLst>
              <a:ext uri="{FF2B5EF4-FFF2-40B4-BE49-F238E27FC236}">
                <a16:creationId xmlns:a16="http://schemas.microsoft.com/office/drawing/2014/main" id="{CD42C463-A75D-9B46-B7BF-8564D8DD1A7A}"/>
              </a:ext>
            </a:extLst>
          </p:cNvPr>
          <p:cNvSpPr/>
          <p:nvPr/>
        </p:nvSpPr>
        <p:spPr>
          <a:xfrm>
            <a:off x="6715308" y="5239244"/>
            <a:ext cx="73211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Sài Gòn</a:t>
            </a:r>
          </a:p>
        </p:txBody>
      </p:sp>
      <p:sp>
        <p:nvSpPr>
          <p:cNvPr id="5" name="Rectangle 4">
            <a:extLst>
              <a:ext uri="{FF2B5EF4-FFF2-40B4-BE49-F238E27FC236}">
                <a16:creationId xmlns:a16="http://schemas.microsoft.com/office/drawing/2014/main" id="{C7DCE7CD-7EFE-5247-AAD7-6CE2C133370C}"/>
              </a:ext>
            </a:extLst>
          </p:cNvPr>
          <p:cNvSpPr/>
          <p:nvPr/>
        </p:nvSpPr>
        <p:spPr>
          <a:xfrm>
            <a:off x="7670800" y="1449685"/>
            <a:ext cx="3898900" cy="1627002"/>
          </a:xfrm>
          <a:prstGeom prst="rect">
            <a:avLst/>
          </a:prstGeom>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a:r>
              <a:rPr lang="en-VN" sz="2800" b="1" dirty="0">
                <a:solidFill>
                  <a:srgbClr val="FF0000"/>
                </a:solidFill>
                <a:latin typeface="Times New Roman" panose="02020603050405020304" pitchFamily="18" charset="0"/>
                <a:cs typeface="Times New Roman" panose="02020603050405020304" pitchFamily="18" charset="0"/>
              </a:rPr>
              <a:t>NHÓM 1</a:t>
            </a:r>
          </a:p>
        </p:txBody>
      </p:sp>
      <p:sp>
        <p:nvSpPr>
          <p:cNvPr id="28" name="Rectangle 27">
            <a:extLst>
              <a:ext uri="{FF2B5EF4-FFF2-40B4-BE49-F238E27FC236}">
                <a16:creationId xmlns:a16="http://schemas.microsoft.com/office/drawing/2014/main" id="{F2B5FB22-00FA-1542-821A-A43F8999C9C5}"/>
              </a:ext>
            </a:extLst>
          </p:cNvPr>
          <p:cNvSpPr/>
          <p:nvPr/>
        </p:nvSpPr>
        <p:spPr>
          <a:xfrm>
            <a:off x="7670800" y="3121990"/>
            <a:ext cx="3898900" cy="1746826"/>
          </a:xfrm>
          <a:prstGeom prst="rect">
            <a:avLst/>
          </a:prstGeom>
          <a:solidFill>
            <a:srgbClr val="00B0F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VN" sz="2800" b="1" dirty="0">
                <a:solidFill>
                  <a:srgbClr val="002060"/>
                </a:solidFill>
                <a:latin typeface="Times New Roman" panose="02020603050405020304" pitchFamily="18" charset="0"/>
                <a:cs typeface="Times New Roman" panose="02020603050405020304" pitchFamily="18" charset="0"/>
              </a:rPr>
              <a:t>NHÓM 2</a:t>
            </a:r>
          </a:p>
        </p:txBody>
      </p:sp>
      <p:sp>
        <p:nvSpPr>
          <p:cNvPr id="29" name="Rectangle 28">
            <a:extLst>
              <a:ext uri="{FF2B5EF4-FFF2-40B4-BE49-F238E27FC236}">
                <a16:creationId xmlns:a16="http://schemas.microsoft.com/office/drawing/2014/main" id="{1F1D246E-86DC-6F41-B282-02B34AF2AE78}"/>
              </a:ext>
            </a:extLst>
          </p:cNvPr>
          <p:cNvSpPr/>
          <p:nvPr/>
        </p:nvSpPr>
        <p:spPr>
          <a:xfrm>
            <a:off x="7670800" y="4914119"/>
            <a:ext cx="3898900" cy="1448581"/>
          </a:xfrm>
          <a:prstGeom prst="rect">
            <a:avLst/>
          </a:prstGeom>
          <a:solidFill>
            <a:srgbClr val="92D050"/>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lvl="0" algn="ctr"/>
            <a:r>
              <a:rPr lang="en-VN" sz="2800" b="1" dirty="0">
                <a:solidFill>
                  <a:schemeClr val="accent2">
                    <a:lumMod val="50000"/>
                  </a:schemeClr>
                </a:solidFill>
                <a:latin typeface="Times New Roman" panose="02020603050405020304" pitchFamily="18" charset="0"/>
                <a:cs typeface="Times New Roman" panose="02020603050405020304" pitchFamily="18" charset="0"/>
              </a:rPr>
              <a:t>NHÓM 3</a:t>
            </a:r>
          </a:p>
        </p:txBody>
      </p:sp>
    </p:spTree>
    <p:extLst>
      <p:ext uri="{BB962C8B-B14F-4D97-AF65-F5344CB8AC3E}">
        <p14:creationId xmlns:p14="http://schemas.microsoft.com/office/powerpoint/2010/main" val="93520263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p36"/>
          <p:cNvSpPr/>
          <p:nvPr/>
        </p:nvSpPr>
        <p:spPr>
          <a:xfrm>
            <a:off x="4884533" y="87768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65" name="Google Shape;265;p36"/>
          <p:cNvPicPr preferRelativeResize="0"/>
          <p:nvPr/>
        </p:nvPicPr>
        <p:blipFill>
          <a:blip r:embed="rId3">
            <a:alphaModFix/>
          </a:blip>
          <a:stretch>
            <a:fillRect/>
          </a:stretch>
        </p:blipFill>
        <p:spPr>
          <a:xfrm rot="-695467">
            <a:off x="651401" y="4803512"/>
            <a:ext cx="1501190" cy="1659215"/>
          </a:xfrm>
          <a:prstGeom prst="rect">
            <a:avLst/>
          </a:prstGeom>
          <a:noFill/>
          <a:ln>
            <a:noFill/>
          </a:ln>
          <a:effectLst>
            <a:outerShdw blurRad="57150" dist="19050" dir="5400000" algn="bl" rotWithShape="0">
              <a:srgbClr val="000000">
                <a:alpha val="50000"/>
              </a:srgbClr>
            </a:outerShdw>
          </a:effectLst>
        </p:spPr>
      </p:pic>
      <p:sp>
        <p:nvSpPr>
          <p:cNvPr id="266" name="Google Shape;266;p36"/>
          <p:cNvSpPr txBox="1">
            <a:spLocks noGrp="1"/>
          </p:cNvSpPr>
          <p:nvPr>
            <p:ph type="title" idx="4"/>
          </p:nvPr>
        </p:nvSpPr>
        <p:spPr>
          <a:xfrm rot="-695454">
            <a:off x="920667" y="5495686"/>
            <a:ext cx="1156383" cy="658199"/>
          </a:xfrm>
          <a:prstGeom prst="rect">
            <a:avLst/>
          </a:prstGeom>
        </p:spPr>
        <p:txBody>
          <a:bodyPr spcFirstLastPara="1" wrap="square" lIns="121900" tIns="121900" rIns="121900" bIns="121900" anchor="b" anchorCtr="0">
            <a:noAutofit/>
          </a:bodyPr>
          <a:lstStyle/>
          <a:p>
            <a:pPr algn="ctr"/>
            <a:r>
              <a:rPr lang="en" sz="1867">
                <a:solidFill>
                  <a:schemeClr val="dk2"/>
                </a:solidFill>
                <a:latin typeface="Anonymous Pro"/>
                <a:ea typeface="Anonymous Pro"/>
                <a:cs typeface="Anonymous Pro"/>
                <a:sym typeface="Anonymous Pro"/>
              </a:rPr>
              <a:t>Exam content</a:t>
            </a:r>
            <a:endParaRPr sz="2133">
              <a:solidFill>
                <a:schemeClr val="dk2"/>
              </a:solidFill>
              <a:latin typeface="Anonymous Pro"/>
              <a:ea typeface="Anonymous Pro"/>
              <a:cs typeface="Anonymous Pro"/>
              <a:sym typeface="Anonymous Pro"/>
            </a:endParaRPr>
          </a:p>
        </p:txBody>
      </p:sp>
      <p:grpSp>
        <p:nvGrpSpPr>
          <p:cNvPr id="267" name="Google Shape;267;p36"/>
          <p:cNvGrpSpPr/>
          <p:nvPr/>
        </p:nvGrpSpPr>
        <p:grpSpPr>
          <a:xfrm>
            <a:off x="923015" y="5350929"/>
            <a:ext cx="309458" cy="465363"/>
            <a:chOff x="1312450" y="4093350"/>
            <a:chExt cx="685350" cy="1090200"/>
          </a:xfrm>
        </p:grpSpPr>
        <p:sp>
          <p:nvSpPr>
            <p:cNvPr id="268" name="Google Shape;268;p36"/>
            <p:cNvSpPr/>
            <p:nvPr/>
          </p:nvSpPr>
          <p:spPr>
            <a:xfrm>
              <a:off x="1312450" y="4093350"/>
              <a:ext cx="685350" cy="1090200"/>
            </a:xfrm>
            <a:custGeom>
              <a:avLst/>
              <a:gdLst/>
              <a:ahLst/>
              <a:cxnLst/>
              <a:rect l="l" t="t" r="r" b="b"/>
              <a:pathLst>
                <a:path w="27414" h="43608" extrusionOk="0">
                  <a:moveTo>
                    <a:pt x="5201" y="10009"/>
                  </a:moveTo>
                  <a:lnTo>
                    <a:pt x="5201" y="10009"/>
                  </a:lnTo>
                  <a:cubicBezTo>
                    <a:pt x="5040" y="10996"/>
                    <a:pt x="5002" y="11987"/>
                    <a:pt x="5102" y="12937"/>
                  </a:cubicBezTo>
                  <a:cubicBezTo>
                    <a:pt x="5170" y="13571"/>
                    <a:pt x="5297" y="14196"/>
                    <a:pt x="5478" y="14807"/>
                  </a:cubicBezTo>
                  <a:cubicBezTo>
                    <a:pt x="4743" y="13294"/>
                    <a:pt x="4728" y="11634"/>
                    <a:pt x="5201" y="10009"/>
                  </a:cubicBezTo>
                  <a:close/>
                  <a:moveTo>
                    <a:pt x="15811" y="1265"/>
                  </a:moveTo>
                  <a:cubicBezTo>
                    <a:pt x="20541" y="1265"/>
                    <a:pt x="25145" y="5101"/>
                    <a:pt x="25884" y="9796"/>
                  </a:cubicBezTo>
                  <a:cubicBezTo>
                    <a:pt x="26649" y="14663"/>
                    <a:pt x="23581" y="19908"/>
                    <a:pt x="18734" y="21156"/>
                  </a:cubicBezTo>
                  <a:lnTo>
                    <a:pt x="18733" y="21156"/>
                  </a:lnTo>
                  <a:cubicBezTo>
                    <a:pt x="17919" y="21366"/>
                    <a:pt x="17082" y="21467"/>
                    <a:pt x="16245" y="21467"/>
                  </a:cubicBezTo>
                  <a:cubicBezTo>
                    <a:pt x="12150" y="21467"/>
                    <a:pt x="8059" y="19044"/>
                    <a:pt x="6641" y="15088"/>
                  </a:cubicBezTo>
                  <a:cubicBezTo>
                    <a:pt x="5469" y="11816"/>
                    <a:pt x="6172" y="7764"/>
                    <a:pt x="8270" y="4955"/>
                  </a:cubicBezTo>
                  <a:cubicBezTo>
                    <a:pt x="9623" y="3549"/>
                    <a:pt x="11222" y="2430"/>
                    <a:pt x="12774" y="1829"/>
                  </a:cubicBezTo>
                  <a:cubicBezTo>
                    <a:pt x="13408" y="1665"/>
                    <a:pt x="14061" y="1582"/>
                    <a:pt x="14715" y="1582"/>
                  </a:cubicBezTo>
                  <a:cubicBezTo>
                    <a:pt x="14773" y="1582"/>
                    <a:pt x="14831" y="1582"/>
                    <a:pt x="14889" y="1584"/>
                  </a:cubicBezTo>
                  <a:cubicBezTo>
                    <a:pt x="14890" y="1584"/>
                    <a:pt x="14891" y="1584"/>
                    <a:pt x="14891" y="1584"/>
                  </a:cubicBezTo>
                  <a:cubicBezTo>
                    <a:pt x="15042" y="1584"/>
                    <a:pt x="15084" y="1340"/>
                    <a:pt x="14936" y="1309"/>
                  </a:cubicBezTo>
                  <a:cubicBezTo>
                    <a:pt x="15228" y="1279"/>
                    <a:pt x="15519" y="1265"/>
                    <a:pt x="15811" y="1265"/>
                  </a:cubicBezTo>
                  <a:close/>
                  <a:moveTo>
                    <a:pt x="11744" y="28418"/>
                  </a:moveTo>
                  <a:lnTo>
                    <a:pt x="11744" y="28418"/>
                  </a:lnTo>
                  <a:cubicBezTo>
                    <a:pt x="12408" y="28787"/>
                    <a:pt x="13268" y="28878"/>
                    <a:pt x="14064" y="28978"/>
                  </a:cubicBezTo>
                  <a:cubicBezTo>
                    <a:pt x="13489" y="31053"/>
                    <a:pt x="12936" y="33136"/>
                    <a:pt x="12378" y="35217"/>
                  </a:cubicBezTo>
                  <a:lnTo>
                    <a:pt x="12377" y="35217"/>
                  </a:lnTo>
                  <a:lnTo>
                    <a:pt x="11752" y="37548"/>
                  </a:lnTo>
                  <a:cubicBezTo>
                    <a:pt x="11436" y="37515"/>
                    <a:pt x="11118" y="37500"/>
                    <a:pt x="10804" y="37432"/>
                  </a:cubicBezTo>
                  <a:cubicBezTo>
                    <a:pt x="10450" y="37354"/>
                    <a:pt x="10108" y="37230"/>
                    <a:pt x="9772" y="37098"/>
                  </a:cubicBezTo>
                  <a:cubicBezTo>
                    <a:pt x="9899" y="36422"/>
                    <a:pt x="10035" y="35749"/>
                    <a:pt x="10185" y="35077"/>
                  </a:cubicBezTo>
                  <a:cubicBezTo>
                    <a:pt x="10425" y="33999"/>
                    <a:pt x="10695" y="32928"/>
                    <a:pt x="10992" y="31864"/>
                  </a:cubicBezTo>
                  <a:cubicBezTo>
                    <a:pt x="11305" y="30745"/>
                    <a:pt x="11807" y="29661"/>
                    <a:pt x="11760" y="28491"/>
                  </a:cubicBezTo>
                  <a:cubicBezTo>
                    <a:pt x="11757" y="28467"/>
                    <a:pt x="11752" y="28442"/>
                    <a:pt x="11744" y="28418"/>
                  </a:cubicBezTo>
                  <a:close/>
                  <a:moveTo>
                    <a:pt x="9701" y="37483"/>
                  </a:moveTo>
                  <a:cubicBezTo>
                    <a:pt x="10246" y="37833"/>
                    <a:pt x="10942" y="38077"/>
                    <a:pt x="11595" y="38077"/>
                  </a:cubicBezTo>
                  <a:cubicBezTo>
                    <a:pt x="11600" y="38077"/>
                    <a:pt x="11605" y="38077"/>
                    <a:pt x="11609" y="38077"/>
                  </a:cubicBezTo>
                  <a:lnTo>
                    <a:pt x="11609" y="38077"/>
                  </a:lnTo>
                  <a:cubicBezTo>
                    <a:pt x="11580" y="38193"/>
                    <a:pt x="11549" y="38311"/>
                    <a:pt x="11517" y="38428"/>
                  </a:cubicBezTo>
                  <a:lnTo>
                    <a:pt x="11517" y="38427"/>
                  </a:lnTo>
                  <a:cubicBezTo>
                    <a:pt x="11470" y="38603"/>
                    <a:pt x="11418" y="38860"/>
                    <a:pt x="11359" y="39156"/>
                  </a:cubicBezTo>
                  <a:cubicBezTo>
                    <a:pt x="11204" y="39085"/>
                    <a:pt x="11033" y="39072"/>
                    <a:pt x="10858" y="39072"/>
                  </a:cubicBezTo>
                  <a:cubicBezTo>
                    <a:pt x="10752" y="39072"/>
                    <a:pt x="10645" y="39077"/>
                    <a:pt x="10540" y="39077"/>
                  </a:cubicBezTo>
                  <a:cubicBezTo>
                    <a:pt x="10481" y="39077"/>
                    <a:pt x="10423" y="39075"/>
                    <a:pt x="10366" y="39070"/>
                  </a:cubicBezTo>
                  <a:cubicBezTo>
                    <a:pt x="10056" y="39046"/>
                    <a:pt x="9752" y="38970"/>
                    <a:pt x="9446" y="38922"/>
                  </a:cubicBezTo>
                  <a:cubicBezTo>
                    <a:pt x="9465" y="38818"/>
                    <a:pt x="9482" y="38724"/>
                    <a:pt x="9492" y="38655"/>
                  </a:cubicBezTo>
                  <a:cubicBezTo>
                    <a:pt x="9556" y="38264"/>
                    <a:pt x="9631" y="37874"/>
                    <a:pt x="9701" y="37483"/>
                  </a:cubicBezTo>
                  <a:close/>
                  <a:moveTo>
                    <a:pt x="9371" y="39374"/>
                  </a:moveTo>
                  <a:cubicBezTo>
                    <a:pt x="9633" y="39480"/>
                    <a:pt x="9916" y="39543"/>
                    <a:pt x="10196" y="39580"/>
                  </a:cubicBezTo>
                  <a:cubicBezTo>
                    <a:pt x="10388" y="39606"/>
                    <a:pt x="10607" y="39642"/>
                    <a:pt x="10819" y="39642"/>
                  </a:cubicBezTo>
                  <a:cubicBezTo>
                    <a:pt x="10980" y="39642"/>
                    <a:pt x="11137" y="39622"/>
                    <a:pt x="11275" y="39560"/>
                  </a:cubicBezTo>
                  <a:lnTo>
                    <a:pt x="11275" y="39560"/>
                  </a:lnTo>
                  <a:cubicBezTo>
                    <a:pt x="11189" y="39985"/>
                    <a:pt x="11082" y="40437"/>
                    <a:pt x="10950" y="40815"/>
                  </a:cubicBezTo>
                  <a:cubicBezTo>
                    <a:pt x="10924" y="40814"/>
                    <a:pt x="10899" y="40814"/>
                    <a:pt x="10873" y="40814"/>
                  </a:cubicBezTo>
                  <a:cubicBezTo>
                    <a:pt x="10639" y="40814"/>
                    <a:pt x="10398" y="40862"/>
                    <a:pt x="10159" y="40862"/>
                  </a:cubicBezTo>
                  <a:cubicBezTo>
                    <a:pt x="10125" y="40862"/>
                    <a:pt x="10090" y="40861"/>
                    <a:pt x="10056" y="40859"/>
                  </a:cubicBezTo>
                  <a:cubicBezTo>
                    <a:pt x="9795" y="40841"/>
                    <a:pt x="9538" y="40801"/>
                    <a:pt x="9284" y="40736"/>
                  </a:cubicBezTo>
                  <a:cubicBezTo>
                    <a:pt x="9251" y="40301"/>
                    <a:pt x="9306" y="39796"/>
                    <a:pt x="9371" y="39374"/>
                  </a:cubicBezTo>
                  <a:close/>
                  <a:moveTo>
                    <a:pt x="9402" y="41289"/>
                  </a:moveTo>
                  <a:lnTo>
                    <a:pt x="9402" y="41289"/>
                  </a:lnTo>
                  <a:cubicBezTo>
                    <a:pt x="9559" y="41334"/>
                    <a:pt x="9718" y="41367"/>
                    <a:pt x="9881" y="41388"/>
                  </a:cubicBezTo>
                  <a:cubicBezTo>
                    <a:pt x="10049" y="41410"/>
                    <a:pt x="10255" y="41433"/>
                    <a:pt x="10462" y="41433"/>
                  </a:cubicBezTo>
                  <a:cubicBezTo>
                    <a:pt x="10528" y="41433"/>
                    <a:pt x="10593" y="41431"/>
                    <a:pt x="10658" y="41426"/>
                  </a:cubicBezTo>
                  <a:lnTo>
                    <a:pt x="10658" y="41426"/>
                  </a:lnTo>
                  <a:cubicBezTo>
                    <a:pt x="10569" y="41553"/>
                    <a:pt x="10471" y="41645"/>
                    <a:pt x="10362" y="41677"/>
                  </a:cubicBezTo>
                  <a:cubicBezTo>
                    <a:pt x="10234" y="41715"/>
                    <a:pt x="10121" y="41733"/>
                    <a:pt x="10020" y="41733"/>
                  </a:cubicBezTo>
                  <a:cubicBezTo>
                    <a:pt x="9703" y="41733"/>
                    <a:pt x="9511" y="41557"/>
                    <a:pt x="9402" y="41289"/>
                  </a:cubicBezTo>
                  <a:close/>
                  <a:moveTo>
                    <a:pt x="15893" y="1"/>
                  </a:moveTo>
                  <a:cubicBezTo>
                    <a:pt x="15395" y="1"/>
                    <a:pt x="14894" y="37"/>
                    <a:pt x="14392" y="112"/>
                  </a:cubicBezTo>
                  <a:cubicBezTo>
                    <a:pt x="8294" y="1027"/>
                    <a:pt x="1" y="10835"/>
                    <a:pt x="5909" y="16358"/>
                  </a:cubicBezTo>
                  <a:cubicBezTo>
                    <a:pt x="5961" y="16407"/>
                    <a:pt x="6017" y="16426"/>
                    <a:pt x="6069" y="16426"/>
                  </a:cubicBezTo>
                  <a:cubicBezTo>
                    <a:pt x="6083" y="16426"/>
                    <a:pt x="6096" y="16425"/>
                    <a:pt x="6110" y="16423"/>
                  </a:cubicBezTo>
                  <a:cubicBezTo>
                    <a:pt x="7517" y="19288"/>
                    <a:pt x="10185" y="21363"/>
                    <a:pt x="13288" y="22188"/>
                  </a:cubicBezTo>
                  <a:cubicBezTo>
                    <a:pt x="12902" y="23062"/>
                    <a:pt x="12749" y="24055"/>
                    <a:pt x="12540" y="24979"/>
                  </a:cubicBezTo>
                  <a:cubicBezTo>
                    <a:pt x="12385" y="25662"/>
                    <a:pt x="12080" y="26433"/>
                    <a:pt x="12061" y="27162"/>
                  </a:cubicBezTo>
                  <a:cubicBezTo>
                    <a:pt x="11762" y="27201"/>
                    <a:pt x="11473" y="27285"/>
                    <a:pt x="11204" y="27442"/>
                  </a:cubicBezTo>
                  <a:cubicBezTo>
                    <a:pt x="11018" y="27550"/>
                    <a:pt x="11015" y="27777"/>
                    <a:pt x="11142" y="27928"/>
                  </a:cubicBezTo>
                  <a:cubicBezTo>
                    <a:pt x="11145" y="27935"/>
                    <a:pt x="11150" y="27938"/>
                    <a:pt x="11155" y="27944"/>
                  </a:cubicBezTo>
                  <a:cubicBezTo>
                    <a:pt x="11028" y="27948"/>
                    <a:pt x="10910" y="28008"/>
                    <a:pt x="10832" y="28108"/>
                  </a:cubicBezTo>
                  <a:cubicBezTo>
                    <a:pt x="9928" y="29229"/>
                    <a:pt x="9683" y="30715"/>
                    <a:pt x="9312" y="32089"/>
                  </a:cubicBezTo>
                  <a:cubicBezTo>
                    <a:pt x="8852" y="33796"/>
                    <a:pt x="8465" y="35519"/>
                    <a:pt x="8149" y="37259"/>
                  </a:cubicBezTo>
                  <a:cubicBezTo>
                    <a:pt x="7935" y="38433"/>
                    <a:pt x="7369" y="40158"/>
                    <a:pt x="7613" y="41356"/>
                  </a:cubicBezTo>
                  <a:cubicBezTo>
                    <a:pt x="7832" y="42434"/>
                    <a:pt x="8920" y="43013"/>
                    <a:pt x="9873" y="43417"/>
                  </a:cubicBezTo>
                  <a:cubicBezTo>
                    <a:pt x="10183" y="43548"/>
                    <a:pt x="10458" y="43608"/>
                    <a:pt x="10702" y="43608"/>
                  </a:cubicBezTo>
                  <a:cubicBezTo>
                    <a:pt x="12509" y="43608"/>
                    <a:pt x="12630" y="40342"/>
                    <a:pt x="13029" y="38845"/>
                  </a:cubicBezTo>
                  <a:cubicBezTo>
                    <a:pt x="13941" y="35420"/>
                    <a:pt x="14878" y="31999"/>
                    <a:pt x="15749" y="28562"/>
                  </a:cubicBezTo>
                  <a:cubicBezTo>
                    <a:pt x="15842" y="28197"/>
                    <a:pt x="15632" y="27698"/>
                    <a:pt x="15220" y="27630"/>
                  </a:cubicBezTo>
                  <a:cubicBezTo>
                    <a:pt x="14854" y="27569"/>
                    <a:pt x="14466" y="27473"/>
                    <a:pt x="14071" y="27380"/>
                  </a:cubicBezTo>
                  <a:cubicBezTo>
                    <a:pt x="14478" y="25797"/>
                    <a:pt x="14896" y="24136"/>
                    <a:pt x="15010" y="22508"/>
                  </a:cubicBezTo>
                  <a:cubicBezTo>
                    <a:pt x="15443" y="22557"/>
                    <a:pt x="15877" y="22582"/>
                    <a:pt x="16312" y="22582"/>
                  </a:cubicBezTo>
                  <a:cubicBezTo>
                    <a:pt x="16645" y="22582"/>
                    <a:pt x="16978" y="22568"/>
                    <a:pt x="17310" y="22539"/>
                  </a:cubicBezTo>
                  <a:cubicBezTo>
                    <a:pt x="23190" y="22007"/>
                    <a:pt x="27413" y="16567"/>
                    <a:pt x="27170" y="10774"/>
                  </a:cubicBezTo>
                  <a:cubicBezTo>
                    <a:pt x="26925" y="4930"/>
                    <a:pt x="21682" y="1"/>
                    <a:pt x="15893"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36"/>
            <p:cNvSpPr/>
            <p:nvPr/>
          </p:nvSpPr>
          <p:spPr>
            <a:xfrm>
              <a:off x="1477975" y="4161250"/>
              <a:ext cx="487250" cy="450450"/>
            </a:xfrm>
            <a:custGeom>
              <a:avLst/>
              <a:gdLst/>
              <a:ahLst/>
              <a:cxnLst/>
              <a:rect l="l" t="t" r="r" b="b"/>
              <a:pathLst>
                <a:path w="19490" h="18018" extrusionOk="0">
                  <a:moveTo>
                    <a:pt x="1614" y="7205"/>
                  </a:moveTo>
                  <a:cubicBezTo>
                    <a:pt x="1122" y="9193"/>
                    <a:pt x="1161" y="11265"/>
                    <a:pt x="1871" y="12865"/>
                  </a:cubicBezTo>
                  <a:cubicBezTo>
                    <a:pt x="1911" y="12957"/>
                    <a:pt x="1956" y="13046"/>
                    <a:pt x="2001" y="13135"/>
                  </a:cubicBezTo>
                  <a:cubicBezTo>
                    <a:pt x="1442" y="12197"/>
                    <a:pt x="1127" y="11132"/>
                    <a:pt x="1088" y="10040"/>
                  </a:cubicBezTo>
                  <a:cubicBezTo>
                    <a:pt x="1052" y="9061"/>
                    <a:pt x="1251" y="8105"/>
                    <a:pt x="1614" y="7205"/>
                  </a:cubicBezTo>
                  <a:close/>
                  <a:moveTo>
                    <a:pt x="8769" y="1099"/>
                  </a:moveTo>
                  <a:cubicBezTo>
                    <a:pt x="10213" y="1099"/>
                    <a:pt x="11739" y="1834"/>
                    <a:pt x="12928" y="2514"/>
                  </a:cubicBezTo>
                  <a:cubicBezTo>
                    <a:pt x="15190" y="3806"/>
                    <a:pt x="17154" y="5801"/>
                    <a:pt x="17151" y="8562"/>
                  </a:cubicBezTo>
                  <a:cubicBezTo>
                    <a:pt x="17150" y="11027"/>
                    <a:pt x="16062" y="14041"/>
                    <a:pt x="14176" y="15676"/>
                  </a:cubicBezTo>
                  <a:cubicBezTo>
                    <a:pt x="13112" y="16598"/>
                    <a:pt x="11835" y="16976"/>
                    <a:pt x="10526" y="16976"/>
                  </a:cubicBezTo>
                  <a:cubicBezTo>
                    <a:pt x="8796" y="16976"/>
                    <a:pt x="7009" y="16315"/>
                    <a:pt x="5579" y="15381"/>
                  </a:cubicBezTo>
                  <a:cubicBezTo>
                    <a:pt x="2756" y="13536"/>
                    <a:pt x="1781" y="10776"/>
                    <a:pt x="2574" y="7531"/>
                  </a:cubicBezTo>
                  <a:cubicBezTo>
                    <a:pt x="2925" y="6098"/>
                    <a:pt x="3537" y="4567"/>
                    <a:pt x="4464" y="3322"/>
                  </a:cubicBezTo>
                  <a:cubicBezTo>
                    <a:pt x="4471" y="3316"/>
                    <a:pt x="4477" y="3308"/>
                    <a:pt x="4485" y="3302"/>
                  </a:cubicBezTo>
                  <a:cubicBezTo>
                    <a:pt x="5475" y="2436"/>
                    <a:pt x="6694" y="1440"/>
                    <a:pt x="8014" y="1172"/>
                  </a:cubicBezTo>
                  <a:cubicBezTo>
                    <a:pt x="8262" y="1122"/>
                    <a:pt x="8514" y="1099"/>
                    <a:pt x="8769" y="1099"/>
                  </a:cubicBezTo>
                  <a:close/>
                  <a:moveTo>
                    <a:pt x="8887" y="1"/>
                  </a:moveTo>
                  <a:cubicBezTo>
                    <a:pt x="8837" y="1"/>
                    <a:pt x="8788" y="1"/>
                    <a:pt x="8738" y="3"/>
                  </a:cubicBezTo>
                  <a:cubicBezTo>
                    <a:pt x="6181" y="71"/>
                    <a:pt x="3888" y="2245"/>
                    <a:pt x="2440" y="4180"/>
                  </a:cubicBezTo>
                  <a:cubicBezTo>
                    <a:pt x="877" y="6267"/>
                    <a:pt x="1" y="8911"/>
                    <a:pt x="661" y="11505"/>
                  </a:cubicBezTo>
                  <a:cubicBezTo>
                    <a:pt x="1175" y="13521"/>
                    <a:pt x="2542" y="15297"/>
                    <a:pt x="4474" y="15997"/>
                  </a:cubicBezTo>
                  <a:cubicBezTo>
                    <a:pt x="6169" y="17258"/>
                    <a:pt x="8337" y="18017"/>
                    <a:pt x="10414" y="18017"/>
                  </a:cubicBezTo>
                  <a:cubicBezTo>
                    <a:pt x="12074" y="18017"/>
                    <a:pt x="13676" y="17532"/>
                    <a:pt x="14932" y="16430"/>
                  </a:cubicBezTo>
                  <a:cubicBezTo>
                    <a:pt x="18721" y="13109"/>
                    <a:pt x="19489" y="6595"/>
                    <a:pt x="15668" y="3108"/>
                  </a:cubicBezTo>
                  <a:cubicBezTo>
                    <a:pt x="13933" y="1526"/>
                    <a:pt x="11308" y="1"/>
                    <a:pt x="8887"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36"/>
            <p:cNvSpPr/>
            <p:nvPr/>
          </p:nvSpPr>
          <p:spPr>
            <a:xfrm>
              <a:off x="1611400" y="4264325"/>
              <a:ext cx="204725" cy="224825"/>
            </a:xfrm>
            <a:custGeom>
              <a:avLst/>
              <a:gdLst/>
              <a:ahLst/>
              <a:cxnLst/>
              <a:rect l="l" t="t" r="r" b="b"/>
              <a:pathLst>
                <a:path w="8189" h="8993" extrusionOk="0">
                  <a:moveTo>
                    <a:pt x="3561" y="0"/>
                  </a:moveTo>
                  <a:cubicBezTo>
                    <a:pt x="1727" y="0"/>
                    <a:pt x="0" y="1490"/>
                    <a:pt x="935" y="3575"/>
                  </a:cubicBezTo>
                  <a:cubicBezTo>
                    <a:pt x="1077" y="3892"/>
                    <a:pt x="1311" y="4020"/>
                    <a:pt x="1557" y="4020"/>
                  </a:cubicBezTo>
                  <a:cubicBezTo>
                    <a:pt x="2000" y="4020"/>
                    <a:pt x="2483" y="3607"/>
                    <a:pt x="2546" y="3138"/>
                  </a:cubicBezTo>
                  <a:cubicBezTo>
                    <a:pt x="2652" y="2350"/>
                    <a:pt x="3006" y="2037"/>
                    <a:pt x="3405" y="2037"/>
                  </a:cubicBezTo>
                  <a:cubicBezTo>
                    <a:pt x="4054" y="2037"/>
                    <a:pt x="4819" y="2864"/>
                    <a:pt x="4821" y="3825"/>
                  </a:cubicBezTo>
                  <a:cubicBezTo>
                    <a:pt x="4825" y="5165"/>
                    <a:pt x="3942" y="6358"/>
                    <a:pt x="3228" y="7421"/>
                  </a:cubicBezTo>
                  <a:cubicBezTo>
                    <a:pt x="2689" y="8221"/>
                    <a:pt x="3437" y="8993"/>
                    <a:pt x="4195" y="8993"/>
                  </a:cubicBezTo>
                  <a:cubicBezTo>
                    <a:pt x="4522" y="8993"/>
                    <a:pt x="4850" y="8849"/>
                    <a:pt x="5078" y="8503"/>
                  </a:cubicBezTo>
                  <a:cubicBezTo>
                    <a:pt x="6537" y="6287"/>
                    <a:pt x="8188" y="2626"/>
                    <a:pt x="5438" y="602"/>
                  </a:cubicBezTo>
                  <a:cubicBezTo>
                    <a:pt x="4875" y="188"/>
                    <a:pt x="4211" y="0"/>
                    <a:pt x="356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36"/>
            <p:cNvSpPr/>
            <p:nvPr/>
          </p:nvSpPr>
          <p:spPr>
            <a:xfrm>
              <a:off x="1688575" y="4506825"/>
              <a:ext cx="60375" cy="62375"/>
            </a:xfrm>
            <a:custGeom>
              <a:avLst/>
              <a:gdLst/>
              <a:ahLst/>
              <a:cxnLst/>
              <a:rect l="l" t="t" r="r" b="b"/>
              <a:pathLst>
                <a:path w="2415" h="2495" extrusionOk="0">
                  <a:moveTo>
                    <a:pt x="1242" y="0"/>
                  </a:moveTo>
                  <a:cubicBezTo>
                    <a:pt x="1230" y="0"/>
                    <a:pt x="1219" y="1"/>
                    <a:pt x="1207" y="1"/>
                  </a:cubicBezTo>
                  <a:cubicBezTo>
                    <a:pt x="1005" y="10"/>
                    <a:pt x="807" y="63"/>
                    <a:pt x="629" y="158"/>
                  </a:cubicBezTo>
                  <a:cubicBezTo>
                    <a:pt x="403" y="277"/>
                    <a:pt x="150" y="585"/>
                    <a:pt x="103" y="841"/>
                  </a:cubicBezTo>
                  <a:cubicBezTo>
                    <a:pt x="93" y="897"/>
                    <a:pt x="83" y="952"/>
                    <a:pt x="73" y="1007"/>
                  </a:cubicBezTo>
                  <a:cubicBezTo>
                    <a:pt x="0" y="1417"/>
                    <a:pt x="50" y="1851"/>
                    <a:pt x="375" y="2151"/>
                  </a:cubicBezTo>
                  <a:cubicBezTo>
                    <a:pt x="605" y="2361"/>
                    <a:pt x="887" y="2495"/>
                    <a:pt x="1207" y="2495"/>
                  </a:cubicBezTo>
                  <a:cubicBezTo>
                    <a:pt x="1517" y="2490"/>
                    <a:pt x="1814" y="2367"/>
                    <a:pt x="2037" y="2151"/>
                  </a:cubicBezTo>
                  <a:cubicBezTo>
                    <a:pt x="2354" y="1833"/>
                    <a:pt x="2415" y="1430"/>
                    <a:pt x="2339" y="1007"/>
                  </a:cubicBezTo>
                  <a:cubicBezTo>
                    <a:pt x="2329" y="952"/>
                    <a:pt x="2319" y="897"/>
                    <a:pt x="2309" y="841"/>
                  </a:cubicBezTo>
                  <a:cubicBezTo>
                    <a:pt x="2267" y="605"/>
                    <a:pt x="2080" y="387"/>
                    <a:pt x="1900" y="247"/>
                  </a:cubicBezTo>
                  <a:cubicBezTo>
                    <a:pt x="1716" y="105"/>
                    <a:pt x="1480" y="0"/>
                    <a:pt x="124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72" name="Google Shape;272;p36"/>
          <p:cNvSpPr/>
          <p:nvPr/>
        </p:nvSpPr>
        <p:spPr>
          <a:xfrm>
            <a:off x="4940633" y="851525"/>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36"/>
          <p:cNvSpPr/>
          <p:nvPr/>
        </p:nvSpPr>
        <p:spPr>
          <a:xfrm>
            <a:off x="4884533" y="2040258"/>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36"/>
          <p:cNvSpPr/>
          <p:nvPr/>
        </p:nvSpPr>
        <p:spPr>
          <a:xfrm>
            <a:off x="4884533" y="3205031"/>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36"/>
          <p:cNvSpPr/>
          <p:nvPr/>
        </p:nvSpPr>
        <p:spPr>
          <a:xfrm>
            <a:off x="4933149" y="3154104"/>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264;p36">
            <a:extLst>
              <a:ext uri="{FF2B5EF4-FFF2-40B4-BE49-F238E27FC236}">
                <a16:creationId xmlns:a16="http://schemas.microsoft.com/office/drawing/2014/main" id="{583E25DD-4B65-EC4A-ACE5-3A9D674B03F2}"/>
              </a:ext>
            </a:extLst>
          </p:cNvPr>
          <p:cNvSpPr/>
          <p:nvPr/>
        </p:nvSpPr>
        <p:spPr>
          <a:xfrm>
            <a:off x="4886090" y="4470416"/>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Terminator 19">
            <a:extLst>
              <a:ext uri="{FF2B5EF4-FFF2-40B4-BE49-F238E27FC236}">
                <a16:creationId xmlns:a16="http://schemas.microsoft.com/office/drawing/2014/main" id="{CBE09705-7CC8-2D4D-8B1C-0178AC5C2645}"/>
              </a:ext>
            </a:extLst>
          </p:cNvPr>
          <p:cNvSpPr/>
          <p:nvPr/>
        </p:nvSpPr>
        <p:spPr>
          <a:xfrm>
            <a:off x="711200" y="622300"/>
            <a:ext cx="4136658" cy="1816358"/>
          </a:xfrm>
          <a:prstGeom prst="flowChartTerminator">
            <a:avLst/>
          </a:prstGeom>
          <a:solidFill>
            <a:srgbClr val="E6ED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Lập bảng thống kê các sự kiện khởi nghĩa giành chính quyền ở Hà Nội, Huế và Sài Gòn</a:t>
            </a:r>
          </a:p>
        </p:txBody>
      </p:sp>
      <p:sp>
        <p:nvSpPr>
          <p:cNvPr id="44" name="Google Shape;282;p36">
            <a:extLst>
              <a:ext uri="{FF2B5EF4-FFF2-40B4-BE49-F238E27FC236}">
                <a16:creationId xmlns:a16="http://schemas.microsoft.com/office/drawing/2014/main" id="{576F1D4E-E1CA-4346-A5CD-A931EE83B4CD}"/>
              </a:ext>
            </a:extLst>
          </p:cNvPr>
          <p:cNvSpPr/>
          <p:nvPr/>
        </p:nvSpPr>
        <p:spPr>
          <a:xfrm>
            <a:off x="4884533" y="563215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283;p36">
            <a:extLst>
              <a:ext uri="{FF2B5EF4-FFF2-40B4-BE49-F238E27FC236}">
                <a16:creationId xmlns:a16="http://schemas.microsoft.com/office/drawing/2014/main" id="{C57755D5-9FAC-9D4E-8B2C-771C442AF1A1}"/>
              </a:ext>
            </a:extLst>
          </p:cNvPr>
          <p:cNvSpPr/>
          <p:nvPr/>
        </p:nvSpPr>
        <p:spPr>
          <a:xfrm>
            <a:off x="4933149" y="5581228"/>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aphicFrame>
        <p:nvGraphicFramePr>
          <p:cNvPr id="21" name="Table 21">
            <a:extLst>
              <a:ext uri="{FF2B5EF4-FFF2-40B4-BE49-F238E27FC236}">
                <a16:creationId xmlns:a16="http://schemas.microsoft.com/office/drawing/2014/main" id="{C3FBEABA-F6F6-F84D-A0F9-CD52850762CB}"/>
              </a:ext>
            </a:extLst>
          </p:cNvPr>
          <p:cNvGraphicFramePr>
            <a:graphicFrameLocks noGrp="1"/>
          </p:cNvGraphicFramePr>
          <p:nvPr/>
        </p:nvGraphicFramePr>
        <p:xfrm>
          <a:off x="6515100" y="566508"/>
          <a:ext cx="5054600" cy="5796192"/>
        </p:xfrm>
        <a:graphic>
          <a:graphicData uri="http://schemas.openxmlformats.org/drawingml/2006/table">
            <a:tbl>
              <a:tblPr firstRow="1" bandRow="1">
                <a:tableStyleId>{5C22544A-7EE6-4342-B048-85BDC9FD1C3A}</a:tableStyleId>
              </a:tblPr>
              <a:tblGrid>
                <a:gridCol w="1168400">
                  <a:extLst>
                    <a:ext uri="{9D8B030D-6E8A-4147-A177-3AD203B41FA5}">
                      <a16:colId xmlns:a16="http://schemas.microsoft.com/office/drawing/2014/main" val="3939616316"/>
                    </a:ext>
                  </a:extLst>
                </a:gridCol>
                <a:gridCol w="1727200">
                  <a:extLst>
                    <a:ext uri="{9D8B030D-6E8A-4147-A177-3AD203B41FA5}">
                      <a16:colId xmlns:a16="http://schemas.microsoft.com/office/drawing/2014/main" val="1375358851"/>
                    </a:ext>
                  </a:extLst>
                </a:gridCol>
                <a:gridCol w="2159000">
                  <a:extLst>
                    <a:ext uri="{9D8B030D-6E8A-4147-A177-3AD203B41FA5}">
                      <a16:colId xmlns:a16="http://schemas.microsoft.com/office/drawing/2014/main" val="2457795035"/>
                    </a:ext>
                  </a:extLst>
                </a:gridCol>
              </a:tblGrid>
              <a:tr h="87252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T</a:t>
                      </a:r>
                      <a:r>
                        <a:rPr lang="en-VN" sz="2400" dirty="0">
                          <a:solidFill>
                            <a:srgbClr val="002060"/>
                          </a:solidFill>
                          <a:latin typeface="Times New Roman" panose="02020603050405020304" pitchFamily="18" charset="0"/>
                          <a:cs typeface="Times New Roman" panose="02020603050405020304" pitchFamily="18" charset="0"/>
                        </a:rPr>
                        <a:t>hời gian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S</a:t>
                      </a:r>
                      <a:r>
                        <a:rPr lang="en-VN" sz="2400" dirty="0">
                          <a:solidFill>
                            <a:srgbClr val="002060"/>
                          </a:solidFill>
                          <a:latin typeface="Times New Roman" panose="02020603050405020304" pitchFamily="18" charset="0"/>
                          <a:cs typeface="Times New Roman" panose="02020603050405020304" pitchFamily="18" charset="0"/>
                        </a:rPr>
                        <a:t>ự kiện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897146781"/>
                  </a:ext>
                </a:extLst>
              </a:tr>
              <a:tr h="1651817">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343970"/>
                  </a:ext>
                </a:extLst>
              </a:tr>
              <a:tr h="1811753">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0228425"/>
                  </a:ext>
                </a:extLst>
              </a:tr>
              <a:tr h="146010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3891038"/>
                  </a:ext>
                </a:extLst>
              </a:tr>
            </a:tbl>
          </a:graphicData>
        </a:graphic>
      </p:graphicFrame>
      <p:cxnSp>
        <p:nvCxnSpPr>
          <p:cNvPr id="23" name="Straight Connector 22">
            <a:extLst>
              <a:ext uri="{FF2B5EF4-FFF2-40B4-BE49-F238E27FC236}">
                <a16:creationId xmlns:a16="http://schemas.microsoft.com/office/drawing/2014/main" id="{C69B387D-540E-DF41-88A1-237C0CE94035}"/>
              </a:ext>
            </a:extLst>
          </p:cNvPr>
          <p:cNvCxnSpPr>
            <a:cxnSpLocks/>
          </p:cNvCxnSpPr>
          <p:nvPr/>
        </p:nvCxnSpPr>
        <p:spPr>
          <a:xfrm flipV="1">
            <a:off x="6522584" y="566508"/>
            <a:ext cx="1148216" cy="83787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CDB16DD-320C-CC45-89D7-C1CE650AED8A}"/>
              </a:ext>
            </a:extLst>
          </p:cNvPr>
          <p:cNvSpPr txBox="1"/>
          <p:nvPr/>
        </p:nvSpPr>
        <p:spPr>
          <a:xfrm>
            <a:off x="6629129" y="603250"/>
            <a:ext cx="76200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Mục</a:t>
            </a:r>
          </a:p>
        </p:txBody>
      </p:sp>
      <p:sp>
        <p:nvSpPr>
          <p:cNvPr id="25" name="Rectangle 24">
            <a:extLst>
              <a:ext uri="{FF2B5EF4-FFF2-40B4-BE49-F238E27FC236}">
                <a16:creationId xmlns:a16="http://schemas.microsoft.com/office/drawing/2014/main" id="{98F3EF8A-BE68-AB4F-92BD-E139C90CC29D}"/>
              </a:ext>
            </a:extLst>
          </p:cNvPr>
          <p:cNvSpPr/>
          <p:nvPr/>
        </p:nvSpPr>
        <p:spPr>
          <a:xfrm>
            <a:off x="6954041" y="1049575"/>
            <a:ext cx="5774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Nơi</a:t>
            </a:r>
          </a:p>
        </p:txBody>
      </p:sp>
      <p:sp>
        <p:nvSpPr>
          <p:cNvPr id="55" name="Rectangle 54">
            <a:extLst>
              <a:ext uri="{FF2B5EF4-FFF2-40B4-BE49-F238E27FC236}">
                <a16:creationId xmlns:a16="http://schemas.microsoft.com/office/drawing/2014/main" id="{985940C1-124B-1E49-B92E-4BF3031E3CB3}"/>
              </a:ext>
            </a:extLst>
          </p:cNvPr>
          <p:cNvSpPr/>
          <p:nvPr/>
        </p:nvSpPr>
        <p:spPr>
          <a:xfrm>
            <a:off x="7670800" y="1835995"/>
            <a:ext cx="1670650"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19/08/1945</a:t>
            </a: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56" name="Rectangle 55">
            <a:extLst>
              <a:ext uri="{FF2B5EF4-FFF2-40B4-BE49-F238E27FC236}">
                <a16:creationId xmlns:a16="http://schemas.microsoft.com/office/drawing/2014/main" id="{25DBA456-F7C8-934F-88E0-DBBB33BAA888}"/>
              </a:ext>
            </a:extLst>
          </p:cNvPr>
          <p:cNvSpPr/>
          <p:nvPr/>
        </p:nvSpPr>
        <p:spPr>
          <a:xfrm>
            <a:off x="9550867" y="1593125"/>
            <a:ext cx="1809416"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Khởi nghĩa thắng lợi ở Hà Nội </a:t>
            </a:r>
            <a:endPar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2" name="Rectangle 1">
            <a:extLst>
              <a:ext uri="{FF2B5EF4-FFF2-40B4-BE49-F238E27FC236}">
                <a16:creationId xmlns:a16="http://schemas.microsoft.com/office/drawing/2014/main" id="{C0CF45CA-A2BD-0344-8F34-FA410DD21C62}"/>
              </a:ext>
            </a:extLst>
          </p:cNvPr>
          <p:cNvSpPr/>
          <p:nvPr/>
        </p:nvSpPr>
        <p:spPr>
          <a:xfrm>
            <a:off x="6551776" y="1961942"/>
            <a:ext cx="10823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Hà Nội</a:t>
            </a:r>
          </a:p>
        </p:txBody>
      </p:sp>
      <p:sp>
        <p:nvSpPr>
          <p:cNvPr id="3" name="Rectangle 2">
            <a:extLst>
              <a:ext uri="{FF2B5EF4-FFF2-40B4-BE49-F238E27FC236}">
                <a16:creationId xmlns:a16="http://schemas.microsoft.com/office/drawing/2014/main" id="{331166A4-F6F7-CD46-90BE-EE0DF3767504}"/>
              </a:ext>
            </a:extLst>
          </p:cNvPr>
          <p:cNvSpPr/>
          <p:nvPr/>
        </p:nvSpPr>
        <p:spPr>
          <a:xfrm>
            <a:off x="6676350" y="3652708"/>
            <a:ext cx="697628"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Huế</a:t>
            </a:r>
          </a:p>
        </p:txBody>
      </p:sp>
      <p:sp>
        <p:nvSpPr>
          <p:cNvPr id="4" name="Rectangle 3">
            <a:extLst>
              <a:ext uri="{FF2B5EF4-FFF2-40B4-BE49-F238E27FC236}">
                <a16:creationId xmlns:a16="http://schemas.microsoft.com/office/drawing/2014/main" id="{CD42C463-A75D-9B46-B7BF-8564D8DD1A7A}"/>
              </a:ext>
            </a:extLst>
          </p:cNvPr>
          <p:cNvSpPr/>
          <p:nvPr/>
        </p:nvSpPr>
        <p:spPr>
          <a:xfrm>
            <a:off x="6715308" y="5239244"/>
            <a:ext cx="73211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Sài Gòn</a:t>
            </a:r>
          </a:p>
        </p:txBody>
      </p:sp>
    </p:spTree>
    <p:extLst>
      <p:ext uri="{BB962C8B-B14F-4D97-AF65-F5344CB8AC3E}">
        <p14:creationId xmlns:p14="http://schemas.microsoft.com/office/powerpoint/2010/main" val="1269712594"/>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55"/>
                                        </p:tgtEl>
                                        <p:attrNameLst>
                                          <p:attrName>style.visibility</p:attrName>
                                        </p:attrNameLst>
                                      </p:cBhvr>
                                      <p:to>
                                        <p:strVal val="visible"/>
                                      </p:to>
                                    </p:set>
                                    <p:animEffect transition="in" filter="barn(outVertical)">
                                      <p:cBhvr>
                                        <p:cTn id="7" dur="500"/>
                                        <p:tgtEl>
                                          <p:spTgt spid="55"/>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56"/>
                                        </p:tgtEl>
                                        <p:attrNameLst>
                                          <p:attrName>style.visibility</p:attrName>
                                        </p:attrNameLst>
                                      </p:cBhvr>
                                      <p:to>
                                        <p:strVal val="visible"/>
                                      </p:to>
                                    </p:set>
                                    <p:animEffect transition="in" filter="barn(outVertical)">
                                      <p:cBhvr>
                                        <p:cTn id="12" dur="500"/>
                                        <p:tgtEl>
                                          <p:spTgt spid="56"/>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55" grpId="0"/>
      <p:bldP spid="56" grpId="0"/>
    </p:bld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42" name="Picture 2">
            <a:extLst>
              <a:ext uri="{FF2B5EF4-FFF2-40B4-BE49-F238E27FC236}">
                <a16:creationId xmlns:a16="http://schemas.microsoft.com/office/drawing/2014/main" id="{BFD318C3-C3BF-2747-983B-218C90F61363}"/>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650468"/>
          </a:xfrm>
          <a:prstGeom prst="rect">
            <a:avLst/>
          </a:prstGeom>
          <a:noFill/>
          <a:extLst>
            <a:ext uri="{909E8E84-426E-40DD-AFC4-6F175D3DCCD1}">
              <a14:hiddenFill xmlns:a14="http://schemas.microsoft.com/office/drawing/2010/main">
                <a:solidFill>
                  <a:srgbClr val="FFFFFF"/>
                </a:solidFill>
              </a14:hiddenFill>
            </a:ext>
          </a:extLst>
        </p:spPr>
      </p:pic>
      <p:sp>
        <p:nvSpPr>
          <p:cNvPr id="2" name="TextBox 1">
            <a:extLst>
              <a:ext uri="{FF2B5EF4-FFF2-40B4-BE49-F238E27FC236}">
                <a16:creationId xmlns:a16="http://schemas.microsoft.com/office/drawing/2014/main" id="{BB0E4E9B-2301-CA43-8ECB-8A01C716806C}"/>
              </a:ext>
            </a:extLst>
          </p:cNvPr>
          <p:cNvSpPr txBox="1"/>
          <p:nvPr/>
        </p:nvSpPr>
        <p:spPr>
          <a:xfrm>
            <a:off x="0" y="6032500"/>
            <a:ext cx="6096000" cy="830997"/>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Quần chúng cách mạng chiếm Phủ khâm sai ở Hà Nội</a:t>
            </a:r>
          </a:p>
        </p:txBody>
      </p:sp>
      <p:pic>
        <p:nvPicPr>
          <p:cNvPr id="10244" name="Picture 4" descr="Hà Nội trong những ngày Cách mạng tháng 8 và Quốc khánh 2/9 lịch sử - Ảnh 1.">
            <a:extLst>
              <a:ext uri="{FF2B5EF4-FFF2-40B4-BE49-F238E27FC236}">
                <a16:creationId xmlns:a16="http://schemas.microsoft.com/office/drawing/2014/main" id="{AC620612-9A3C-7D46-8739-2480FB7F35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5650468"/>
          </a:xfrm>
          <a:prstGeom prst="rect">
            <a:avLst/>
          </a:prstGeom>
          <a:noFill/>
          <a:extLst>
            <a:ext uri="{909E8E84-426E-40DD-AFC4-6F175D3DCCD1}">
              <a14:hiddenFill xmlns:a14="http://schemas.microsoft.com/office/drawing/2010/main">
                <a:solidFill>
                  <a:srgbClr val="FFFFFF"/>
                </a:solidFill>
              </a14:hiddenFill>
            </a:ext>
          </a:extLst>
        </p:spPr>
      </p:pic>
      <p:sp>
        <p:nvSpPr>
          <p:cNvPr id="5" name="TextBox 4">
            <a:extLst>
              <a:ext uri="{FF2B5EF4-FFF2-40B4-BE49-F238E27FC236}">
                <a16:creationId xmlns:a16="http://schemas.microsoft.com/office/drawing/2014/main" id="{1C7374C7-C10B-284B-A095-BD928A8C6F26}"/>
              </a:ext>
            </a:extLst>
          </p:cNvPr>
          <p:cNvSpPr txBox="1"/>
          <p:nvPr/>
        </p:nvSpPr>
        <p:spPr>
          <a:xfrm>
            <a:off x="6096000" y="5688568"/>
            <a:ext cx="6096000" cy="1200329"/>
          </a:xfrm>
          <a:prstGeom prst="rect">
            <a:avLst/>
          </a:prstGeom>
          <a:noFill/>
        </p:spPr>
        <p:txBody>
          <a:bodyPr wrap="square" rtlCol="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Cuộc</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mít-tinh</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phát</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động</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khởi</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nghĩa</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giành</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chính</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quyền</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do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mặt</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trận</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Việt</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Minh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tổ</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chức</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tại</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Nhà</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hát</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Lớn</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Hà</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Nội</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595959"/>
                </a:solidFill>
                <a:effectLst/>
                <a:uLnTx/>
                <a:uFillTx/>
                <a:latin typeface="Times New Roman" panose="02020603050405020304" pitchFamily="18" charset="0"/>
                <a:ea typeface="+mn-ea"/>
                <a:cs typeface="Times New Roman" panose="02020603050405020304" pitchFamily="18" charset="0"/>
              </a:rPr>
              <a:t>ngày</a:t>
            </a:r>
            <a:r>
              <a:rPr kumimoji="0" lang="en-US"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 19-8-1945</a:t>
            </a:r>
            <a:endParaRPr kumimoji="0" lang="en-VN" sz="24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2342017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0242"/>
                                        </p:tgtEl>
                                        <p:attrNameLst>
                                          <p:attrName>style.visibility</p:attrName>
                                        </p:attrNameLst>
                                      </p:cBhvr>
                                      <p:to>
                                        <p:strVal val="visible"/>
                                      </p:to>
                                    </p:set>
                                    <p:anim calcmode="lin" valueType="num">
                                      <p:cBhvr>
                                        <p:cTn id="7" dur="1000" fill="hold"/>
                                        <p:tgtEl>
                                          <p:spTgt spid="10242"/>
                                        </p:tgtEl>
                                        <p:attrNameLst>
                                          <p:attrName>ppt_w</p:attrName>
                                        </p:attrNameLst>
                                      </p:cBhvr>
                                      <p:tavLst>
                                        <p:tav tm="0">
                                          <p:val>
                                            <p:fltVal val="0"/>
                                          </p:val>
                                        </p:tav>
                                        <p:tav tm="100000">
                                          <p:val>
                                            <p:strVal val="#ppt_w"/>
                                          </p:val>
                                        </p:tav>
                                      </p:tavLst>
                                    </p:anim>
                                    <p:anim calcmode="lin" valueType="num">
                                      <p:cBhvr>
                                        <p:cTn id="8" dur="1000" fill="hold"/>
                                        <p:tgtEl>
                                          <p:spTgt spid="10242"/>
                                        </p:tgtEl>
                                        <p:attrNameLst>
                                          <p:attrName>ppt_h</p:attrName>
                                        </p:attrNameLst>
                                      </p:cBhvr>
                                      <p:tavLst>
                                        <p:tav tm="0">
                                          <p:val>
                                            <p:fltVal val="0"/>
                                          </p:val>
                                        </p:tav>
                                        <p:tav tm="100000">
                                          <p:val>
                                            <p:strVal val="#ppt_h"/>
                                          </p:val>
                                        </p:tav>
                                      </p:tavLst>
                                    </p:anim>
                                    <p:anim calcmode="lin" valueType="num">
                                      <p:cBhvr>
                                        <p:cTn id="9" dur="1000" fill="hold"/>
                                        <p:tgtEl>
                                          <p:spTgt spid="10242"/>
                                        </p:tgtEl>
                                        <p:attrNameLst>
                                          <p:attrName>style.rotation</p:attrName>
                                        </p:attrNameLst>
                                      </p:cBhvr>
                                      <p:tavLst>
                                        <p:tav tm="0">
                                          <p:val>
                                            <p:fltVal val="90"/>
                                          </p:val>
                                        </p:tav>
                                        <p:tav tm="100000">
                                          <p:val>
                                            <p:fltVal val="0"/>
                                          </p:val>
                                        </p:tav>
                                      </p:tavLst>
                                    </p:anim>
                                    <p:animEffect transition="in" filter="fade">
                                      <p:cBhvr>
                                        <p:cTn id="10" dur="1000"/>
                                        <p:tgtEl>
                                          <p:spTgt spid="10242"/>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10244"/>
                                        </p:tgtEl>
                                        <p:attrNameLst>
                                          <p:attrName>style.visibility</p:attrName>
                                        </p:attrNameLst>
                                      </p:cBhvr>
                                      <p:to>
                                        <p:strVal val="visible"/>
                                      </p:to>
                                    </p:set>
                                    <p:anim calcmode="lin" valueType="num">
                                      <p:cBhvr>
                                        <p:cTn id="19" dur="1000" fill="hold"/>
                                        <p:tgtEl>
                                          <p:spTgt spid="10244"/>
                                        </p:tgtEl>
                                        <p:attrNameLst>
                                          <p:attrName>ppt_w</p:attrName>
                                        </p:attrNameLst>
                                      </p:cBhvr>
                                      <p:tavLst>
                                        <p:tav tm="0">
                                          <p:val>
                                            <p:fltVal val="0"/>
                                          </p:val>
                                        </p:tav>
                                        <p:tav tm="100000">
                                          <p:val>
                                            <p:strVal val="#ppt_w"/>
                                          </p:val>
                                        </p:tav>
                                      </p:tavLst>
                                    </p:anim>
                                    <p:anim calcmode="lin" valueType="num">
                                      <p:cBhvr>
                                        <p:cTn id="20" dur="1000" fill="hold"/>
                                        <p:tgtEl>
                                          <p:spTgt spid="10244"/>
                                        </p:tgtEl>
                                        <p:attrNameLst>
                                          <p:attrName>ppt_h</p:attrName>
                                        </p:attrNameLst>
                                      </p:cBhvr>
                                      <p:tavLst>
                                        <p:tav tm="0">
                                          <p:val>
                                            <p:fltVal val="0"/>
                                          </p:val>
                                        </p:tav>
                                        <p:tav tm="100000">
                                          <p:val>
                                            <p:strVal val="#ppt_h"/>
                                          </p:val>
                                        </p:tav>
                                      </p:tavLst>
                                    </p:anim>
                                    <p:anim calcmode="lin" valueType="num">
                                      <p:cBhvr>
                                        <p:cTn id="21" dur="1000" fill="hold"/>
                                        <p:tgtEl>
                                          <p:spTgt spid="10244"/>
                                        </p:tgtEl>
                                        <p:attrNameLst>
                                          <p:attrName>style.rotation</p:attrName>
                                        </p:attrNameLst>
                                      </p:cBhvr>
                                      <p:tavLst>
                                        <p:tav tm="0">
                                          <p:val>
                                            <p:fltVal val="90"/>
                                          </p:val>
                                        </p:tav>
                                        <p:tav tm="100000">
                                          <p:val>
                                            <p:fltVal val="0"/>
                                          </p:val>
                                        </p:tav>
                                      </p:tavLst>
                                    </p:anim>
                                    <p:animEffect transition="in" filter="fade">
                                      <p:cBhvr>
                                        <p:cTn id="22" dur="1000"/>
                                        <p:tgtEl>
                                          <p:spTgt spid="10244"/>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5"/>
                                        </p:tgtEl>
                                        <p:attrNameLst>
                                          <p:attrName>style.visibility</p:attrName>
                                        </p:attrNameLst>
                                      </p:cBhvr>
                                      <p:to>
                                        <p:strVal val="visible"/>
                                      </p:to>
                                    </p:set>
                                    <p:anim calcmode="lin" valueType="num">
                                      <p:cBhvr>
                                        <p:cTn id="25" dur="1000" fill="hold"/>
                                        <p:tgtEl>
                                          <p:spTgt spid="5"/>
                                        </p:tgtEl>
                                        <p:attrNameLst>
                                          <p:attrName>ppt_w</p:attrName>
                                        </p:attrNameLst>
                                      </p:cBhvr>
                                      <p:tavLst>
                                        <p:tav tm="0">
                                          <p:val>
                                            <p:fltVal val="0"/>
                                          </p:val>
                                        </p:tav>
                                        <p:tav tm="100000">
                                          <p:val>
                                            <p:strVal val="#ppt_w"/>
                                          </p:val>
                                        </p:tav>
                                      </p:tavLst>
                                    </p:anim>
                                    <p:anim calcmode="lin" valueType="num">
                                      <p:cBhvr>
                                        <p:cTn id="26" dur="1000" fill="hold"/>
                                        <p:tgtEl>
                                          <p:spTgt spid="5"/>
                                        </p:tgtEl>
                                        <p:attrNameLst>
                                          <p:attrName>ppt_h</p:attrName>
                                        </p:attrNameLst>
                                      </p:cBhvr>
                                      <p:tavLst>
                                        <p:tav tm="0">
                                          <p:val>
                                            <p:fltVal val="0"/>
                                          </p:val>
                                        </p:tav>
                                        <p:tav tm="100000">
                                          <p:val>
                                            <p:strVal val="#ppt_h"/>
                                          </p:val>
                                        </p:tav>
                                      </p:tavLst>
                                    </p:anim>
                                    <p:anim calcmode="lin" valueType="num">
                                      <p:cBhvr>
                                        <p:cTn id="27" dur="1000" fill="hold"/>
                                        <p:tgtEl>
                                          <p:spTgt spid="5"/>
                                        </p:tgtEl>
                                        <p:attrNameLst>
                                          <p:attrName>style.rotation</p:attrName>
                                        </p:attrNameLst>
                                      </p:cBhvr>
                                      <p:tavLst>
                                        <p:tav tm="0">
                                          <p:val>
                                            <p:fltVal val="90"/>
                                          </p:val>
                                        </p:tav>
                                        <p:tav tm="100000">
                                          <p:val>
                                            <p:fltVal val="0"/>
                                          </p:val>
                                        </p:tav>
                                      </p:tavLst>
                                    </p:anim>
                                    <p:animEffect transition="in" filter="fade">
                                      <p:cBhvr>
                                        <p:cTn id="28" dur="1000"/>
                                        <p:tgtEl>
                                          <p:spTgt spid="5"/>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5" grpId="0"/>
    </p:bld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026" name="Picture 2" descr="Vang mãi Lời thề Độc lập!">
            <a:extLst>
              <a:ext uri="{FF2B5EF4-FFF2-40B4-BE49-F238E27FC236}">
                <a16:creationId xmlns:a16="http://schemas.microsoft.com/office/drawing/2014/main" id="{36E40BB5-C5A6-7949-922D-BDF76E48E90E}"/>
              </a:ext>
            </a:extLst>
          </p:cNvPr>
          <p:cNvPicPr>
            <a:picLocks noChangeAspect="1" noChangeArrowheads="1"/>
          </p:cNvPicPr>
          <p:nvPr/>
        </p:nvPicPr>
        <p:blipFill>
          <a:blip r:embed="rId5">
            <a:extLst>
              <a:ext uri="{28A0092B-C50C-407E-A947-70E740481C1C}">
                <a14:useLocalDpi xmlns:a14="http://schemas.microsoft.com/office/drawing/2010/main" val="0"/>
              </a:ext>
            </a:extLst>
          </a:blip>
          <a:srcRect/>
          <a:stretch>
            <a:fillRect/>
          </a:stretch>
        </p:blipFill>
        <p:spPr bwMode="auto">
          <a:xfrm>
            <a:off x="6114020" y="1091439"/>
            <a:ext cx="6043546" cy="4641060"/>
          </a:xfrm>
          <a:prstGeom prst="rect">
            <a:avLst/>
          </a:prstGeom>
          <a:noFill/>
          <a:extLst>
            <a:ext uri="{909E8E84-426E-40DD-AFC4-6F175D3DCCD1}">
              <a14:hiddenFill xmlns:a14="http://schemas.microsoft.com/office/drawing/2010/main">
                <a:solidFill>
                  <a:srgbClr val="FFFFFF"/>
                </a:solidFill>
              </a14:hiddenFill>
            </a:ext>
          </a:extLst>
        </p:spPr>
      </p:pic>
      <p:pic>
        <p:nvPicPr>
          <p:cNvPr id="138" name="Picture 137"/>
          <p:cNvPicPr>
            <a:picLocks noChangeAspect="1"/>
          </p:cNvPicPr>
          <p:nvPr/>
        </p:nvPicPr>
        <p:blipFill rotWithShape="1">
          <a:blip r:embed="rId6">
            <a:extLst>
              <a:ext uri="{28A0092B-C50C-407E-A947-70E740481C1C}">
                <a14:useLocalDpi xmlns:a14="http://schemas.microsoft.com/office/drawing/2010/main" val="0"/>
              </a:ext>
            </a:extLst>
          </a:blip>
          <a:srcRect r="24139"/>
          <a:stretch/>
        </p:blipFill>
        <p:spPr>
          <a:xfrm>
            <a:off x="-12702" y="2"/>
            <a:ext cx="12196943" cy="6914268"/>
          </a:xfrm>
          <a:prstGeom prst="rect">
            <a:avLst/>
          </a:prstGeom>
        </p:spPr>
      </p:pic>
      <p:pic>
        <p:nvPicPr>
          <p:cNvPr id="124" name="den1"/>
          <p:cNvPicPr>
            <a:picLocks noChangeAspect="1"/>
          </p:cNvPicPr>
          <p:nvPr/>
        </p:nvPicPr>
        <p:blipFill>
          <a:blip r:embed="rId7">
            <a:extLst>
              <a:ext uri="{28A0092B-C50C-407E-A947-70E740481C1C}">
                <a14:useLocalDpi xmlns:a14="http://schemas.microsoft.com/office/drawing/2010/main" val="0"/>
              </a:ext>
            </a:extLst>
          </a:blip>
          <a:stretch>
            <a:fillRect/>
          </a:stretch>
        </p:blipFill>
        <p:spPr>
          <a:xfrm>
            <a:off x="6128039" y="747065"/>
            <a:ext cx="3470069" cy="2654792"/>
          </a:xfrm>
          <a:prstGeom prst="rect">
            <a:avLst/>
          </a:prstGeom>
        </p:spPr>
      </p:pic>
      <p:pic>
        <p:nvPicPr>
          <p:cNvPr id="125" name="den2"/>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9096787" y="1091439"/>
            <a:ext cx="3589967" cy="2639811"/>
          </a:xfrm>
          <a:prstGeom prst="rect">
            <a:avLst/>
          </a:prstGeom>
        </p:spPr>
      </p:pic>
      <p:pic>
        <p:nvPicPr>
          <p:cNvPr id="127" name="den4"/>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8587607" y="2938952"/>
            <a:ext cx="3641941" cy="2793547"/>
          </a:xfrm>
          <a:prstGeom prst="rect">
            <a:avLst/>
          </a:prstGeom>
        </p:spPr>
      </p:pic>
      <p:pic>
        <p:nvPicPr>
          <p:cNvPr id="146" name="Picture 145"/>
          <p:cNvPicPr>
            <a:picLocks noChangeAspect="1"/>
          </p:cNvPicPr>
          <p:nvPr/>
        </p:nvPicPr>
        <p:blipFill>
          <a:blip r:embed="rId10" cstate="print">
            <a:extLst>
              <a:ext uri="{28A0092B-C50C-407E-A947-70E740481C1C}">
                <a14:useLocalDpi xmlns:a14="http://schemas.microsoft.com/office/drawing/2010/main" val="0"/>
              </a:ext>
            </a:extLst>
          </a:blip>
          <a:stretch>
            <a:fillRect/>
          </a:stretch>
        </p:blipFill>
        <p:spPr>
          <a:xfrm>
            <a:off x="1191969" y="1101453"/>
            <a:ext cx="1168595" cy="1168595"/>
          </a:xfrm>
          <a:prstGeom prst="rect">
            <a:avLst/>
          </a:prstGeom>
        </p:spPr>
      </p:pic>
      <p:pic>
        <p:nvPicPr>
          <p:cNvPr id="147" name="Picture 146"/>
          <p:cNvPicPr>
            <a:picLocks noChangeAspect="1"/>
          </p:cNvPicPr>
          <p:nvPr/>
        </p:nvPicPr>
        <p:blipFill>
          <a:blip r:embed="rId11" cstate="print">
            <a:extLst>
              <a:ext uri="{28A0092B-C50C-407E-A947-70E740481C1C}">
                <a14:useLocalDpi xmlns:a14="http://schemas.microsoft.com/office/drawing/2010/main" val="0"/>
              </a:ext>
            </a:extLst>
          </a:blip>
          <a:stretch>
            <a:fillRect/>
          </a:stretch>
        </p:blipFill>
        <p:spPr>
          <a:xfrm>
            <a:off x="-12703" y="883976"/>
            <a:ext cx="1061107" cy="1061107"/>
          </a:xfrm>
          <a:prstGeom prst="rect">
            <a:avLst/>
          </a:prstGeom>
        </p:spPr>
      </p:pic>
      <p:pic>
        <p:nvPicPr>
          <p:cNvPr id="148" name="Picture 147"/>
          <p:cNvPicPr>
            <a:picLocks noChangeAspect="1"/>
          </p:cNvPicPr>
          <p:nvPr/>
        </p:nvPicPr>
        <p:blipFill>
          <a:blip r:embed="rId12" cstate="print">
            <a:extLst>
              <a:ext uri="{28A0092B-C50C-407E-A947-70E740481C1C}">
                <a14:useLocalDpi xmlns:a14="http://schemas.microsoft.com/office/drawing/2010/main" val="0"/>
              </a:ext>
            </a:extLst>
          </a:blip>
          <a:stretch>
            <a:fillRect/>
          </a:stretch>
        </p:blipFill>
        <p:spPr>
          <a:xfrm>
            <a:off x="2888251" y="1738169"/>
            <a:ext cx="1127571" cy="1127571"/>
          </a:xfrm>
          <a:prstGeom prst="rect">
            <a:avLst/>
          </a:prstGeom>
        </p:spPr>
      </p:pic>
      <p:pic>
        <p:nvPicPr>
          <p:cNvPr id="149" name="Picture 148"/>
          <p:cNvPicPr>
            <a:picLocks noChangeAspect="1"/>
          </p:cNvPicPr>
          <p:nvPr/>
        </p:nvPicPr>
        <p:blipFill>
          <a:blip r:embed="rId13">
            <a:extLst>
              <a:ext uri="{28A0092B-C50C-407E-A947-70E740481C1C}">
                <a14:useLocalDpi xmlns:a14="http://schemas.microsoft.com/office/drawing/2010/main" val="0"/>
              </a:ext>
            </a:extLst>
          </a:blip>
          <a:stretch>
            <a:fillRect/>
          </a:stretch>
        </p:blipFill>
        <p:spPr>
          <a:xfrm>
            <a:off x="1004693" y="-974833"/>
            <a:ext cx="1761897" cy="6059949"/>
          </a:xfrm>
          <a:prstGeom prst="rect">
            <a:avLst/>
          </a:prstGeom>
        </p:spPr>
      </p:pic>
      <p:pic>
        <p:nvPicPr>
          <p:cNvPr id="159" name="Picture 158">
            <a:hlinkClick r:id="rId14" action="ppaction://hlinksldjump"/>
          </p:cNvPr>
          <p:cNvPicPr>
            <a:picLocks noChangeAspect="1"/>
          </p:cNvPicPr>
          <p:nvPr/>
        </p:nvPicPr>
        <p:blipFill>
          <a:blip r:embed="rId15">
            <a:extLst>
              <a:ext uri="{28A0092B-C50C-407E-A947-70E740481C1C}">
                <a14:useLocalDpi xmlns:a14="http://schemas.microsoft.com/office/drawing/2010/main" val="0"/>
              </a:ext>
            </a:extLst>
          </a:blip>
          <a:stretch>
            <a:fillRect/>
          </a:stretch>
        </p:blipFill>
        <p:spPr>
          <a:xfrm>
            <a:off x="11003420" y="5852161"/>
            <a:ext cx="1180821" cy="998220"/>
          </a:xfrm>
          <a:prstGeom prst="rect">
            <a:avLst/>
          </a:prstGeom>
        </p:spPr>
      </p:pic>
      <p:pic>
        <p:nvPicPr>
          <p:cNvPr id="139" name="mau1">
            <a:hlinkClick r:id="rId16" action="ppaction://hlinksldjump"/>
          </p:cNvPr>
          <p:cNvPicPr>
            <a:picLocks noChangeAspect="1"/>
          </p:cNvPicPr>
          <p:nvPr/>
        </p:nvPicPr>
        <p:blipFill>
          <a:blip r:embed="rId17">
            <a:extLst>
              <a:ext uri="{28A0092B-C50C-407E-A947-70E740481C1C}">
                <a14:useLocalDpi xmlns:a14="http://schemas.microsoft.com/office/drawing/2010/main" val="0"/>
              </a:ext>
            </a:extLst>
          </a:blip>
          <a:stretch>
            <a:fillRect/>
          </a:stretch>
        </p:blipFill>
        <p:spPr>
          <a:xfrm>
            <a:off x="6115131" y="730511"/>
            <a:ext cx="3472960" cy="2651991"/>
          </a:xfrm>
          <a:prstGeom prst="rect">
            <a:avLst/>
          </a:prstGeom>
        </p:spPr>
      </p:pic>
      <p:pic>
        <p:nvPicPr>
          <p:cNvPr id="140" name="mau2">
            <a:hlinkClick r:id="rId18" action="ppaction://hlinksldjump"/>
          </p:cNvPr>
          <p:cNvPicPr>
            <a:picLocks noChangeAspect="1"/>
          </p:cNvPicPr>
          <p:nvPr/>
        </p:nvPicPr>
        <p:blipFill>
          <a:blip r:embed="rId19">
            <a:extLst>
              <a:ext uri="{28A0092B-C50C-407E-A947-70E740481C1C}">
                <a14:useLocalDpi xmlns:a14="http://schemas.microsoft.com/office/drawing/2010/main" val="0"/>
              </a:ext>
            </a:extLst>
          </a:blip>
          <a:stretch>
            <a:fillRect/>
          </a:stretch>
        </p:blipFill>
        <p:spPr>
          <a:xfrm>
            <a:off x="9127592" y="1076240"/>
            <a:ext cx="3580203" cy="2639811"/>
          </a:xfrm>
          <a:prstGeom prst="rect">
            <a:avLst/>
          </a:prstGeom>
        </p:spPr>
      </p:pic>
      <p:sp>
        <p:nvSpPr>
          <p:cNvPr id="6" name="Rectangle 5">
            <a:extLst>
              <a:ext uri="{FF2B5EF4-FFF2-40B4-BE49-F238E27FC236}">
                <a16:creationId xmlns:a16="http://schemas.microsoft.com/office/drawing/2014/main" id="{DC29C6F9-1C1F-FB49-A60E-18DE54581B4E}"/>
              </a:ext>
            </a:extLst>
          </p:cNvPr>
          <p:cNvSpPr/>
          <p:nvPr/>
        </p:nvSpPr>
        <p:spPr>
          <a:xfrm>
            <a:off x="4418876" y="6463558"/>
            <a:ext cx="3090672" cy="170364"/>
          </a:xfrm>
          <a:prstGeom prst="rect">
            <a:avLst/>
          </a:prstGeom>
          <a:solidFill>
            <a:srgbClr val="FD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VN">
              <a:solidFill>
                <a:prstClr val="white"/>
              </a:solidFill>
              <a:latin typeface="Calibri" panose="020F0502020204030204"/>
              <a:sym typeface="Arial"/>
            </a:endParaRPr>
          </a:p>
        </p:txBody>
      </p:sp>
      <p:sp>
        <p:nvSpPr>
          <p:cNvPr id="28" name="Rectangle 27">
            <a:extLst>
              <a:ext uri="{FF2B5EF4-FFF2-40B4-BE49-F238E27FC236}">
                <a16:creationId xmlns:a16="http://schemas.microsoft.com/office/drawing/2014/main" id="{DA9CBD51-1AB9-5F49-BE1F-6272B5A6B3AB}"/>
              </a:ext>
            </a:extLst>
          </p:cNvPr>
          <p:cNvSpPr/>
          <p:nvPr/>
        </p:nvSpPr>
        <p:spPr>
          <a:xfrm>
            <a:off x="517850" y="5914511"/>
            <a:ext cx="1530407" cy="145440"/>
          </a:xfrm>
          <a:prstGeom prst="rect">
            <a:avLst/>
          </a:prstGeom>
          <a:solidFill>
            <a:srgbClr val="71CA34"/>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VN">
              <a:solidFill>
                <a:prstClr val="white"/>
              </a:solidFill>
              <a:latin typeface="Calibri" panose="020F0502020204030204"/>
              <a:sym typeface="Arial"/>
            </a:endParaRPr>
          </a:p>
        </p:txBody>
      </p:sp>
      <p:pic>
        <p:nvPicPr>
          <p:cNvPr id="150" name="Picture 149"/>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1237939" y="5085117"/>
            <a:ext cx="647700" cy="904875"/>
          </a:xfrm>
          <a:prstGeom prst="rect">
            <a:avLst/>
          </a:prstGeom>
        </p:spPr>
      </p:pic>
      <p:pic>
        <p:nvPicPr>
          <p:cNvPr id="29" name="Picture 28">
            <a:extLst>
              <a:ext uri="{FF2B5EF4-FFF2-40B4-BE49-F238E27FC236}">
                <a16:creationId xmlns:a16="http://schemas.microsoft.com/office/drawing/2014/main" id="{B50E9EF0-7B18-F344-903B-08B1EF0DD47F}"/>
              </a:ext>
            </a:extLst>
          </p:cNvPr>
          <p:cNvPicPr>
            <a:picLocks noChangeAspect="1"/>
          </p:cNvPicPr>
          <p:nvPr/>
        </p:nvPicPr>
        <p:blipFill>
          <a:blip r:embed="rId20">
            <a:extLst>
              <a:ext uri="{28A0092B-C50C-407E-A947-70E740481C1C}">
                <a14:useLocalDpi xmlns:a14="http://schemas.microsoft.com/office/drawing/2010/main" val="0"/>
              </a:ext>
            </a:extLst>
          </a:blip>
          <a:stretch>
            <a:fillRect/>
          </a:stretch>
        </p:blipFill>
        <p:spPr>
          <a:xfrm>
            <a:off x="635354" y="5239653"/>
            <a:ext cx="647700" cy="904875"/>
          </a:xfrm>
          <a:prstGeom prst="rect">
            <a:avLst/>
          </a:prstGeom>
        </p:spPr>
      </p:pic>
      <p:pic>
        <p:nvPicPr>
          <p:cNvPr id="25" name="VUIDEHOC.WAV">
            <a:hlinkClick r:id="" action="ppaction://media"/>
            <a:extLst>
              <a:ext uri="{FF2B5EF4-FFF2-40B4-BE49-F238E27FC236}">
                <a16:creationId xmlns:a16="http://schemas.microsoft.com/office/drawing/2014/main" id="{C9AC8D48-B85B-2242-9781-813860DFDD1D}"/>
              </a:ext>
            </a:extLst>
          </p:cNvPr>
          <p:cNvPicPr>
            <a:picLocks noChangeAspect="1"/>
          </p:cNvPicPr>
          <p:nvPr>
            <a:audioFile r:link="rId1"/>
            <p:extLst>
              <p:ext uri="{DAA4B4D4-6D71-4841-9C94-3DE7FCFB9230}">
                <p14:media xmlns:p14="http://schemas.microsoft.com/office/powerpoint/2010/main" r:embed="rId2">
                  <p14:trim end="5450.1804"/>
                </p14:media>
              </p:ext>
            </p:extLst>
          </p:nvPr>
        </p:nvPicPr>
        <p:blipFill>
          <a:blip r:embed="rId21"/>
          <a:stretch>
            <a:fillRect/>
          </a:stretch>
        </p:blipFill>
        <p:spPr>
          <a:xfrm>
            <a:off x="673453" y="-1188063"/>
            <a:ext cx="609600" cy="609600"/>
          </a:xfrm>
          <a:prstGeom prst="rect">
            <a:avLst/>
          </a:prstGeom>
        </p:spPr>
      </p:pic>
      <p:pic>
        <p:nvPicPr>
          <p:cNvPr id="30" name="mãu 4">
            <a:hlinkClick r:id="rId22" action="ppaction://hlinksldjump"/>
            <a:extLst>
              <a:ext uri="{FF2B5EF4-FFF2-40B4-BE49-F238E27FC236}">
                <a16:creationId xmlns:a16="http://schemas.microsoft.com/office/drawing/2014/main" id="{9FF5EBB1-3F55-D747-BCCB-12369AE0E54F}"/>
              </a:ext>
            </a:extLst>
          </p:cNvPr>
          <p:cNvPicPr>
            <a:picLocks noChangeAspect="1"/>
          </p:cNvPicPr>
          <p:nvPr/>
        </p:nvPicPr>
        <p:blipFill rotWithShape="1">
          <a:blip r:embed="rId23">
            <a:extLst>
              <a:ext uri="{28A0092B-C50C-407E-A947-70E740481C1C}">
                <a14:useLocalDpi xmlns:a14="http://schemas.microsoft.com/office/drawing/2010/main" val="0"/>
              </a:ext>
            </a:extLst>
          </a:blip>
          <a:srcRect l="58851" t="27929" r="7232" b="15072"/>
          <a:stretch/>
        </p:blipFill>
        <p:spPr>
          <a:xfrm>
            <a:off x="8643846" y="3258958"/>
            <a:ext cx="3682603" cy="2822939"/>
          </a:xfrm>
          <a:prstGeom prst="rect">
            <a:avLst/>
          </a:prstGeom>
        </p:spPr>
      </p:pic>
      <p:pic>
        <p:nvPicPr>
          <p:cNvPr id="9" name="Picture 3">
            <a:extLst>
              <a:ext uri="{FF2B5EF4-FFF2-40B4-BE49-F238E27FC236}">
                <a16:creationId xmlns:a16="http://schemas.microsoft.com/office/drawing/2014/main" id="{04DB257E-8E2F-7741-A88F-1C22AD831ACF}"/>
              </a:ext>
            </a:extLst>
          </p:cNvPr>
          <p:cNvPicPr>
            <a:picLocks noChangeAspect="1"/>
          </p:cNvPicPr>
          <p:nvPr/>
        </p:nvPicPr>
        <p:blipFill>
          <a:blip r:embed="rId24"/>
          <a:stretch>
            <a:fillRect/>
          </a:stretch>
        </p:blipFill>
        <p:spPr>
          <a:xfrm>
            <a:off x="5644178" y="3016623"/>
            <a:ext cx="3471333" cy="2675467"/>
          </a:xfrm>
          <a:prstGeom prst="rect">
            <a:avLst/>
          </a:prstGeom>
        </p:spPr>
      </p:pic>
      <p:pic>
        <p:nvPicPr>
          <p:cNvPr id="27" name="mau 3">
            <a:hlinkClick r:id="rId25" action="ppaction://hlinksldjump"/>
            <a:extLst>
              <a:ext uri="{FF2B5EF4-FFF2-40B4-BE49-F238E27FC236}">
                <a16:creationId xmlns:a16="http://schemas.microsoft.com/office/drawing/2014/main" id="{574267E6-FE27-2C46-9558-71DA75E3A410}"/>
              </a:ext>
            </a:extLst>
          </p:cNvPr>
          <p:cNvPicPr>
            <a:picLocks noChangeAspect="1"/>
          </p:cNvPicPr>
          <p:nvPr/>
        </p:nvPicPr>
        <p:blipFill rotWithShape="1">
          <a:blip r:embed="rId23">
            <a:extLst>
              <a:ext uri="{28A0092B-C50C-407E-A947-70E740481C1C}">
                <a14:useLocalDpi xmlns:a14="http://schemas.microsoft.com/office/drawing/2010/main" val="0"/>
              </a:ext>
            </a:extLst>
          </a:blip>
          <a:srcRect l="8653" t="20643" r="58593" b="22357"/>
          <a:stretch/>
        </p:blipFill>
        <p:spPr>
          <a:xfrm>
            <a:off x="5587620" y="2982497"/>
            <a:ext cx="3584448" cy="2777387"/>
          </a:xfrm>
          <a:prstGeom prst="rect">
            <a:avLst/>
          </a:prstGeom>
        </p:spPr>
      </p:pic>
    </p:spTree>
    <p:extLst>
      <p:ext uri="{BB962C8B-B14F-4D97-AF65-F5344CB8AC3E}">
        <p14:creationId xmlns:p14="http://schemas.microsoft.com/office/powerpoint/2010/main" val="2001313467"/>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2" presetClass="emph" presetSubtype="0" repeatCount="indefinite" fill="hold" nodeType="withEffect">
                                  <p:stCondLst>
                                    <p:cond delay="0"/>
                                  </p:stCondLst>
                                  <p:childTnLst>
                                    <p:animRot by="120000">
                                      <p:cBhvr>
                                        <p:cTn id="6" dur="275" fill="hold">
                                          <p:stCondLst>
                                            <p:cond delay="0"/>
                                          </p:stCondLst>
                                        </p:cTn>
                                        <p:tgtEl>
                                          <p:spTgt spid="149"/>
                                        </p:tgtEl>
                                        <p:attrNameLst>
                                          <p:attrName>r</p:attrName>
                                        </p:attrNameLst>
                                      </p:cBhvr>
                                    </p:animRot>
                                    <p:animRot by="-240000">
                                      <p:cBhvr>
                                        <p:cTn id="7" dur="550" fill="hold">
                                          <p:stCondLst>
                                            <p:cond delay="550"/>
                                          </p:stCondLst>
                                        </p:cTn>
                                        <p:tgtEl>
                                          <p:spTgt spid="149"/>
                                        </p:tgtEl>
                                        <p:attrNameLst>
                                          <p:attrName>r</p:attrName>
                                        </p:attrNameLst>
                                      </p:cBhvr>
                                    </p:animRot>
                                    <p:animRot by="240000">
                                      <p:cBhvr>
                                        <p:cTn id="8" dur="550" fill="hold">
                                          <p:stCondLst>
                                            <p:cond delay="1100"/>
                                          </p:stCondLst>
                                        </p:cTn>
                                        <p:tgtEl>
                                          <p:spTgt spid="149"/>
                                        </p:tgtEl>
                                        <p:attrNameLst>
                                          <p:attrName>r</p:attrName>
                                        </p:attrNameLst>
                                      </p:cBhvr>
                                    </p:animRot>
                                    <p:animRot by="-240000">
                                      <p:cBhvr>
                                        <p:cTn id="9" dur="550" fill="hold">
                                          <p:stCondLst>
                                            <p:cond delay="1650"/>
                                          </p:stCondLst>
                                        </p:cTn>
                                        <p:tgtEl>
                                          <p:spTgt spid="149"/>
                                        </p:tgtEl>
                                        <p:attrNameLst>
                                          <p:attrName>r</p:attrName>
                                        </p:attrNameLst>
                                      </p:cBhvr>
                                    </p:animRot>
                                    <p:animRot by="120000">
                                      <p:cBhvr>
                                        <p:cTn id="10" dur="550" fill="hold">
                                          <p:stCondLst>
                                            <p:cond delay="2200"/>
                                          </p:stCondLst>
                                        </p:cTn>
                                        <p:tgtEl>
                                          <p:spTgt spid="149"/>
                                        </p:tgtEl>
                                        <p:attrNameLst>
                                          <p:attrName>r</p:attrName>
                                        </p:attrNameLst>
                                      </p:cBhvr>
                                    </p:animRot>
                                  </p:childTnLst>
                                </p:cTn>
                              </p:par>
                              <p:par>
                                <p:cTn id="11" presetID="1" presetClass="mediacall" presetSubtype="0" fill="hold" nodeType="withEffect">
                                  <p:stCondLst>
                                    <p:cond delay="0"/>
                                  </p:stCondLst>
                                  <p:childTnLst>
                                    <p:cmd type="call" cmd="playFrom(0.0)">
                                      <p:cBhvr>
                                        <p:cTn id="12" dur="5689" fill="hold"/>
                                        <p:tgtEl>
                                          <p:spTgt spid="25"/>
                                        </p:tgtEl>
                                      </p:cBhvr>
                                    </p:cmd>
                                  </p:childTnLst>
                                </p:cTn>
                              </p:par>
                            </p:childTnLst>
                          </p:cTn>
                        </p:par>
                      </p:childTnLst>
                    </p:cTn>
                  </p:par>
                </p:childTnLst>
              </p:cTn>
              <p:prevCondLst>
                <p:cond evt="onPrev" delay="0">
                  <p:tgtEl>
                    <p:sldTgt/>
                  </p:tgtEl>
                </p:cond>
              </p:prevCondLst>
              <p:nextCondLst>
                <p:cond evt="onNext" delay="0">
                  <p:tgtEl>
                    <p:sldTgt/>
                  </p:tgtEl>
                </p:cond>
              </p:nextCondLst>
            </p:seq>
            <p:seq concurrent="1" nextAc="seek">
              <p:cTn id="13" restart="whenNotActive" fill="hold" evtFilter="cancelBubble" nodeType="interactiveSeq">
                <p:stCondLst>
                  <p:cond evt="onClick" delay="0">
                    <p:tgtEl>
                      <p:spTgt spid="124"/>
                    </p:tgtEl>
                  </p:cond>
                </p:stCondLst>
                <p:endSync evt="end" delay="0">
                  <p:rtn val="all"/>
                </p:endSync>
                <p:childTnLst>
                  <p:par>
                    <p:cTn id="14" fill="hold">
                      <p:stCondLst>
                        <p:cond delay="0"/>
                      </p:stCondLst>
                      <p:childTnLst>
                        <p:par>
                          <p:cTn id="15" fill="hold">
                            <p:stCondLst>
                              <p:cond delay="0"/>
                            </p:stCondLst>
                            <p:childTnLst>
                              <p:par>
                                <p:cTn id="16" presetID="10" presetClass="exit" presetSubtype="0" fill="hold" nodeType="clickEffect">
                                  <p:stCondLst>
                                    <p:cond delay="0"/>
                                  </p:stCondLst>
                                  <p:childTnLst>
                                    <p:animEffect transition="out" filter="fade">
                                      <p:cBhvr>
                                        <p:cTn id="17" dur="500"/>
                                        <p:tgtEl>
                                          <p:spTgt spid="124"/>
                                        </p:tgtEl>
                                      </p:cBhvr>
                                    </p:animEffect>
                                    <p:set>
                                      <p:cBhvr>
                                        <p:cTn id="18" dur="1" fill="hold">
                                          <p:stCondLst>
                                            <p:cond delay="499"/>
                                          </p:stCondLst>
                                        </p:cTn>
                                        <p:tgtEl>
                                          <p:spTgt spid="124"/>
                                        </p:tgtEl>
                                        <p:attrNameLst>
                                          <p:attrName>style.visibility</p:attrName>
                                        </p:attrNameLst>
                                      </p:cBhvr>
                                      <p:to>
                                        <p:strVal val="hidden"/>
                                      </p:to>
                                    </p:set>
                                  </p:childTnLst>
                                  <p:subTnLst>
                                    <p:audio>
                                      <p:cMediaNode>
                                        <p:cTn display="0" masterRel="sameClick">
                                          <p:stCondLst>
                                            <p:cond evt="begin" delay="0">
                                              <p:tn val="16"/>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4"/>
                  </p:tgtEl>
                </p:cond>
              </p:nextCondLst>
            </p:seq>
            <p:seq concurrent="1" nextAc="seek">
              <p:cTn id="19" restart="whenNotActive" fill="hold" evtFilter="cancelBubble" nodeType="interactiveSeq">
                <p:stCondLst>
                  <p:cond evt="onClick" delay="0">
                    <p:tgtEl>
                      <p:spTgt spid="125"/>
                    </p:tgtEl>
                  </p:cond>
                </p:stCondLst>
                <p:endSync evt="end" delay="0">
                  <p:rtn val="all"/>
                </p:endSync>
                <p:childTnLst>
                  <p:par>
                    <p:cTn id="20" fill="hold">
                      <p:stCondLst>
                        <p:cond delay="0"/>
                      </p:stCondLst>
                      <p:childTnLst>
                        <p:par>
                          <p:cTn id="21" fill="hold">
                            <p:stCondLst>
                              <p:cond delay="0"/>
                            </p:stCondLst>
                            <p:childTnLst>
                              <p:par>
                                <p:cTn id="22" presetID="10" presetClass="exit" presetSubtype="0" fill="hold" nodeType="clickEffect">
                                  <p:stCondLst>
                                    <p:cond delay="0"/>
                                  </p:stCondLst>
                                  <p:childTnLst>
                                    <p:animEffect transition="out" filter="fade">
                                      <p:cBhvr>
                                        <p:cTn id="23" dur="500"/>
                                        <p:tgtEl>
                                          <p:spTgt spid="125"/>
                                        </p:tgtEl>
                                      </p:cBhvr>
                                    </p:animEffect>
                                    <p:set>
                                      <p:cBhvr>
                                        <p:cTn id="24" dur="1" fill="hold">
                                          <p:stCondLst>
                                            <p:cond delay="499"/>
                                          </p:stCondLst>
                                        </p:cTn>
                                        <p:tgtEl>
                                          <p:spTgt spid="125"/>
                                        </p:tgtEl>
                                        <p:attrNameLst>
                                          <p:attrName>style.visibility</p:attrName>
                                        </p:attrNameLst>
                                      </p:cBhvr>
                                      <p:to>
                                        <p:strVal val="hidden"/>
                                      </p:to>
                                    </p:set>
                                  </p:childTnLst>
                                  <p:subTnLst>
                                    <p:audio>
                                      <p:cMediaNode>
                                        <p:cTn display="0" masterRel="sameClick">
                                          <p:stCondLst>
                                            <p:cond evt="begin" delay="0">
                                              <p:tn val="22"/>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5"/>
                  </p:tgtEl>
                </p:cond>
              </p:nextCondLst>
            </p:seq>
            <p:seq concurrent="1" nextAc="seek">
              <p:cTn id="25" restart="whenNotActive" fill="hold" evtFilter="cancelBubble" nodeType="interactiveSeq">
                <p:stCondLst>
                  <p:cond evt="onClick" delay="0">
                    <p:tgtEl>
                      <p:spTgt spid="127"/>
                    </p:tgtEl>
                  </p:cond>
                </p:stCondLst>
                <p:endSync evt="end" delay="0">
                  <p:rtn val="all"/>
                </p:endSync>
                <p:childTnLst>
                  <p:par>
                    <p:cTn id="26" fill="hold">
                      <p:stCondLst>
                        <p:cond delay="0"/>
                      </p:stCondLst>
                      <p:childTnLst>
                        <p:par>
                          <p:cTn id="27" fill="hold">
                            <p:stCondLst>
                              <p:cond delay="0"/>
                            </p:stCondLst>
                            <p:childTnLst>
                              <p:par>
                                <p:cTn id="28" presetID="10" presetClass="exit" presetSubtype="0" fill="hold" nodeType="clickEffect">
                                  <p:stCondLst>
                                    <p:cond delay="0"/>
                                  </p:stCondLst>
                                  <p:childTnLst>
                                    <p:animEffect transition="out" filter="fade">
                                      <p:cBhvr>
                                        <p:cTn id="29" dur="500"/>
                                        <p:tgtEl>
                                          <p:spTgt spid="127"/>
                                        </p:tgtEl>
                                      </p:cBhvr>
                                    </p:animEffect>
                                    <p:set>
                                      <p:cBhvr>
                                        <p:cTn id="30" dur="1" fill="hold">
                                          <p:stCondLst>
                                            <p:cond delay="499"/>
                                          </p:stCondLst>
                                        </p:cTn>
                                        <p:tgtEl>
                                          <p:spTgt spid="127"/>
                                        </p:tgtEl>
                                        <p:attrNameLst>
                                          <p:attrName>style.visibility</p:attrName>
                                        </p:attrNameLst>
                                      </p:cBhvr>
                                      <p:to>
                                        <p:strVal val="hidden"/>
                                      </p:to>
                                    </p:set>
                                  </p:childTnLst>
                                  <p:subTnLst>
                                    <p:audio>
                                      <p:cMediaNode>
                                        <p:cTn display="0" masterRel="sameClick">
                                          <p:stCondLst>
                                            <p:cond evt="begin" delay="0">
                                              <p:tn val="28"/>
                                            </p:cond>
                                          </p:stCondLst>
                                          <p:endCondLst>
                                            <p:cond evt="onStopAudio" delay="0">
                                              <p:tgtEl>
                                                <p:sldTgt/>
                                              </p:tgtEl>
                                            </p:cond>
                                          </p:endCondLst>
                                        </p:cTn>
                                        <p:tgtEl>
                                          <p:sndTgt r:embed="rId4" name="cashreg.wav"/>
                                        </p:tgtEl>
                                      </p:cMediaNode>
                                    </p:audio>
                                  </p:subTnLst>
                                </p:cTn>
                              </p:par>
                            </p:childTnLst>
                          </p:cTn>
                        </p:par>
                      </p:childTnLst>
                    </p:cTn>
                  </p:par>
                </p:childTnLst>
              </p:cTn>
              <p:nextCondLst>
                <p:cond evt="onClick" delay="0">
                  <p:tgtEl>
                    <p:spTgt spid="127"/>
                  </p:tgtEl>
                </p:cond>
              </p:nextCondLst>
            </p:seq>
            <p:seq concurrent="1" nextAc="seek">
              <p:cTn id="31" restart="whenNotActive" fill="hold" evtFilter="cancelBubble" nodeType="interactiveSeq">
                <p:stCondLst>
                  <p:cond evt="onClick" delay="0">
                    <p:tgtEl>
                      <p:spTgt spid="139"/>
                    </p:tgtEl>
                  </p:cond>
                </p:stCondLst>
                <p:endSync evt="end" delay="0">
                  <p:rtn val="all"/>
                </p:endSync>
                <p:childTnLst>
                  <p:par>
                    <p:cTn id="32" fill="hold">
                      <p:stCondLst>
                        <p:cond delay="0"/>
                      </p:stCondLst>
                      <p:childTnLst>
                        <p:par>
                          <p:cTn id="33" fill="hold">
                            <p:stCondLst>
                              <p:cond delay="0"/>
                            </p:stCondLst>
                            <p:childTnLst>
                              <p:par>
                                <p:cTn id="34" presetID="10" presetClass="exit" presetSubtype="0" fill="hold" nodeType="clickEffect">
                                  <p:stCondLst>
                                    <p:cond delay="0"/>
                                  </p:stCondLst>
                                  <p:childTnLst>
                                    <p:animEffect transition="out" filter="fade">
                                      <p:cBhvr>
                                        <p:cTn id="35" dur="500"/>
                                        <p:tgtEl>
                                          <p:spTgt spid="139"/>
                                        </p:tgtEl>
                                      </p:cBhvr>
                                    </p:animEffect>
                                    <p:set>
                                      <p:cBhvr>
                                        <p:cTn id="36" dur="1" fill="hold">
                                          <p:stCondLst>
                                            <p:cond delay="499"/>
                                          </p:stCondLst>
                                        </p:cTn>
                                        <p:tgtEl>
                                          <p:spTgt spid="139"/>
                                        </p:tgtEl>
                                        <p:attrNameLst>
                                          <p:attrName>style.visibility</p:attrName>
                                        </p:attrNameLst>
                                      </p:cBhvr>
                                      <p:to>
                                        <p:strVal val="hidden"/>
                                      </p:to>
                                    </p:set>
                                  </p:childTnLst>
                                </p:cTn>
                              </p:par>
                            </p:childTnLst>
                          </p:cTn>
                        </p:par>
                      </p:childTnLst>
                    </p:cTn>
                  </p:par>
                </p:childTnLst>
              </p:cTn>
              <p:nextCondLst>
                <p:cond evt="onClick" delay="0">
                  <p:tgtEl>
                    <p:spTgt spid="139"/>
                  </p:tgtEl>
                </p:cond>
              </p:nextCondLst>
            </p:seq>
            <p:seq concurrent="1" nextAc="seek">
              <p:cTn id="37" restart="whenNotActive" fill="hold" evtFilter="cancelBubble" nodeType="interactiveSeq">
                <p:stCondLst>
                  <p:cond evt="onClick" delay="0">
                    <p:tgtEl>
                      <p:spTgt spid="140"/>
                    </p:tgtEl>
                  </p:cond>
                </p:stCondLst>
                <p:endSync evt="end" delay="0">
                  <p:rtn val="all"/>
                </p:endSync>
                <p:childTnLst>
                  <p:par>
                    <p:cTn id="38" fill="hold">
                      <p:stCondLst>
                        <p:cond delay="0"/>
                      </p:stCondLst>
                      <p:childTnLst>
                        <p:par>
                          <p:cTn id="39" fill="hold">
                            <p:stCondLst>
                              <p:cond delay="0"/>
                            </p:stCondLst>
                            <p:childTnLst>
                              <p:par>
                                <p:cTn id="40" presetID="10" presetClass="exit" presetSubtype="0" fill="hold" nodeType="clickEffect">
                                  <p:stCondLst>
                                    <p:cond delay="0"/>
                                  </p:stCondLst>
                                  <p:childTnLst>
                                    <p:animEffect transition="out" filter="fade">
                                      <p:cBhvr>
                                        <p:cTn id="41" dur="500"/>
                                        <p:tgtEl>
                                          <p:spTgt spid="140"/>
                                        </p:tgtEl>
                                      </p:cBhvr>
                                    </p:animEffect>
                                    <p:set>
                                      <p:cBhvr>
                                        <p:cTn id="42" dur="1" fill="hold">
                                          <p:stCondLst>
                                            <p:cond delay="499"/>
                                          </p:stCondLst>
                                        </p:cTn>
                                        <p:tgtEl>
                                          <p:spTgt spid="140"/>
                                        </p:tgtEl>
                                        <p:attrNameLst>
                                          <p:attrName>style.visibility</p:attrName>
                                        </p:attrNameLst>
                                      </p:cBhvr>
                                      <p:to>
                                        <p:strVal val="hidden"/>
                                      </p:to>
                                    </p:set>
                                  </p:childTnLst>
                                </p:cTn>
                              </p:par>
                            </p:childTnLst>
                          </p:cTn>
                        </p:par>
                      </p:childTnLst>
                    </p:cTn>
                  </p:par>
                </p:childTnLst>
              </p:cTn>
              <p:nextCondLst>
                <p:cond evt="onClick" delay="0">
                  <p:tgtEl>
                    <p:spTgt spid="140"/>
                  </p:tgtEl>
                </p:cond>
              </p:nextCondLst>
            </p:seq>
            <p:audio>
              <p:cMediaNode vol="80000">
                <p:cTn id="43" fill="hold" display="0">
                  <p:stCondLst>
                    <p:cond delay="indefinite"/>
                  </p:stCondLst>
                  <p:endCondLst>
                    <p:cond evt="onStopAudio" delay="0">
                      <p:tgtEl>
                        <p:sldTgt/>
                      </p:tgtEl>
                    </p:cond>
                  </p:endCondLst>
                </p:cTn>
                <p:tgtEl>
                  <p:spTgt spid="25"/>
                </p:tgtEl>
              </p:cMediaNode>
            </p:audio>
            <p:seq concurrent="1" nextAc="seek">
              <p:cTn id="44" restart="whenNotActive" fill="hold" evtFilter="cancelBubble" nodeType="interactiveSeq">
                <p:stCondLst>
                  <p:cond evt="onClick" delay="0">
                    <p:tgtEl>
                      <p:spTgt spid="27"/>
                    </p:tgtEl>
                  </p:cond>
                </p:stCondLst>
                <p:endSync evt="end" delay="0">
                  <p:rtn val="all"/>
                </p:endSync>
                <p:childTnLst>
                  <p:par>
                    <p:cTn id="45" fill="hold">
                      <p:stCondLst>
                        <p:cond delay="0"/>
                      </p:stCondLst>
                      <p:childTnLst>
                        <p:par>
                          <p:cTn id="46" fill="hold">
                            <p:stCondLst>
                              <p:cond delay="0"/>
                            </p:stCondLst>
                            <p:childTnLst>
                              <p:par>
                                <p:cTn id="47" presetID="5" presetClass="exit" presetSubtype="10" fill="hold" nodeType="clickEffect">
                                  <p:stCondLst>
                                    <p:cond delay="0"/>
                                  </p:stCondLst>
                                  <p:childTnLst>
                                    <p:animEffect transition="out" filter="checkerboard(across)">
                                      <p:cBhvr>
                                        <p:cTn id="48" dur="500"/>
                                        <p:tgtEl>
                                          <p:spTgt spid="27"/>
                                        </p:tgtEl>
                                      </p:cBhvr>
                                    </p:animEffect>
                                    <p:set>
                                      <p:cBhvr>
                                        <p:cTn id="49" dur="1" fill="hold">
                                          <p:stCondLst>
                                            <p:cond delay="499"/>
                                          </p:stCondLst>
                                        </p:cTn>
                                        <p:tgtEl>
                                          <p:spTgt spid="27"/>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50" restart="whenNotActive" fill="hold" evtFilter="cancelBubble" nodeType="interactiveSeq">
                <p:stCondLst>
                  <p:cond evt="onClick" delay="0">
                    <p:tgtEl>
                      <p:spTgt spid="30"/>
                    </p:tgtEl>
                  </p:cond>
                </p:stCondLst>
                <p:endSync evt="end" delay="0">
                  <p:rtn val="all"/>
                </p:endSync>
                <p:childTnLst>
                  <p:par>
                    <p:cTn id="51" fill="hold">
                      <p:stCondLst>
                        <p:cond delay="0"/>
                      </p:stCondLst>
                      <p:childTnLst>
                        <p:par>
                          <p:cTn id="52" fill="hold">
                            <p:stCondLst>
                              <p:cond delay="0"/>
                            </p:stCondLst>
                            <p:childTnLst>
                              <p:par>
                                <p:cTn id="53" presetID="5" presetClass="exit" presetSubtype="10" fill="hold" nodeType="clickEffect">
                                  <p:stCondLst>
                                    <p:cond delay="0"/>
                                  </p:stCondLst>
                                  <p:childTnLst>
                                    <p:animEffect transition="out" filter="checkerboard(across)">
                                      <p:cBhvr>
                                        <p:cTn id="54" dur="500"/>
                                        <p:tgtEl>
                                          <p:spTgt spid="30"/>
                                        </p:tgtEl>
                                      </p:cBhvr>
                                    </p:animEffect>
                                    <p:set>
                                      <p:cBhvr>
                                        <p:cTn id="55" dur="1" fill="hold">
                                          <p:stCondLst>
                                            <p:cond delay="499"/>
                                          </p:stCondLst>
                                        </p:cTn>
                                        <p:tgtEl>
                                          <p:spTgt spid="30"/>
                                        </p:tgtEl>
                                        <p:attrNameLst>
                                          <p:attrName>style.visibility</p:attrName>
                                        </p:attrNameLst>
                                      </p:cBhvr>
                                      <p:to>
                                        <p:strVal val="hidden"/>
                                      </p:to>
                                    </p:set>
                                  </p:childTnLst>
                                </p:cTn>
                              </p:par>
                            </p:childTnLst>
                          </p:cTn>
                        </p:par>
                      </p:childTnLst>
                    </p:cTn>
                  </p:par>
                </p:childTnLst>
              </p:cTn>
              <p:nextCondLst>
                <p:cond evt="onClick" delay="0">
                  <p:tgtEl>
                    <p:spTgt spid="30"/>
                  </p:tgtEl>
                </p:cond>
              </p:nextCondLst>
            </p:seq>
            <p:seq concurrent="1" nextAc="seek">
              <p:cTn id="56" restart="whenNotActive" fill="hold" evtFilter="cancelBubble" nodeType="interactiveSeq">
                <p:stCondLst>
                  <p:cond evt="onClick" delay="0">
                    <p:tgtEl>
                      <p:spTgt spid="9"/>
                    </p:tgtEl>
                  </p:cond>
                </p:stCondLst>
                <p:endSync evt="end" delay="0">
                  <p:rtn val="all"/>
                </p:endSync>
                <p:childTnLst>
                  <p:par>
                    <p:cTn id="57" fill="hold">
                      <p:stCondLst>
                        <p:cond delay="0"/>
                      </p:stCondLst>
                      <p:childTnLst>
                        <p:par>
                          <p:cTn id="58" fill="hold">
                            <p:stCondLst>
                              <p:cond delay="0"/>
                            </p:stCondLst>
                            <p:childTnLst>
                              <p:par>
                                <p:cTn id="59" presetID="5" presetClass="exit" presetSubtype="10" fill="hold" nodeType="clickEffect">
                                  <p:stCondLst>
                                    <p:cond delay="0"/>
                                  </p:stCondLst>
                                  <p:childTnLst>
                                    <p:animEffect transition="out" filter="checkerboard(across)">
                                      <p:cBhvr>
                                        <p:cTn id="60" dur="500"/>
                                        <p:tgtEl>
                                          <p:spTgt spid="9"/>
                                        </p:tgtEl>
                                      </p:cBhvr>
                                    </p:animEffect>
                                    <p:set>
                                      <p:cBhvr>
                                        <p:cTn id="61" dur="1" fill="hold">
                                          <p:stCondLst>
                                            <p:cond delay="499"/>
                                          </p:stCondLst>
                                        </p:cTn>
                                        <p:tgtEl>
                                          <p:spTgt spid="9"/>
                                        </p:tgtEl>
                                        <p:attrNameLst>
                                          <p:attrName>style.visibility</p:attrName>
                                        </p:attrNameLst>
                                      </p:cBhvr>
                                      <p:to>
                                        <p:strVal val="hidden"/>
                                      </p:to>
                                    </p:set>
                                  </p:childTnLst>
                                </p:cTn>
                              </p:par>
                            </p:childTnLst>
                          </p:cTn>
                        </p:par>
                      </p:childTnLst>
                    </p:cTn>
                  </p:par>
                </p:childTnLst>
              </p:cTn>
              <p:nextCondLst>
                <p:cond evt="onClick" delay="0">
                  <p:tgtEl>
                    <p:spTgt spid="9"/>
                  </p:tgtEl>
                </p:cond>
              </p:nextCondLst>
            </p:seq>
          </p:childTnLst>
        </p:cTn>
      </p:par>
    </p:tnLst>
  </p:timing>
</p:sld>
</file>

<file path=ppt/slides/slide20.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p36"/>
          <p:cNvSpPr/>
          <p:nvPr/>
        </p:nvSpPr>
        <p:spPr>
          <a:xfrm>
            <a:off x="4884533" y="87768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65" name="Google Shape;265;p36"/>
          <p:cNvPicPr preferRelativeResize="0"/>
          <p:nvPr/>
        </p:nvPicPr>
        <p:blipFill>
          <a:blip r:embed="rId3">
            <a:alphaModFix/>
          </a:blip>
          <a:stretch>
            <a:fillRect/>
          </a:stretch>
        </p:blipFill>
        <p:spPr>
          <a:xfrm rot="-695467">
            <a:off x="651401" y="4803512"/>
            <a:ext cx="1501190" cy="1659215"/>
          </a:xfrm>
          <a:prstGeom prst="rect">
            <a:avLst/>
          </a:prstGeom>
          <a:noFill/>
          <a:ln>
            <a:noFill/>
          </a:ln>
          <a:effectLst>
            <a:outerShdw blurRad="57150" dist="19050" dir="5400000" algn="bl" rotWithShape="0">
              <a:srgbClr val="000000">
                <a:alpha val="50000"/>
              </a:srgbClr>
            </a:outerShdw>
          </a:effectLst>
        </p:spPr>
      </p:pic>
      <p:sp>
        <p:nvSpPr>
          <p:cNvPr id="266" name="Google Shape;266;p36"/>
          <p:cNvSpPr txBox="1">
            <a:spLocks noGrp="1"/>
          </p:cNvSpPr>
          <p:nvPr>
            <p:ph type="title" idx="4"/>
          </p:nvPr>
        </p:nvSpPr>
        <p:spPr>
          <a:xfrm rot="-695454">
            <a:off x="920667" y="5495686"/>
            <a:ext cx="1156383" cy="658199"/>
          </a:xfrm>
          <a:prstGeom prst="rect">
            <a:avLst/>
          </a:prstGeom>
        </p:spPr>
        <p:txBody>
          <a:bodyPr spcFirstLastPara="1" wrap="square" lIns="121900" tIns="121900" rIns="121900" bIns="121900" anchor="b" anchorCtr="0">
            <a:noAutofit/>
          </a:bodyPr>
          <a:lstStyle/>
          <a:p>
            <a:pPr algn="ctr"/>
            <a:r>
              <a:rPr lang="en" sz="1867">
                <a:solidFill>
                  <a:schemeClr val="dk2"/>
                </a:solidFill>
                <a:latin typeface="Anonymous Pro"/>
                <a:ea typeface="Anonymous Pro"/>
                <a:cs typeface="Anonymous Pro"/>
                <a:sym typeface="Anonymous Pro"/>
              </a:rPr>
              <a:t>Exam content</a:t>
            </a:r>
            <a:endParaRPr sz="2133">
              <a:solidFill>
                <a:schemeClr val="dk2"/>
              </a:solidFill>
              <a:latin typeface="Anonymous Pro"/>
              <a:ea typeface="Anonymous Pro"/>
              <a:cs typeface="Anonymous Pro"/>
              <a:sym typeface="Anonymous Pro"/>
            </a:endParaRPr>
          </a:p>
        </p:txBody>
      </p:sp>
      <p:grpSp>
        <p:nvGrpSpPr>
          <p:cNvPr id="267" name="Google Shape;267;p36"/>
          <p:cNvGrpSpPr/>
          <p:nvPr/>
        </p:nvGrpSpPr>
        <p:grpSpPr>
          <a:xfrm>
            <a:off x="923015" y="5350929"/>
            <a:ext cx="309458" cy="465363"/>
            <a:chOff x="1312450" y="4093350"/>
            <a:chExt cx="685350" cy="1090200"/>
          </a:xfrm>
        </p:grpSpPr>
        <p:sp>
          <p:nvSpPr>
            <p:cNvPr id="268" name="Google Shape;268;p36"/>
            <p:cNvSpPr/>
            <p:nvPr/>
          </p:nvSpPr>
          <p:spPr>
            <a:xfrm>
              <a:off x="1312450" y="4093350"/>
              <a:ext cx="685350" cy="1090200"/>
            </a:xfrm>
            <a:custGeom>
              <a:avLst/>
              <a:gdLst/>
              <a:ahLst/>
              <a:cxnLst/>
              <a:rect l="l" t="t" r="r" b="b"/>
              <a:pathLst>
                <a:path w="27414" h="43608" extrusionOk="0">
                  <a:moveTo>
                    <a:pt x="5201" y="10009"/>
                  </a:moveTo>
                  <a:lnTo>
                    <a:pt x="5201" y="10009"/>
                  </a:lnTo>
                  <a:cubicBezTo>
                    <a:pt x="5040" y="10996"/>
                    <a:pt x="5002" y="11987"/>
                    <a:pt x="5102" y="12937"/>
                  </a:cubicBezTo>
                  <a:cubicBezTo>
                    <a:pt x="5170" y="13571"/>
                    <a:pt x="5297" y="14196"/>
                    <a:pt x="5478" y="14807"/>
                  </a:cubicBezTo>
                  <a:cubicBezTo>
                    <a:pt x="4743" y="13294"/>
                    <a:pt x="4728" y="11634"/>
                    <a:pt x="5201" y="10009"/>
                  </a:cubicBezTo>
                  <a:close/>
                  <a:moveTo>
                    <a:pt x="15811" y="1265"/>
                  </a:moveTo>
                  <a:cubicBezTo>
                    <a:pt x="20541" y="1265"/>
                    <a:pt x="25145" y="5101"/>
                    <a:pt x="25884" y="9796"/>
                  </a:cubicBezTo>
                  <a:cubicBezTo>
                    <a:pt x="26649" y="14663"/>
                    <a:pt x="23581" y="19908"/>
                    <a:pt x="18734" y="21156"/>
                  </a:cubicBezTo>
                  <a:lnTo>
                    <a:pt x="18733" y="21156"/>
                  </a:lnTo>
                  <a:cubicBezTo>
                    <a:pt x="17919" y="21366"/>
                    <a:pt x="17082" y="21467"/>
                    <a:pt x="16245" y="21467"/>
                  </a:cubicBezTo>
                  <a:cubicBezTo>
                    <a:pt x="12150" y="21467"/>
                    <a:pt x="8059" y="19044"/>
                    <a:pt x="6641" y="15088"/>
                  </a:cubicBezTo>
                  <a:cubicBezTo>
                    <a:pt x="5469" y="11816"/>
                    <a:pt x="6172" y="7764"/>
                    <a:pt x="8270" y="4955"/>
                  </a:cubicBezTo>
                  <a:cubicBezTo>
                    <a:pt x="9623" y="3549"/>
                    <a:pt x="11222" y="2430"/>
                    <a:pt x="12774" y="1829"/>
                  </a:cubicBezTo>
                  <a:cubicBezTo>
                    <a:pt x="13408" y="1665"/>
                    <a:pt x="14061" y="1582"/>
                    <a:pt x="14715" y="1582"/>
                  </a:cubicBezTo>
                  <a:cubicBezTo>
                    <a:pt x="14773" y="1582"/>
                    <a:pt x="14831" y="1582"/>
                    <a:pt x="14889" y="1584"/>
                  </a:cubicBezTo>
                  <a:cubicBezTo>
                    <a:pt x="14890" y="1584"/>
                    <a:pt x="14891" y="1584"/>
                    <a:pt x="14891" y="1584"/>
                  </a:cubicBezTo>
                  <a:cubicBezTo>
                    <a:pt x="15042" y="1584"/>
                    <a:pt x="15084" y="1340"/>
                    <a:pt x="14936" y="1309"/>
                  </a:cubicBezTo>
                  <a:cubicBezTo>
                    <a:pt x="15228" y="1279"/>
                    <a:pt x="15519" y="1265"/>
                    <a:pt x="15811" y="1265"/>
                  </a:cubicBezTo>
                  <a:close/>
                  <a:moveTo>
                    <a:pt x="11744" y="28418"/>
                  </a:moveTo>
                  <a:lnTo>
                    <a:pt x="11744" y="28418"/>
                  </a:lnTo>
                  <a:cubicBezTo>
                    <a:pt x="12408" y="28787"/>
                    <a:pt x="13268" y="28878"/>
                    <a:pt x="14064" y="28978"/>
                  </a:cubicBezTo>
                  <a:cubicBezTo>
                    <a:pt x="13489" y="31053"/>
                    <a:pt x="12936" y="33136"/>
                    <a:pt x="12378" y="35217"/>
                  </a:cubicBezTo>
                  <a:lnTo>
                    <a:pt x="12377" y="35217"/>
                  </a:lnTo>
                  <a:lnTo>
                    <a:pt x="11752" y="37548"/>
                  </a:lnTo>
                  <a:cubicBezTo>
                    <a:pt x="11436" y="37515"/>
                    <a:pt x="11118" y="37500"/>
                    <a:pt x="10804" y="37432"/>
                  </a:cubicBezTo>
                  <a:cubicBezTo>
                    <a:pt x="10450" y="37354"/>
                    <a:pt x="10108" y="37230"/>
                    <a:pt x="9772" y="37098"/>
                  </a:cubicBezTo>
                  <a:cubicBezTo>
                    <a:pt x="9899" y="36422"/>
                    <a:pt x="10035" y="35749"/>
                    <a:pt x="10185" y="35077"/>
                  </a:cubicBezTo>
                  <a:cubicBezTo>
                    <a:pt x="10425" y="33999"/>
                    <a:pt x="10695" y="32928"/>
                    <a:pt x="10992" y="31864"/>
                  </a:cubicBezTo>
                  <a:cubicBezTo>
                    <a:pt x="11305" y="30745"/>
                    <a:pt x="11807" y="29661"/>
                    <a:pt x="11760" y="28491"/>
                  </a:cubicBezTo>
                  <a:cubicBezTo>
                    <a:pt x="11757" y="28467"/>
                    <a:pt x="11752" y="28442"/>
                    <a:pt x="11744" y="28418"/>
                  </a:cubicBezTo>
                  <a:close/>
                  <a:moveTo>
                    <a:pt x="9701" y="37483"/>
                  </a:moveTo>
                  <a:cubicBezTo>
                    <a:pt x="10246" y="37833"/>
                    <a:pt x="10942" y="38077"/>
                    <a:pt x="11595" y="38077"/>
                  </a:cubicBezTo>
                  <a:cubicBezTo>
                    <a:pt x="11600" y="38077"/>
                    <a:pt x="11605" y="38077"/>
                    <a:pt x="11609" y="38077"/>
                  </a:cubicBezTo>
                  <a:lnTo>
                    <a:pt x="11609" y="38077"/>
                  </a:lnTo>
                  <a:cubicBezTo>
                    <a:pt x="11580" y="38193"/>
                    <a:pt x="11549" y="38311"/>
                    <a:pt x="11517" y="38428"/>
                  </a:cubicBezTo>
                  <a:lnTo>
                    <a:pt x="11517" y="38427"/>
                  </a:lnTo>
                  <a:cubicBezTo>
                    <a:pt x="11470" y="38603"/>
                    <a:pt x="11418" y="38860"/>
                    <a:pt x="11359" y="39156"/>
                  </a:cubicBezTo>
                  <a:cubicBezTo>
                    <a:pt x="11204" y="39085"/>
                    <a:pt x="11033" y="39072"/>
                    <a:pt x="10858" y="39072"/>
                  </a:cubicBezTo>
                  <a:cubicBezTo>
                    <a:pt x="10752" y="39072"/>
                    <a:pt x="10645" y="39077"/>
                    <a:pt x="10540" y="39077"/>
                  </a:cubicBezTo>
                  <a:cubicBezTo>
                    <a:pt x="10481" y="39077"/>
                    <a:pt x="10423" y="39075"/>
                    <a:pt x="10366" y="39070"/>
                  </a:cubicBezTo>
                  <a:cubicBezTo>
                    <a:pt x="10056" y="39046"/>
                    <a:pt x="9752" y="38970"/>
                    <a:pt x="9446" y="38922"/>
                  </a:cubicBezTo>
                  <a:cubicBezTo>
                    <a:pt x="9465" y="38818"/>
                    <a:pt x="9482" y="38724"/>
                    <a:pt x="9492" y="38655"/>
                  </a:cubicBezTo>
                  <a:cubicBezTo>
                    <a:pt x="9556" y="38264"/>
                    <a:pt x="9631" y="37874"/>
                    <a:pt x="9701" y="37483"/>
                  </a:cubicBezTo>
                  <a:close/>
                  <a:moveTo>
                    <a:pt x="9371" y="39374"/>
                  </a:moveTo>
                  <a:cubicBezTo>
                    <a:pt x="9633" y="39480"/>
                    <a:pt x="9916" y="39543"/>
                    <a:pt x="10196" y="39580"/>
                  </a:cubicBezTo>
                  <a:cubicBezTo>
                    <a:pt x="10388" y="39606"/>
                    <a:pt x="10607" y="39642"/>
                    <a:pt x="10819" y="39642"/>
                  </a:cubicBezTo>
                  <a:cubicBezTo>
                    <a:pt x="10980" y="39642"/>
                    <a:pt x="11137" y="39622"/>
                    <a:pt x="11275" y="39560"/>
                  </a:cubicBezTo>
                  <a:lnTo>
                    <a:pt x="11275" y="39560"/>
                  </a:lnTo>
                  <a:cubicBezTo>
                    <a:pt x="11189" y="39985"/>
                    <a:pt x="11082" y="40437"/>
                    <a:pt x="10950" y="40815"/>
                  </a:cubicBezTo>
                  <a:cubicBezTo>
                    <a:pt x="10924" y="40814"/>
                    <a:pt x="10899" y="40814"/>
                    <a:pt x="10873" y="40814"/>
                  </a:cubicBezTo>
                  <a:cubicBezTo>
                    <a:pt x="10639" y="40814"/>
                    <a:pt x="10398" y="40862"/>
                    <a:pt x="10159" y="40862"/>
                  </a:cubicBezTo>
                  <a:cubicBezTo>
                    <a:pt x="10125" y="40862"/>
                    <a:pt x="10090" y="40861"/>
                    <a:pt x="10056" y="40859"/>
                  </a:cubicBezTo>
                  <a:cubicBezTo>
                    <a:pt x="9795" y="40841"/>
                    <a:pt x="9538" y="40801"/>
                    <a:pt x="9284" y="40736"/>
                  </a:cubicBezTo>
                  <a:cubicBezTo>
                    <a:pt x="9251" y="40301"/>
                    <a:pt x="9306" y="39796"/>
                    <a:pt x="9371" y="39374"/>
                  </a:cubicBezTo>
                  <a:close/>
                  <a:moveTo>
                    <a:pt x="9402" y="41289"/>
                  </a:moveTo>
                  <a:lnTo>
                    <a:pt x="9402" y="41289"/>
                  </a:lnTo>
                  <a:cubicBezTo>
                    <a:pt x="9559" y="41334"/>
                    <a:pt x="9718" y="41367"/>
                    <a:pt x="9881" y="41388"/>
                  </a:cubicBezTo>
                  <a:cubicBezTo>
                    <a:pt x="10049" y="41410"/>
                    <a:pt x="10255" y="41433"/>
                    <a:pt x="10462" y="41433"/>
                  </a:cubicBezTo>
                  <a:cubicBezTo>
                    <a:pt x="10528" y="41433"/>
                    <a:pt x="10593" y="41431"/>
                    <a:pt x="10658" y="41426"/>
                  </a:cubicBezTo>
                  <a:lnTo>
                    <a:pt x="10658" y="41426"/>
                  </a:lnTo>
                  <a:cubicBezTo>
                    <a:pt x="10569" y="41553"/>
                    <a:pt x="10471" y="41645"/>
                    <a:pt x="10362" y="41677"/>
                  </a:cubicBezTo>
                  <a:cubicBezTo>
                    <a:pt x="10234" y="41715"/>
                    <a:pt x="10121" y="41733"/>
                    <a:pt x="10020" y="41733"/>
                  </a:cubicBezTo>
                  <a:cubicBezTo>
                    <a:pt x="9703" y="41733"/>
                    <a:pt x="9511" y="41557"/>
                    <a:pt x="9402" y="41289"/>
                  </a:cubicBezTo>
                  <a:close/>
                  <a:moveTo>
                    <a:pt x="15893" y="1"/>
                  </a:moveTo>
                  <a:cubicBezTo>
                    <a:pt x="15395" y="1"/>
                    <a:pt x="14894" y="37"/>
                    <a:pt x="14392" y="112"/>
                  </a:cubicBezTo>
                  <a:cubicBezTo>
                    <a:pt x="8294" y="1027"/>
                    <a:pt x="1" y="10835"/>
                    <a:pt x="5909" y="16358"/>
                  </a:cubicBezTo>
                  <a:cubicBezTo>
                    <a:pt x="5961" y="16407"/>
                    <a:pt x="6017" y="16426"/>
                    <a:pt x="6069" y="16426"/>
                  </a:cubicBezTo>
                  <a:cubicBezTo>
                    <a:pt x="6083" y="16426"/>
                    <a:pt x="6096" y="16425"/>
                    <a:pt x="6110" y="16423"/>
                  </a:cubicBezTo>
                  <a:cubicBezTo>
                    <a:pt x="7517" y="19288"/>
                    <a:pt x="10185" y="21363"/>
                    <a:pt x="13288" y="22188"/>
                  </a:cubicBezTo>
                  <a:cubicBezTo>
                    <a:pt x="12902" y="23062"/>
                    <a:pt x="12749" y="24055"/>
                    <a:pt x="12540" y="24979"/>
                  </a:cubicBezTo>
                  <a:cubicBezTo>
                    <a:pt x="12385" y="25662"/>
                    <a:pt x="12080" y="26433"/>
                    <a:pt x="12061" y="27162"/>
                  </a:cubicBezTo>
                  <a:cubicBezTo>
                    <a:pt x="11762" y="27201"/>
                    <a:pt x="11473" y="27285"/>
                    <a:pt x="11204" y="27442"/>
                  </a:cubicBezTo>
                  <a:cubicBezTo>
                    <a:pt x="11018" y="27550"/>
                    <a:pt x="11015" y="27777"/>
                    <a:pt x="11142" y="27928"/>
                  </a:cubicBezTo>
                  <a:cubicBezTo>
                    <a:pt x="11145" y="27935"/>
                    <a:pt x="11150" y="27938"/>
                    <a:pt x="11155" y="27944"/>
                  </a:cubicBezTo>
                  <a:cubicBezTo>
                    <a:pt x="11028" y="27948"/>
                    <a:pt x="10910" y="28008"/>
                    <a:pt x="10832" y="28108"/>
                  </a:cubicBezTo>
                  <a:cubicBezTo>
                    <a:pt x="9928" y="29229"/>
                    <a:pt x="9683" y="30715"/>
                    <a:pt x="9312" y="32089"/>
                  </a:cubicBezTo>
                  <a:cubicBezTo>
                    <a:pt x="8852" y="33796"/>
                    <a:pt x="8465" y="35519"/>
                    <a:pt x="8149" y="37259"/>
                  </a:cubicBezTo>
                  <a:cubicBezTo>
                    <a:pt x="7935" y="38433"/>
                    <a:pt x="7369" y="40158"/>
                    <a:pt x="7613" y="41356"/>
                  </a:cubicBezTo>
                  <a:cubicBezTo>
                    <a:pt x="7832" y="42434"/>
                    <a:pt x="8920" y="43013"/>
                    <a:pt x="9873" y="43417"/>
                  </a:cubicBezTo>
                  <a:cubicBezTo>
                    <a:pt x="10183" y="43548"/>
                    <a:pt x="10458" y="43608"/>
                    <a:pt x="10702" y="43608"/>
                  </a:cubicBezTo>
                  <a:cubicBezTo>
                    <a:pt x="12509" y="43608"/>
                    <a:pt x="12630" y="40342"/>
                    <a:pt x="13029" y="38845"/>
                  </a:cubicBezTo>
                  <a:cubicBezTo>
                    <a:pt x="13941" y="35420"/>
                    <a:pt x="14878" y="31999"/>
                    <a:pt x="15749" y="28562"/>
                  </a:cubicBezTo>
                  <a:cubicBezTo>
                    <a:pt x="15842" y="28197"/>
                    <a:pt x="15632" y="27698"/>
                    <a:pt x="15220" y="27630"/>
                  </a:cubicBezTo>
                  <a:cubicBezTo>
                    <a:pt x="14854" y="27569"/>
                    <a:pt x="14466" y="27473"/>
                    <a:pt x="14071" y="27380"/>
                  </a:cubicBezTo>
                  <a:cubicBezTo>
                    <a:pt x="14478" y="25797"/>
                    <a:pt x="14896" y="24136"/>
                    <a:pt x="15010" y="22508"/>
                  </a:cubicBezTo>
                  <a:cubicBezTo>
                    <a:pt x="15443" y="22557"/>
                    <a:pt x="15877" y="22582"/>
                    <a:pt x="16312" y="22582"/>
                  </a:cubicBezTo>
                  <a:cubicBezTo>
                    <a:pt x="16645" y="22582"/>
                    <a:pt x="16978" y="22568"/>
                    <a:pt x="17310" y="22539"/>
                  </a:cubicBezTo>
                  <a:cubicBezTo>
                    <a:pt x="23190" y="22007"/>
                    <a:pt x="27413" y="16567"/>
                    <a:pt x="27170" y="10774"/>
                  </a:cubicBezTo>
                  <a:cubicBezTo>
                    <a:pt x="26925" y="4930"/>
                    <a:pt x="21682" y="1"/>
                    <a:pt x="15893"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36"/>
            <p:cNvSpPr/>
            <p:nvPr/>
          </p:nvSpPr>
          <p:spPr>
            <a:xfrm>
              <a:off x="1477975" y="4161250"/>
              <a:ext cx="487250" cy="450450"/>
            </a:xfrm>
            <a:custGeom>
              <a:avLst/>
              <a:gdLst/>
              <a:ahLst/>
              <a:cxnLst/>
              <a:rect l="l" t="t" r="r" b="b"/>
              <a:pathLst>
                <a:path w="19490" h="18018" extrusionOk="0">
                  <a:moveTo>
                    <a:pt x="1614" y="7205"/>
                  </a:moveTo>
                  <a:cubicBezTo>
                    <a:pt x="1122" y="9193"/>
                    <a:pt x="1161" y="11265"/>
                    <a:pt x="1871" y="12865"/>
                  </a:cubicBezTo>
                  <a:cubicBezTo>
                    <a:pt x="1911" y="12957"/>
                    <a:pt x="1956" y="13046"/>
                    <a:pt x="2001" y="13135"/>
                  </a:cubicBezTo>
                  <a:cubicBezTo>
                    <a:pt x="1442" y="12197"/>
                    <a:pt x="1127" y="11132"/>
                    <a:pt x="1088" y="10040"/>
                  </a:cubicBezTo>
                  <a:cubicBezTo>
                    <a:pt x="1052" y="9061"/>
                    <a:pt x="1251" y="8105"/>
                    <a:pt x="1614" y="7205"/>
                  </a:cubicBezTo>
                  <a:close/>
                  <a:moveTo>
                    <a:pt x="8769" y="1099"/>
                  </a:moveTo>
                  <a:cubicBezTo>
                    <a:pt x="10213" y="1099"/>
                    <a:pt x="11739" y="1834"/>
                    <a:pt x="12928" y="2514"/>
                  </a:cubicBezTo>
                  <a:cubicBezTo>
                    <a:pt x="15190" y="3806"/>
                    <a:pt x="17154" y="5801"/>
                    <a:pt x="17151" y="8562"/>
                  </a:cubicBezTo>
                  <a:cubicBezTo>
                    <a:pt x="17150" y="11027"/>
                    <a:pt x="16062" y="14041"/>
                    <a:pt x="14176" y="15676"/>
                  </a:cubicBezTo>
                  <a:cubicBezTo>
                    <a:pt x="13112" y="16598"/>
                    <a:pt x="11835" y="16976"/>
                    <a:pt x="10526" y="16976"/>
                  </a:cubicBezTo>
                  <a:cubicBezTo>
                    <a:pt x="8796" y="16976"/>
                    <a:pt x="7009" y="16315"/>
                    <a:pt x="5579" y="15381"/>
                  </a:cubicBezTo>
                  <a:cubicBezTo>
                    <a:pt x="2756" y="13536"/>
                    <a:pt x="1781" y="10776"/>
                    <a:pt x="2574" y="7531"/>
                  </a:cubicBezTo>
                  <a:cubicBezTo>
                    <a:pt x="2925" y="6098"/>
                    <a:pt x="3537" y="4567"/>
                    <a:pt x="4464" y="3322"/>
                  </a:cubicBezTo>
                  <a:cubicBezTo>
                    <a:pt x="4471" y="3316"/>
                    <a:pt x="4477" y="3308"/>
                    <a:pt x="4485" y="3302"/>
                  </a:cubicBezTo>
                  <a:cubicBezTo>
                    <a:pt x="5475" y="2436"/>
                    <a:pt x="6694" y="1440"/>
                    <a:pt x="8014" y="1172"/>
                  </a:cubicBezTo>
                  <a:cubicBezTo>
                    <a:pt x="8262" y="1122"/>
                    <a:pt x="8514" y="1099"/>
                    <a:pt x="8769" y="1099"/>
                  </a:cubicBezTo>
                  <a:close/>
                  <a:moveTo>
                    <a:pt x="8887" y="1"/>
                  </a:moveTo>
                  <a:cubicBezTo>
                    <a:pt x="8837" y="1"/>
                    <a:pt x="8788" y="1"/>
                    <a:pt x="8738" y="3"/>
                  </a:cubicBezTo>
                  <a:cubicBezTo>
                    <a:pt x="6181" y="71"/>
                    <a:pt x="3888" y="2245"/>
                    <a:pt x="2440" y="4180"/>
                  </a:cubicBezTo>
                  <a:cubicBezTo>
                    <a:pt x="877" y="6267"/>
                    <a:pt x="1" y="8911"/>
                    <a:pt x="661" y="11505"/>
                  </a:cubicBezTo>
                  <a:cubicBezTo>
                    <a:pt x="1175" y="13521"/>
                    <a:pt x="2542" y="15297"/>
                    <a:pt x="4474" y="15997"/>
                  </a:cubicBezTo>
                  <a:cubicBezTo>
                    <a:pt x="6169" y="17258"/>
                    <a:pt x="8337" y="18017"/>
                    <a:pt x="10414" y="18017"/>
                  </a:cubicBezTo>
                  <a:cubicBezTo>
                    <a:pt x="12074" y="18017"/>
                    <a:pt x="13676" y="17532"/>
                    <a:pt x="14932" y="16430"/>
                  </a:cubicBezTo>
                  <a:cubicBezTo>
                    <a:pt x="18721" y="13109"/>
                    <a:pt x="19489" y="6595"/>
                    <a:pt x="15668" y="3108"/>
                  </a:cubicBezTo>
                  <a:cubicBezTo>
                    <a:pt x="13933" y="1526"/>
                    <a:pt x="11308" y="1"/>
                    <a:pt x="8887"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36"/>
            <p:cNvSpPr/>
            <p:nvPr/>
          </p:nvSpPr>
          <p:spPr>
            <a:xfrm>
              <a:off x="1611400" y="4264325"/>
              <a:ext cx="204725" cy="224825"/>
            </a:xfrm>
            <a:custGeom>
              <a:avLst/>
              <a:gdLst/>
              <a:ahLst/>
              <a:cxnLst/>
              <a:rect l="l" t="t" r="r" b="b"/>
              <a:pathLst>
                <a:path w="8189" h="8993" extrusionOk="0">
                  <a:moveTo>
                    <a:pt x="3561" y="0"/>
                  </a:moveTo>
                  <a:cubicBezTo>
                    <a:pt x="1727" y="0"/>
                    <a:pt x="0" y="1490"/>
                    <a:pt x="935" y="3575"/>
                  </a:cubicBezTo>
                  <a:cubicBezTo>
                    <a:pt x="1077" y="3892"/>
                    <a:pt x="1311" y="4020"/>
                    <a:pt x="1557" y="4020"/>
                  </a:cubicBezTo>
                  <a:cubicBezTo>
                    <a:pt x="2000" y="4020"/>
                    <a:pt x="2483" y="3607"/>
                    <a:pt x="2546" y="3138"/>
                  </a:cubicBezTo>
                  <a:cubicBezTo>
                    <a:pt x="2652" y="2350"/>
                    <a:pt x="3006" y="2037"/>
                    <a:pt x="3405" y="2037"/>
                  </a:cubicBezTo>
                  <a:cubicBezTo>
                    <a:pt x="4054" y="2037"/>
                    <a:pt x="4819" y="2864"/>
                    <a:pt x="4821" y="3825"/>
                  </a:cubicBezTo>
                  <a:cubicBezTo>
                    <a:pt x="4825" y="5165"/>
                    <a:pt x="3942" y="6358"/>
                    <a:pt x="3228" y="7421"/>
                  </a:cubicBezTo>
                  <a:cubicBezTo>
                    <a:pt x="2689" y="8221"/>
                    <a:pt x="3437" y="8993"/>
                    <a:pt x="4195" y="8993"/>
                  </a:cubicBezTo>
                  <a:cubicBezTo>
                    <a:pt x="4522" y="8993"/>
                    <a:pt x="4850" y="8849"/>
                    <a:pt x="5078" y="8503"/>
                  </a:cubicBezTo>
                  <a:cubicBezTo>
                    <a:pt x="6537" y="6287"/>
                    <a:pt x="8188" y="2626"/>
                    <a:pt x="5438" y="602"/>
                  </a:cubicBezTo>
                  <a:cubicBezTo>
                    <a:pt x="4875" y="188"/>
                    <a:pt x="4211" y="0"/>
                    <a:pt x="356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36"/>
            <p:cNvSpPr/>
            <p:nvPr/>
          </p:nvSpPr>
          <p:spPr>
            <a:xfrm>
              <a:off x="1688575" y="4506825"/>
              <a:ext cx="60375" cy="62375"/>
            </a:xfrm>
            <a:custGeom>
              <a:avLst/>
              <a:gdLst/>
              <a:ahLst/>
              <a:cxnLst/>
              <a:rect l="l" t="t" r="r" b="b"/>
              <a:pathLst>
                <a:path w="2415" h="2495" extrusionOk="0">
                  <a:moveTo>
                    <a:pt x="1242" y="0"/>
                  </a:moveTo>
                  <a:cubicBezTo>
                    <a:pt x="1230" y="0"/>
                    <a:pt x="1219" y="1"/>
                    <a:pt x="1207" y="1"/>
                  </a:cubicBezTo>
                  <a:cubicBezTo>
                    <a:pt x="1005" y="10"/>
                    <a:pt x="807" y="63"/>
                    <a:pt x="629" y="158"/>
                  </a:cubicBezTo>
                  <a:cubicBezTo>
                    <a:pt x="403" y="277"/>
                    <a:pt x="150" y="585"/>
                    <a:pt x="103" y="841"/>
                  </a:cubicBezTo>
                  <a:cubicBezTo>
                    <a:pt x="93" y="897"/>
                    <a:pt x="83" y="952"/>
                    <a:pt x="73" y="1007"/>
                  </a:cubicBezTo>
                  <a:cubicBezTo>
                    <a:pt x="0" y="1417"/>
                    <a:pt x="50" y="1851"/>
                    <a:pt x="375" y="2151"/>
                  </a:cubicBezTo>
                  <a:cubicBezTo>
                    <a:pt x="605" y="2361"/>
                    <a:pt x="887" y="2495"/>
                    <a:pt x="1207" y="2495"/>
                  </a:cubicBezTo>
                  <a:cubicBezTo>
                    <a:pt x="1517" y="2490"/>
                    <a:pt x="1814" y="2367"/>
                    <a:pt x="2037" y="2151"/>
                  </a:cubicBezTo>
                  <a:cubicBezTo>
                    <a:pt x="2354" y="1833"/>
                    <a:pt x="2415" y="1430"/>
                    <a:pt x="2339" y="1007"/>
                  </a:cubicBezTo>
                  <a:cubicBezTo>
                    <a:pt x="2329" y="952"/>
                    <a:pt x="2319" y="897"/>
                    <a:pt x="2309" y="841"/>
                  </a:cubicBezTo>
                  <a:cubicBezTo>
                    <a:pt x="2267" y="605"/>
                    <a:pt x="2080" y="387"/>
                    <a:pt x="1900" y="247"/>
                  </a:cubicBezTo>
                  <a:cubicBezTo>
                    <a:pt x="1716" y="105"/>
                    <a:pt x="1480" y="0"/>
                    <a:pt x="124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72" name="Google Shape;272;p36"/>
          <p:cNvSpPr/>
          <p:nvPr/>
        </p:nvSpPr>
        <p:spPr>
          <a:xfrm>
            <a:off x="4940633" y="851525"/>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36"/>
          <p:cNvSpPr/>
          <p:nvPr/>
        </p:nvSpPr>
        <p:spPr>
          <a:xfrm>
            <a:off x="4884533" y="2040258"/>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36"/>
          <p:cNvSpPr/>
          <p:nvPr/>
        </p:nvSpPr>
        <p:spPr>
          <a:xfrm>
            <a:off x="4884533" y="3205031"/>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36"/>
          <p:cNvSpPr/>
          <p:nvPr/>
        </p:nvSpPr>
        <p:spPr>
          <a:xfrm>
            <a:off x="4933149" y="3154104"/>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264;p36">
            <a:extLst>
              <a:ext uri="{FF2B5EF4-FFF2-40B4-BE49-F238E27FC236}">
                <a16:creationId xmlns:a16="http://schemas.microsoft.com/office/drawing/2014/main" id="{583E25DD-4B65-EC4A-ACE5-3A9D674B03F2}"/>
              </a:ext>
            </a:extLst>
          </p:cNvPr>
          <p:cNvSpPr/>
          <p:nvPr/>
        </p:nvSpPr>
        <p:spPr>
          <a:xfrm>
            <a:off x="4886090" y="4470416"/>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Terminator 19">
            <a:extLst>
              <a:ext uri="{FF2B5EF4-FFF2-40B4-BE49-F238E27FC236}">
                <a16:creationId xmlns:a16="http://schemas.microsoft.com/office/drawing/2014/main" id="{CBE09705-7CC8-2D4D-8B1C-0178AC5C2645}"/>
              </a:ext>
            </a:extLst>
          </p:cNvPr>
          <p:cNvSpPr/>
          <p:nvPr/>
        </p:nvSpPr>
        <p:spPr>
          <a:xfrm>
            <a:off x="711200" y="622300"/>
            <a:ext cx="4076700" cy="1816358"/>
          </a:xfrm>
          <a:prstGeom prst="flowChartTerminator">
            <a:avLst/>
          </a:prstGeom>
          <a:solidFill>
            <a:srgbClr val="E6ED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Lập bảng thống kê các sự kiện khởi nghĩa giành chính quyền ở Hà Nội, Huế và Sài Gòn</a:t>
            </a:r>
          </a:p>
        </p:txBody>
      </p:sp>
      <p:sp>
        <p:nvSpPr>
          <p:cNvPr id="44" name="Google Shape;282;p36">
            <a:extLst>
              <a:ext uri="{FF2B5EF4-FFF2-40B4-BE49-F238E27FC236}">
                <a16:creationId xmlns:a16="http://schemas.microsoft.com/office/drawing/2014/main" id="{576F1D4E-E1CA-4346-A5CD-A931EE83B4CD}"/>
              </a:ext>
            </a:extLst>
          </p:cNvPr>
          <p:cNvSpPr/>
          <p:nvPr/>
        </p:nvSpPr>
        <p:spPr>
          <a:xfrm>
            <a:off x="4884533" y="563215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283;p36">
            <a:extLst>
              <a:ext uri="{FF2B5EF4-FFF2-40B4-BE49-F238E27FC236}">
                <a16:creationId xmlns:a16="http://schemas.microsoft.com/office/drawing/2014/main" id="{C57755D5-9FAC-9D4E-8B2C-771C442AF1A1}"/>
              </a:ext>
            </a:extLst>
          </p:cNvPr>
          <p:cNvSpPr/>
          <p:nvPr/>
        </p:nvSpPr>
        <p:spPr>
          <a:xfrm>
            <a:off x="4933149" y="5581228"/>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aphicFrame>
        <p:nvGraphicFramePr>
          <p:cNvPr id="21" name="Table 21">
            <a:extLst>
              <a:ext uri="{FF2B5EF4-FFF2-40B4-BE49-F238E27FC236}">
                <a16:creationId xmlns:a16="http://schemas.microsoft.com/office/drawing/2014/main" id="{C3FBEABA-F6F6-F84D-A0F9-CD52850762CB}"/>
              </a:ext>
            </a:extLst>
          </p:cNvPr>
          <p:cNvGraphicFramePr>
            <a:graphicFrameLocks noGrp="1"/>
          </p:cNvGraphicFramePr>
          <p:nvPr/>
        </p:nvGraphicFramePr>
        <p:xfrm>
          <a:off x="6515100" y="566508"/>
          <a:ext cx="5054600" cy="5796192"/>
        </p:xfrm>
        <a:graphic>
          <a:graphicData uri="http://schemas.openxmlformats.org/drawingml/2006/table">
            <a:tbl>
              <a:tblPr firstRow="1" bandRow="1">
                <a:tableStyleId>{5C22544A-7EE6-4342-B048-85BDC9FD1C3A}</a:tableStyleId>
              </a:tblPr>
              <a:tblGrid>
                <a:gridCol w="1168400">
                  <a:extLst>
                    <a:ext uri="{9D8B030D-6E8A-4147-A177-3AD203B41FA5}">
                      <a16:colId xmlns:a16="http://schemas.microsoft.com/office/drawing/2014/main" val="3939616316"/>
                    </a:ext>
                  </a:extLst>
                </a:gridCol>
                <a:gridCol w="1727200">
                  <a:extLst>
                    <a:ext uri="{9D8B030D-6E8A-4147-A177-3AD203B41FA5}">
                      <a16:colId xmlns:a16="http://schemas.microsoft.com/office/drawing/2014/main" val="1375358851"/>
                    </a:ext>
                  </a:extLst>
                </a:gridCol>
                <a:gridCol w="2159000">
                  <a:extLst>
                    <a:ext uri="{9D8B030D-6E8A-4147-A177-3AD203B41FA5}">
                      <a16:colId xmlns:a16="http://schemas.microsoft.com/office/drawing/2014/main" val="2457795035"/>
                    </a:ext>
                  </a:extLst>
                </a:gridCol>
              </a:tblGrid>
              <a:tr h="87252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T</a:t>
                      </a:r>
                      <a:r>
                        <a:rPr lang="en-VN" sz="2400" dirty="0">
                          <a:solidFill>
                            <a:srgbClr val="002060"/>
                          </a:solidFill>
                          <a:latin typeface="Times New Roman" panose="02020603050405020304" pitchFamily="18" charset="0"/>
                          <a:cs typeface="Times New Roman" panose="02020603050405020304" pitchFamily="18" charset="0"/>
                        </a:rPr>
                        <a:t>hời gian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S</a:t>
                      </a:r>
                      <a:r>
                        <a:rPr lang="en-VN" sz="2400" dirty="0">
                          <a:solidFill>
                            <a:srgbClr val="002060"/>
                          </a:solidFill>
                          <a:latin typeface="Times New Roman" panose="02020603050405020304" pitchFamily="18" charset="0"/>
                          <a:cs typeface="Times New Roman" panose="02020603050405020304" pitchFamily="18" charset="0"/>
                        </a:rPr>
                        <a:t>ự kiện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897146781"/>
                  </a:ext>
                </a:extLst>
              </a:tr>
              <a:tr h="1651817">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343970"/>
                  </a:ext>
                </a:extLst>
              </a:tr>
              <a:tr h="1811753">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0228425"/>
                  </a:ext>
                </a:extLst>
              </a:tr>
              <a:tr h="146010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3891038"/>
                  </a:ext>
                </a:extLst>
              </a:tr>
            </a:tbl>
          </a:graphicData>
        </a:graphic>
      </p:graphicFrame>
      <p:cxnSp>
        <p:nvCxnSpPr>
          <p:cNvPr id="23" name="Straight Connector 22">
            <a:extLst>
              <a:ext uri="{FF2B5EF4-FFF2-40B4-BE49-F238E27FC236}">
                <a16:creationId xmlns:a16="http://schemas.microsoft.com/office/drawing/2014/main" id="{C69B387D-540E-DF41-88A1-237C0CE94035}"/>
              </a:ext>
            </a:extLst>
          </p:cNvPr>
          <p:cNvCxnSpPr>
            <a:cxnSpLocks/>
          </p:cNvCxnSpPr>
          <p:nvPr/>
        </p:nvCxnSpPr>
        <p:spPr>
          <a:xfrm flipV="1">
            <a:off x="6522584" y="566508"/>
            <a:ext cx="1148216" cy="83787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CDB16DD-320C-CC45-89D7-C1CE650AED8A}"/>
              </a:ext>
            </a:extLst>
          </p:cNvPr>
          <p:cNvSpPr txBox="1"/>
          <p:nvPr/>
        </p:nvSpPr>
        <p:spPr>
          <a:xfrm>
            <a:off x="6629129" y="603250"/>
            <a:ext cx="76200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Mục</a:t>
            </a:r>
          </a:p>
        </p:txBody>
      </p:sp>
      <p:sp>
        <p:nvSpPr>
          <p:cNvPr id="25" name="Rectangle 24">
            <a:extLst>
              <a:ext uri="{FF2B5EF4-FFF2-40B4-BE49-F238E27FC236}">
                <a16:creationId xmlns:a16="http://schemas.microsoft.com/office/drawing/2014/main" id="{98F3EF8A-BE68-AB4F-92BD-E139C90CC29D}"/>
              </a:ext>
            </a:extLst>
          </p:cNvPr>
          <p:cNvSpPr/>
          <p:nvPr/>
        </p:nvSpPr>
        <p:spPr>
          <a:xfrm>
            <a:off x="6954041" y="1049575"/>
            <a:ext cx="5774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Nơi</a:t>
            </a:r>
          </a:p>
        </p:txBody>
      </p:sp>
      <p:sp>
        <p:nvSpPr>
          <p:cNvPr id="55" name="Rectangle 54">
            <a:extLst>
              <a:ext uri="{FF2B5EF4-FFF2-40B4-BE49-F238E27FC236}">
                <a16:creationId xmlns:a16="http://schemas.microsoft.com/office/drawing/2014/main" id="{985940C1-124B-1E49-B92E-4BF3031E3CB3}"/>
              </a:ext>
            </a:extLst>
          </p:cNvPr>
          <p:cNvSpPr/>
          <p:nvPr/>
        </p:nvSpPr>
        <p:spPr>
          <a:xfrm>
            <a:off x="7670800" y="1731625"/>
            <a:ext cx="1670650"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19/08/1945</a:t>
            </a: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56" name="Rectangle 55">
            <a:extLst>
              <a:ext uri="{FF2B5EF4-FFF2-40B4-BE49-F238E27FC236}">
                <a16:creationId xmlns:a16="http://schemas.microsoft.com/office/drawing/2014/main" id="{25DBA456-F7C8-934F-88E0-DBBB33BAA888}"/>
              </a:ext>
            </a:extLst>
          </p:cNvPr>
          <p:cNvSpPr/>
          <p:nvPr/>
        </p:nvSpPr>
        <p:spPr>
          <a:xfrm>
            <a:off x="9550867" y="1593125"/>
            <a:ext cx="1809416"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Khởi nghĩa thắng lợi ở Hà Nội </a:t>
            </a:r>
            <a:endPar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26" name="Rectangle 25">
            <a:extLst>
              <a:ext uri="{FF2B5EF4-FFF2-40B4-BE49-F238E27FC236}">
                <a16:creationId xmlns:a16="http://schemas.microsoft.com/office/drawing/2014/main" id="{799A309C-481C-444F-B0C3-231C0BB11816}"/>
              </a:ext>
            </a:extLst>
          </p:cNvPr>
          <p:cNvSpPr/>
          <p:nvPr/>
        </p:nvSpPr>
        <p:spPr>
          <a:xfrm>
            <a:off x="7798666" y="3516247"/>
            <a:ext cx="1662635"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23/08/1945</a:t>
            </a: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p:txBody>
      </p:sp>
      <p:sp>
        <p:nvSpPr>
          <p:cNvPr id="27" name="Rectangle 26">
            <a:extLst>
              <a:ext uri="{FF2B5EF4-FFF2-40B4-BE49-F238E27FC236}">
                <a16:creationId xmlns:a16="http://schemas.microsoft.com/office/drawing/2014/main" id="{694CC9C7-3DBB-4141-BF0B-0140CC49A5A4}"/>
              </a:ext>
            </a:extLst>
          </p:cNvPr>
          <p:cNvSpPr/>
          <p:nvPr/>
        </p:nvSpPr>
        <p:spPr>
          <a:xfrm>
            <a:off x="9610792" y="3353156"/>
            <a:ext cx="1809416"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Giành chính quyền nhân dân ở Huế</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2" name="Rectangle 1">
            <a:extLst>
              <a:ext uri="{FF2B5EF4-FFF2-40B4-BE49-F238E27FC236}">
                <a16:creationId xmlns:a16="http://schemas.microsoft.com/office/drawing/2014/main" id="{C0CF45CA-A2BD-0344-8F34-FA410DD21C62}"/>
              </a:ext>
            </a:extLst>
          </p:cNvPr>
          <p:cNvSpPr/>
          <p:nvPr/>
        </p:nvSpPr>
        <p:spPr>
          <a:xfrm>
            <a:off x="6551776" y="1961942"/>
            <a:ext cx="10823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Hà Nội</a:t>
            </a:r>
          </a:p>
        </p:txBody>
      </p:sp>
      <p:sp>
        <p:nvSpPr>
          <p:cNvPr id="3" name="Rectangle 2">
            <a:extLst>
              <a:ext uri="{FF2B5EF4-FFF2-40B4-BE49-F238E27FC236}">
                <a16:creationId xmlns:a16="http://schemas.microsoft.com/office/drawing/2014/main" id="{331166A4-F6F7-CD46-90BE-EE0DF3767504}"/>
              </a:ext>
            </a:extLst>
          </p:cNvPr>
          <p:cNvSpPr/>
          <p:nvPr/>
        </p:nvSpPr>
        <p:spPr>
          <a:xfrm>
            <a:off x="6676350" y="3652708"/>
            <a:ext cx="697628"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Huế</a:t>
            </a:r>
          </a:p>
        </p:txBody>
      </p:sp>
      <p:sp>
        <p:nvSpPr>
          <p:cNvPr id="4" name="Rectangle 3">
            <a:extLst>
              <a:ext uri="{FF2B5EF4-FFF2-40B4-BE49-F238E27FC236}">
                <a16:creationId xmlns:a16="http://schemas.microsoft.com/office/drawing/2014/main" id="{CD42C463-A75D-9B46-B7BF-8564D8DD1A7A}"/>
              </a:ext>
            </a:extLst>
          </p:cNvPr>
          <p:cNvSpPr/>
          <p:nvPr/>
        </p:nvSpPr>
        <p:spPr>
          <a:xfrm>
            <a:off x="6715308" y="5239244"/>
            <a:ext cx="73211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Sài Gòn</a:t>
            </a:r>
          </a:p>
        </p:txBody>
      </p:sp>
    </p:spTree>
    <p:extLst>
      <p:ext uri="{BB962C8B-B14F-4D97-AF65-F5344CB8AC3E}">
        <p14:creationId xmlns:p14="http://schemas.microsoft.com/office/powerpoint/2010/main" val="2036657069"/>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6"/>
                                        </p:tgtEl>
                                        <p:attrNameLst>
                                          <p:attrName>style.visibility</p:attrName>
                                        </p:attrNameLst>
                                      </p:cBhvr>
                                      <p:to>
                                        <p:strVal val="visible"/>
                                      </p:to>
                                    </p:set>
                                    <p:animEffect transition="in" filter="barn(outVertical)">
                                      <p:cBhvr>
                                        <p:cTn id="7" dur="500"/>
                                        <p:tgtEl>
                                          <p:spTgt spid="26"/>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7"/>
                                        </p:tgtEl>
                                        <p:attrNameLst>
                                          <p:attrName>style.visibility</p:attrName>
                                        </p:attrNameLst>
                                      </p:cBhvr>
                                      <p:to>
                                        <p:strVal val="visible"/>
                                      </p:to>
                                    </p:set>
                                    <p:animEffect transition="in" filter="barn(outVertical)">
                                      <p:cBhvr>
                                        <p:cTn id="12" dur="500"/>
                                        <p:tgtEl>
                                          <p:spTgt spid="27"/>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6" grpId="0"/>
      <p:bldP spid="27" grpId="0"/>
    </p:bldLst>
  </p:timing>
</p:sld>
</file>

<file path=ppt/slides/slide2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1266" name="Picture 2">
            <a:extLst>
              <a:ext uri="{FF2B5EF4-FFF2-40B4-BE49-F238E27FC236}">
                <a16:creationId xmlns:a16="http://schemas.microsoft.com/office/drawing/2014/main" id="{0C1F149D-0294-9148-BF9D-D8C0ED0E85CA}"/>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1" y="0"/>
            <a:ext cx="5810252" cy="57531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4E2AD6B0-0EB0-E94A-9797-816327D78D00}"/>
              </a:ext>
            </a:extLst>
          </p:cNvPr>
          <p:cNvSpPr/>
          <p:nvPr/>
        </p:nvSpPr>
        <p:spPr>
          <a:xfrm>
            <a:off x="-1" y="5867905"/>
            <a:ext cx="5676901" cy="1015663"/>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000" b="0" i="0" u="none" strike="noStrike" kern="1200" cap="none" spc="0" normalizeH="0" baseline="0" noProof="0" dirty="0">
                <a:ln>
                  <a:noFill/>
                </a:ln>
                <a:solidFill>
                  <a:srgbClr val="0000FF"/>
                </a:solidFill>
                <a:effectLst/>
                <a:uLnTx/>
                <a:uFillTx/>
                <a:latin typeface="Times New Roman" panose="02020603050405020304" pitchFamily="18" charset="0"/>
                <a:ea typeface="+mn-ea"/>
                <a:cs typeface="Times New Roman" panose="02020603050405020304" pitchFamily="18" charset="0"/>
              </a:rPr>
              <a:t>Nhân dân Thừa Thiên-Huế tham gia giành chính quyền và kéo vào cửa Thượng Tứ (Đông Nam Môn, Kinh thành Huế), ngày 23/8/1945</a:t>
            </a:r>
          </a:p>
        </p:txBody>
      </p:sp>
      <p:pic>
        <p:nvPicPr>
          <p:cNvPr id="11268" name="Picture 4" descr="Cách mạng Tháng Tám tại cố đô Huế: Khí thế những ngày mùa thu lịch sử - Ảnh 4">
            <a:extLst>
              <a:ext uri="{FF2B5EF4-FFF2-40B4-BE49-F238E27FC236}">
                <a16:creationId xmlns:a16="http://schemas.microsoft.com/office/drawing/2014/main" id="{1B942CED-DF8A-8843-8082-0CDFFEF5D1FB}"/>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5810251" y="66765"/>
            <a:ext cx="6381749" cy="6858000"/>
          </a:xfrm>
          <a:prstGeom prst="rect">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490003656"/>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21" presetClass="entr" presetSubtype="3" fill="hold" nodeType="clickEffect">
                                  <p:stCondLst>
                                    <p:cond delay="0"/>
                                  </p:stCondLst>
                                  <p:childTnLst>
                                    <p:set>
                                      <p:cBhvr>
                                        <p:cTn id="6" dur="1" fill="hold">
                                          <p:stCondLst>
                                            <p:cond delay="0"/>
                                          </p:stCondLst>
                                        </p:cTn>
                                        <p:tgtEl>
                                          <p:spTgt spid="11266"/>
                                        </p:tgtEl>
                                        <p:attrNameLst>
                                          <p:attrName>style.visibility</p:attrName>
                                        </p:attrNameLst>
                                      </p:cBhvr>
                                      <p:to>
                                        <p:strVal val="visible"/>
                                      </p:to>
                                    </p:set>
                                    <p:animEffect transition="in" filter="wheel(3)">
                                      <p:cBhvr>
                                        <p:cTn id="7" dur="2000"/>
                                        <p:tgtEl>
                                          <p:spTgt spid="11266"/>
                                        </p:tgtEl>
                                      </p:cBhvr>
                                    </p:animEffect>
                                  </p:childTnLst>
                                </p:cTn>
                              </p:par>
                              <p:par>
                                <p:cTn id="8" presetID="21" presetClass="entr" presetSubtype="3" fill="hold" grpId="0" nodeType="withEffect">
                                  <p:stCondLst>
                                    <p:cond delay="0"/>
                                  </p:stCondLst>
                                  <p:childTnLst>
                                    <p:set>
                                      <p:cBhvr>
                                        <p:cTn id="9" dur="1" fill="hold">
                                          <p:stCondLst>
                                            <p:cond delay="0"/>
                                          </p:stCondLst>
                                        </p:cTn>
                                        <p:tgtEl>
                                          <p:spTgt spid="2"/>
                                        </p:tgtEl>
                                        <p:attrNameLst>
                                          <p:attrName>style.visibility</p:attrName>
                                        </p:attrNameLst>
                                      </p:cBhvr>
                                      <p:to>
                                        <p:strVal val="visible"/>
                                      </p:to>
                                    </p:set>
                                    <p:animEffect transition="in" filter="wheel(3)">
                                      <p:cBhvr>
                                        <p:cTn id="10" dur="2000"/>
                                        <p:tgtEl>
                                          <p:spTgt spid="2"/>
                                        </p:tgtEl>
                                      </p:cBhvr>
                                    </p:animEffect>
                                  </p:childTnLst>
                                </p:cTn>
                              </p:par>
                              <p:par>
                                <p:cTn id="11" presetID="21" presetClass="entr" presetSubtype="3" fill="hold" nodeType="withEffect">
                                  <p:stCondLst>
                                    <p:cond delay="0"/>
                                  </p:stCondLst>
                                  <p:childTnLst>
                                    <p:set>
                                      <p:cBhvr>
                                        <p:cTn id="12" dur="1" fill="hold">
                                          <p:stCondLst>
                                            <p:cond delay="0"/>
                                          </p:stCondLst>
                                        </p:cTn>
                                        <p:tgtEl>
                                          <p:spTgt spid="11268"/>
                                        </p:tgtEl>
                                        <p:attrNameLst>
                                          <p:attrName>style.visibility</p:attrName>
                                        </p:attrNameLst>
                                      </p:cBhvr>
                                      <p:to>
                                        <p:strVal val="visible"/>
                                      </p:to>
                                    </p:set>
                                    <p:animEffect transition="in" filter="wheel(3)">
                                      <p:cBhvr>
                                        <p:cTn id="13" dur="2000"/>
                                        <p:tgtEl>
                                          <p:spTgt spid="11268"/>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Lst>
  </p:timing>
</p:sld>
</file>

<file path=ppt/slides/slide22.xml><?xml version="1.0" encoding="utf-8"?>
<p:sld xmlns:a="http://schemas.openxmlformats.org/drawingml/2006/main" xmlns:r="http://schemas.openxmlformats.org/officeDocument/2006/relationships" xmlns:p="http://schemas.openxmlformats.org/presentationml/2006/main">
  <p:cSld>
    <p:spTree>
      <p:nvGrpSpPr>
        <p:cNvPr id="1" name="Shape 261"/>
        <p:cNvGrpSpPr/>
        <p:nvPr/>
      </p:nvGrpSpPr>
      <p:grpSpPr>
        <a:xfrm>
          <a:off x="0" y="0"/>
          <a:ext cx="0" cy="0"/>
          <a:chOff x="0" y="0"/>
          <a:chExt cx="0" cy="0"/>
        </a:xfrm>
      </p:grpSpPr>
      <p:sp>
        <p:nvSpPr>
          <p:cNvPr id="263" name="Google Shape;263;p36"/>
          <p:cNvSpPr/>
          <p:nvPr/>
        </p:nvSpPr>
        <p:spPr>
          <a:xfrm>
            <a:off x="4884533" y="87768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pic>
        <p:nvPicPr>
          <p:cNvPr id="265" name="Google Shape;265;p36"/>
          <p:cNvPicPr preferRelativeResize="0"/>
          <p:nvPr/>
        </p:nvPicPr>
        <p:blipFill>
          <a:blip r:embed="rId3">
            <a:alphaModFix/>
          </a:blip>
          <a:stretch>
            <a:fillRect/>
          </a:stretch>
        </p:blipFill>
        <p:spPr>
          <a:xfrm rot="-695467">
            <a:off x="651401" y="4803512"/>
            <a:ext cx="1501190" cy="1659215"/>
          </a:xfrm>
          <a:prstGeom prst="rect">
            <a:avLst/>
          </a:prstGeom>
          <a:noFill/>
          <a:ln>
            <a:noFill/>
          </a:ln>
          <a:effectLst>
            <a:outerShdw blurRad="57150" dist="19050" dir="5400000" algn="bl" rotWithShape="0">
              <a:srgbClr val="000000">
                <a:alpha val="50000"/>
              </a:srgbClr>
            </a:outerShdw>
          </a:effectLst>
        </p:spPr>
      </p:pic>
      <p:sp>
        <p:nvSpPr>
          <p:cNvPr id="266" name="Google Shape;266;p36"/>
          <p:cNvSpPr txBox="1">
            <a:spLocks noGrp="1"/>
          </p:cNvSpPr>
          <p:nvPr>
            <p:ph type="title" idx="4"/>
          </p:nvPr>
        </p:nvSpPr>
        <p:spPr>
          <a:xfrm rot="-695454">
            <a:off x="920667" y="5495686"/>
            <a:ext cx="1156383" cy="658199"/>
          </a:xfrm>
          <a:prstGeom prst="rect">
            <a:avLst/>
          </a:prstGeom>
        </p:spPr>
        <p:txBody>
          <a:bodyPr spcFirstLastPara="1" wrap="square" lIns="121900" tIns="121900" rIns="121900" bIns="121900" anchor="b" anchorCtr="0">
            <a:noAutofit/>
          </a:bodyPr>
          <a:lstStyle/>
          <a:p>
            <a:pPr algn="ctr"/>
            <a:r>
              <a:rPr lang="en" sz="1867">
                <a:solidFill>
                  <a:schemeClr val="dk2"/>
                </a:solidFill>
                <a:latin typeface="Anonymous Pro"/>
                <a:ea typeface="Anonymous Pro"/>
                <a:cs typeface="Anonymous Pro"/>
                <a:sym typeface="Anonymous Pro"/>
              </a:rPr>
              <a:t>Exam content</a:t>
            </a:r>
            <a:endParaRPr sz="2133">
              <a:solidFill>
                <a:schemeClr val="dk2"/>
              </a:solidFill>
              <a:latin typeface="Anonymous Pro"/>
              <a:ea typeface="Anonymous Pro"/>
              <a:cs typeface="Anonymous Pro"/>
              <a:sym typeface="Anonymous Pro"/>
            </a:endParaRPr>
          </a:p>
        </p:txBody>
      </p:sp>
      <p:grpSp>
        <p:nvGrpSpPr>
          <p:cNvPr id="267" name="Google Shape;267;p36"/>
          <p:cNvGrpSpPr/>
          <p:nvPr/>
        </p:nvGrpSpPr>
        <p:grpSpPr>
          <a:xfrm>
            <a:off x="923015" y="5350929"/>
            <a:ext cx="309458" cy="465363"/>
            <a:chOff x="1312450" y="4093350"/>
            <a:chExt cx="685350" cy="1090200"/>
          </a:xfrm>
        </p:grpSpPr>
        <p:sp>
          <p:nvSpPr>
            <p:cNvPr id="268" name="Google Shape;268;p36"/>
            <p:cNvSpPr/>
            <p:nvPr/>
          </p:nvSpPr>
          <p:spPr>
            <a:xfrm>
              <a:off x="1312450" y="4093350"/>
              <a:ext cx="685350" cy="1090200"/>
            </a:xfrm>
            <a:custGeom>
              <a:avLst/>
              <a:gdLst/>
              <a:ahLst/>
              <a:cxnLst/>
              <a:rect l="l" t="t" r="r" b="b"/>
              <a:pathLst>
                <a:path w="27414" h="43608" extrusionOk="0">
                  <a:moveTo>
                    <a:pt x="5201" y="10009"/>
                  </a:moveTo>
                  <a:lnTo>
                    <a:pt x="5201" y="10009"/>
                  </a:lnTo>
                  <a:cubicBezTo>
                    <a:pt x="5040" y="10996"/>
                    <a:pt x="5002" y="11987"/>
                    <a:pt x="5102" y="12937"/>
                  </a:cubicBezTo>
                  <a:cubicBezTo>
                    <a:pt x="5170" y="13571"/>
                    <a:pt x="5297" y="14196"/>
                    <a:pt x="5478" y="14807"/>
                  </a:cubicBezTo>
                  <a:cubicBezTo>
                    <a:pt x="4743" y="13294"/>
                    <a:pt x="4728" y="11634"/>
                    <a:pt x="5201" y="10009"/>
                  </a:cubicBezTo>
                  <a:close/>
                  <a:moveTo>
                    <a:pt x="15811" y="1265"/>
                  </a:moveTo>
                  <a:cubicBezTo>
                    <a:pt x="20541" y="1265"/>
                    <a:pt x="25145" y="5101"/>
                    <a:pt x="25884" y="9796"/>
                  </a:cubicBezTo>
                  <a:cubicBezTo>
                    <a:pt x="26649" y="14663"/>
                    <a:pt x="23581" y="19908"/>
                    <a:pt x="18734" y="21156"/>
                  </a:cubicBezTo>
                  <a:lnTo>
                    <a:pt x="18733" y="21156"/>
                  </a:lnTo>
                  <a:cubicBezTo>
                    <a:pt x="17919" y="21366"/>
                    <a:pt x="17082" y="21467"/>
                    <a:pt x="16245" y="21467"/>
                  </a:cubicBezTo>
                  <a:cubicBezTo>
                    <a:pt x="12150" y="21467"/>
                    <a:pt x="8059" y="19044"/>
                    <a:pt x="6641" y="15088"/>
                  </a:cubicBezTo>
                  <a:cubicBezTo>
                    <a:pt x="5469" y="11816"/>
                    <a:pt x="6172" y="7764"/>
                    <a:pt x="8270" y="4955"/>
                  </a:cubicBezTo>
                  <a:cubicBezTo>
                    <a:pt x="9623" y="3549"/>
                    <a:pt x="11222" y="2430"/>
                    <a:pt x="12774" y="1829"/>
                  </a:cubicBezTo>
                  <a:cubicBezTo>
                    <a:pt x="13408" y="1665"/>
                    <a:pt x="14061" y="1582"/>
                    <a:pt x="14715" y="1582"/>
                  </a:cubicBezTo>
                  <a:cubicBezTo>
                    <a:pt x="14773" y="1582"/>
                    <a:pt x="14831" y="1582"/>
                    <a:pt x="14889" y="1584"/>
                  </a:cubicBezTo>
                  <a:cubicBezTo>
                    <a:pt x="14890" y="1584"/>
                    <a:pt x="14891" y="1584"/>
                    <a:pt x="14891" y="1584"/>
                  </a:cubicBezTo>
                  <a:cubicBezTo>
                    <a:pt x="15042" y="1584"/>
                    <a:pt x="15084" y="1340"/>
                    <a:pt x="14936" y="1309"/>
                  </a:cubicBezTo>
                  <a:cubicBezTo>
                    <a:pt x="15228" y="1279"/>
                    <a:pt x="15519" y="1265"/>
                    <a:pt x="15811" y="1265"/>
                  </a:cubicBezTo>
                  <a:close/>
                  <a:moveTo>
                    <a:pt x="11744" y="28418"/>
                  </a:moveTo>
                  <a:lnTo>
                    <a:pt x="11744" y="28418"/>
                  </a:lnTo>
                  <a:cubicBezTo>
                    <a:pt x="12408" y="28787"/>
                    <a:pt x="13268" y="28878"/>
                    <a:pt x="14064" y="28978"/>
                  </a:cubicBezTo>
                  <a:cubicBezTo>
                    <a:pt x="13489" y="31053"/>
                    <a:pt x="12936" y="33136"/>
                    <a:pt x="12378" y="35217"/>
                  </a:cubicBezTo>
                  <a:lnTo>
                    <a:pt x="12377" y="35217"/>
                  </a:lnTo>
                  <a:lnTo>
                    <a:pt x="11752" y="37548"/>
                  </a:lnTo>
                  <a:cubicBezTo>
                    <a:pt x="11436" y="37515"/>
                    <a:pt x="11118" y="37500"/>
                    <a:pt x="10804" y="37432"/>
                  </a:cubicBezTo>
                  <a:cubicBezTo>
                    <a:pt x="10450" y="37354"/>
                    <a:pt x="10108" y="37230"/>
                    <a:pt x="9772" y="37098"/>
                  </a:cubicBezTo>
                  <a:cubicBezTo>
                    <a:pt x="9899" y="36422"/>
                    <a:pt x="10035" y="35749"/>
                    <a:pt x="10185" y="35077"/>
                  </a:cubicBezTo>
                  <a:cubicBezTo>
                    <a:pt x="10425" y="33999"/>
                    <a:pt x="10695" y="32928"/>
                    <a:pt x="10992" y="31864"/>
                  </a:cubicBezTo>
                  <a:cubicBezTo>
                    <a:pt x="11305" y="30745"/>
                    <a:pt x="11807" y="29661"/>
                    <a:pt x="11760" y="28491"/>
                  </a:cubicBezTo>
                  <a:cubicBezTo>
                    <a:pt x="11757" y="28467"/>
                    <a:pt x="11752" y="28442"/>
                    <a:pt x="11744" y="28418"/>
                  </a:cubicBezTo>
                  <a:close/>
                  <a:moveTo>
                    <a:pt x="9701" y="37483"/>
                  </a:moveTo>
                  <a:cubicBezTo>
                    <a:pt x="10246" y="37833"/>
                    <a:pt x="10942" y="38077"/>
                    <a:pt x="11595" y="38077"/>
                  </a:cubicBezTo>
                  <a:cubicBezTo>
                    <a:pt x="11600" y="38077"/>
                    <a:pt x="11605" y="38077"/>
                    <a:pt x="11609" y="38077"/>
                  </a:cubicBezTo>
                  <a:lnTo>
                    <a:pt x="11609" y="38077"/>
                  </a:lnTo>
                  <a:cubicBezTo>
                    <a:pt x="11580" y="38193"/>
                    <a:pt x="11549" y="38311"/>
                    <a:pt x="11517" y="38428"/>
                  </a:cubicBezTo>
                  <a:lnTo>
                    <a:pt x="11517" y="38427"/>
                  </a:lnTo>
                  <a:cubicBezTo>
                    <a:pt x="11470" y="38603"/>
                    <a:pt x="11418" y="38860"/>
                    <a:pt x="11359" y="39156"/>
                  </a:cubicBezTo>
                  <a:cubicBezTo>
                    <a:pt x="11204" y="39085"/>
                    <a:pt x="11033" y="39072"/>
                    <a:pt x="10858" y="39072"/>
                  </a:cubicBezTo>
                  <a:cubicBezTo>
                    <a:pt x="10752" y="39072"/>
                    <a:pt x="10645" y="39077"/>
                    <a:pt x="10540" y="39077"/>
                  </a:cubicBezTo>
                  <a:cubicBezTo>
                    <a:pt x="10481" y="39077"/>
                    <a:pt x="10423" y="39075"/>
                    <a:pt x="10366" y="39070"/>
                  </a:cubicBezTo>
                  <a:cubicBezTo>
                    <a:pt x="10056" y="39046"/>
                    <a:pt x="9752" y="38970"/>
                    <a:pt x="9446" y="38922"/>
                  </a:cubicBezTo>
                  <a:cubicBezTo>
                    <a:pt x="9465" y="38818"/>
                    <a:pt x="9482" y="38724"/>
                    <a:pt x="9492" y="38655"/>
                  </a:cubicBezTo>
                  <a:cubicBezTo>
                    <a:pt x="9556" y="38264"/>
                    <a:pt x="9631" y="37874"/>
                    <a:pt x="9701" y="37483"/>
                  </a:cubicBezTo>
                  <a:close/>
                  <a:moveTo>
                    <a:pt x="9371" y="39374"/>
                  </a:moveTo>
                  <a:cubicBezTo>
                    <a:pt x="9633" y="39480"/>
                    <a:pt x="9916" y="39543"/>
                    <a:pt x="10196" y="39580"/>
                  </a:cubicBezTo>
                  <a:cubicBezTo>
                    <a:pt x="10388" y="39606"/>
                    <a:pt x="10607" y="39642"/>
                    <a:pt x="10819" y="39642"/>
                  </a:cubicBezTo>
                  <a:cubicBezTo>
                    <a:pt x="10980" y="39642"/>
                    <a:pt x="11137" y="39622"/>
                    <a:pt x="11275" y="39560"/>
                  </a:cubicBezTo>
                  <a:lnTo>
                    <a:pt x="11275" y="39560"/>
                  </a:lnTo>
                  <a:cubicBezTo>
                    <a:pt x="11189" y="39985"/>
                    <a:pt x="11082" y="40437"/>
                    <a:pt x="10950" y="40815"/>
                  </a:cubicBezTo>
                  <a:cubicBezTo>
                    <a:pt x="10924" y="40814"/>
                    <a:pt x="10899" y="40814"/>
                    <a:pt x="10873" y="40814"/>
                  </a:cubicBezTo>
                  <a:cubicBezTo>
                    <a:pt x="10639" y="40814"/>
                    <a:pt x="10398" y="40862"/>
                    <a:pt x="10159" y="40862"/>
                  </a:cubicBezTo>
                  <a:cubicBezTo>
                    <a:pt x="10125" y="40862"/>
                    <a:pt x="10090" y="40861"/>
                    <a:pt x="10056" y="40859"/>
                  </a:cubicBezTo>
                  <a:cubicBezTo>
                    <a:pt x="9795" y="40841"/>
                    <a:pt x="9538" y="40801"/>
                    <a:pt x="9284" y="40736"/>
                  </a:cubicBezTo>
                  <a:cubicBezTo>
                    <a:pt x="9251" y="40301"/>
                    <a:pt x="9306" y="39796"/>
                    <a:pt x="9371" y="39374"/>
                  </a:cubicBezTo>
                  <a:close/>
                  <a:moveTo>
                    <a:pt x="9402" y="41289"/>
                  </a:moveTo>
                  <a:lnTo>
                    <a:pt x="9402" y="41289"/>
                  </a:lnTo>
                  <a:cubicBezTo>
                    <a:pt x="9559" y="41334"/>
                    <a:pt x="9718" y="41367"/>
                    <a:pt x="9881" y="41388"/>
                  </a:cubicBezTo>
                  <a:cubicBezTo>
                    <a:pt x="10049" y="41410"/>
                    <a:pt x="10255" y="41433"/>
                    <a:pt x="10462" y="41433"/>
                  </a:cubicBezTo>
                  <a:cubicBezTo>
                    <a:pt x="10528" y="41433"/>
                    <a:pt x="10593" y="41431"/>
                    <a:pt x="10658" y="41426"/>
                  </a:cubicBezTo>
                  <a:lnTo>
                    <a:pt x="10658" y="41426"/>
                  </a:lnTo>
                  <a:cubicBezTo>
                    <a:pt x="10569" y="41553"/>
                    <a:pt x="10471" y="41645"/>
                    <a:pt x="10362" y="41677"/>
                  </a:cubicBezTo>
                  <a:cubicBezTo>
                    <a:pt x="10234" y="41715"/>
                    <a:pt x="10121" y="41733"/>
                    <a:pt x="10020" y="41733"/>
                  </a:cubicBezTo>
                  <a:cubicBezTo>
                    <a:pt x="9703" y="41733"/>
                    <a:pt x="9511" y="41557"/>
                    <a:pt x="9402" y="41289"/>
                  </a:cubicBezTo>
                  <a:close/>
                  <a:moveTo>
                    <a:pt x="15893" y="1"/>
                  </a:moveTo>
                  <a:cubicBezTo>
                    <a:pt x="15395" y="1"/>
                    <a:pt x="14894" y="37"/>
                    <a:pt x="14392" y="112"/>
                  </a:cubicBezTo>
                  <a:cubicBezTo>
                    <a:pt x="8294" y="1027"/>
                    <a:pt x="1" y="10835"/>
                    <a:pt x="5909" y="16358"/>
                  </a:cubicBezTo>
                  <a:cubicBezTo>
                    <a:pt x="5961" y="16407"/>
                    <a:pt x="6017" y="16426"/>
                    <a:pt x="6069" y="16426"/>
                  </a:cubicBezTo>
                  <a:cubicBezTo>
                    <a:pt x="6083" y="16426"/>
                    <a:pt x="6096" y="16425"/>
                    <a:pt x="6110" y="16423"/>
                  </a:cubicBezTo>
                  <a:cubicBezTo>
                    <a:pt x="7517" y="19288"/>
                    <a:pt x="10185" y="21363"/>
                    <a:pt x="13288" y="22188"/>
                  </a:cubicBezTo>
                  <a:cubicBezTo>
                    <a:pt x="12902" y="23062"/>
                    <a:pt x="12749" y="24055"/>
                    <a:pt x="12540" y="24979"/>
                  </a:cubicBezTo>
                  <a:cubicBezTo>
                    <a:pt x="12385" y="25662"/>
                    <a:pt x="12080" y="26433"/>
                    <a:pt x="12061" y="27162"/>
                  </a:cubicBezTo>
                  <a:cubicBezTo>
                    <a:pt x="11762" y="27201"/>
                    <a:pt x="11473" y="27285"/>
                    <a:pt x="11204" y="27442"/>
                  </a:cubicBezTo>
                  <a:cubicBezTo>
                    <a:pt x="11018" y="27550"/>
                    <a:pt x="11015" y="27777"/>
                    <a:pt x="11142" y="27928"/>
                  </a:cubicBezTo>
                  <a:cubicBezTo>
                    <a:pt x="11145" y="27935"/>
                    <a:pt x="11150" y="27938"/>
                    <a:pt x="11155" y="27944"/>
                  </a:cubicBezTo>
                  <a:cubicBezTo>
                    <a:pt x="11028" y="27948"/>
                    <a:pt x="10910" y="28008"/>
                    <a:pt x="10832" y="28108"/>
                  </a:cubicBezTo>
                  <a:cubicBezTo>
                    <a:pt x="9928" y="29229"/>
                    <a:pt x="9683" y="30715"/>
                    <a:pt x="9312" y="32089"/>
                  </a:cubicBezTo>
                  <a:cubicBezTo>
                    <a:pt x="8852" y="33796"/>
                    <a:pt x="8465" y="35519"/>
                    <a:pt x="8149" y="37259"/>
                  </a:cubicBezTo>
                  <a:cubicBezTo>
                    <a:pt x="7935" y="38433"/>
                    <a:pt x="7369" y="40158"/>
                    <a:pt x="7613" y="41356"/>
                  </a:cubicBezTo>
                  <a:cubicBezTo>
                    <a:pt x="7832" y="42434"/>
                    <a:pt x="8920" y="43013"/>
                    <a:pt x="9873" y="43417"/>
                  </a:cubicBezTo>
                  <a:cubicBezTo>
                    <a:pt x="10183" y="43548"/>
                    <a:pt x="10458" y="43608"/>
                    <a:pt x="10702" y="43608"/>
                  </a:cubicBezTo>
                  <a:cubicBezTo>
                    <a:pt x="12509" y="43608"/>
                    <a:pt x="12630" y="40342"/>
                    <a:pt x="13029" y="38845"/>
                  </a:cubicBezTo>
                  <a:cubicBezTo>
                    <a:pt x="13941" y="35420"/>
                    <a:pt x="14878" y="31999"/>
                    <a:pt x="15749" y="28562"/>
                  </a:cubicBezTo>
                  <a:cubicBezTo>
                    <a:pt x="15842" y="28197"/>
                    <a:pt x="15632" y="27698"/>
                    <a:pt x="15220" y="27630"/>
                  </a:cubicBezTo>
                  <a:cubicBezTo>
                    <a:pt x="14854" y="27569"/>
                    <a:pt x="14466" y="27473"/>
                    <a:pt x="14071" y="27380"/>
                  </a:cubicBezTo>
                  <a:cubicBezTo>
                    <a:pt x="14478" y="25797"/>
                    <a:pt x="14896" y="24136"/>
                    <a:pt x="15010" y="22508"/>
                  </a:cubicBezTo>
                  <a:cubicBezTo>
                    <a:pt x="15443" y="22557"/>
                    <a:pt x="15877" y="22582"/>
                    <a:pt x="16312" y="22582"/>
                  </a:cubicBezTo>
                  <a:cubicBezTo>
                    <a:pt x="16645" y="22582"/>
                    <a:pt x="16978" y="22568"/>
                    <a:pt x="17310" y="22539"/>
                  </a:cubicBezTo>
                  <a:cubicBezTo>
                    <a:pt x="23190" y="22007"/>
                    <a:pt x="27413" y="16567"/>
                    <a:pt x="27170" y="10774"/>
                  </a:cubicBezTo>
                  <a:cubicBezTo>
                    <a:pt x="26925" y="4930"/>
                    <a:pt x="21682" y="1"/>
                    <a:pt x="15893"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69" name="Google Shape;269;p36"/>
            <p:cNvSpPr/>
            <p:nvPr/>
          </p:nvSpPr>
          <p:spPr>
            <a:xfrm>
              <a:off x="1477975" y="4161250"/>
              <a:ext cx="487250" cy="450450"/>
            </a:xfrm>
            <a:custGeom>
              <a:avLst/>
              <a:gdLst/>
              <a:ahLst/>
              <a:cxnLst/>
              <a:rect l="l" t="t" r="r" b="b"/>
              <a:pathLst>
                <a:path w="19490" h="18018" extrusionOk="0">
                  <a:moveTo>
                    <a:pt x="1614" y="7205"/>
                  </a:moveTo>
                  <a:cubicBezTo>
                    <a:pt x="1122" y="9193"/>
                    <a:pt x="1161" y="11265"/>
                    <a:pt x="1871" y="12865"/>
                  </a:cubicBezTo>
                  <a:cubicBezTo>
                    <a:pt x="1911" y="12957"/>
                    <a:pt x="1956" y="13046"/>
                    <a:pt x="2001" y="13135"/>
                  </a:cubicBezTo>
                  <a:cubicBezTo>
                    <a:pt x="1442" y="12197"/>
                    <a:pt x="1127" y="11132"/>
                    <a:pt x="1088" y="10040"/>
                  </a:cubicBezTo>
                  <a:cubicBezTo>
                    <a:pt x="1052" y="9061"/>
                    <a:pt x="1251" y="8105"/>
                    <a:pt x="1614" y="7205"/>
                  </a:cubicBezTo>
                  <a:close/>
                  <a:moveTo>
                    <a:pt x="8769" y="1099"/>
                  </a:moveTo>
                  <a:cubicBezTo>
                    <a:pt x="10213" y="1099"/>
                    <a:pt x="11739" y="1834"/>
                    <a:pt x="12928" y="2514"/>
                  </a:cubicBezTo>
                  <a:cubicBezTo>
                    <a:pt x="15190" y="3806"/>
                    <a:pt x="17154" y="5801"/>
                    <a:pt x="17151" y="8562"/>
                  </a:cubicBezTo>
                  <a:cubicBezTo>
                    <a:pt x="17150" y="11027"/>
                    <a:pt x="16062" y="14041"/>
                    <a:pt x="14176" y="15676"/>
                  </a:cubicBezTo>
                  <a:cubicBezTo>
                    <a:pt x="13112" y="16598"/>
                    <a:pt x="11835" y="16976"/>
                    <a:pt x="10526" y="16976"/>
                  </a:cubicBezTo>
                  <a:cubicBezTo>
                    <a:pt x="8796" y="16976"/>
                    <a:pt x="7009" y="16315"/>
                    <a:pt x="5579" y="15381"/>
                  </a:cubicBezTo>
                  <a:cubicBezTo>
                    <a:pt x="2756" y="13536"/>
                    <a:pt x="1781" y="10776"/>
                    <a:pt x="2574" y="7531"/>
                  </a:cubicBezTo>
                  <a:cubicBezTo>
                    <a:pt x="2925" y="6098"/>
                    <a:pt x="3537" y="4567"/>
                    <a:pt x="4464" y="3322"/>
                  </a:cubicBezTo>
                  <a:cubicBezTo>
                    <a:pt x="4471" y="3316"/>
                    <a:pt x="4477" y="3308"/>
                    <a:pt x="4485" y="3302"/>
                  </a:cubicBezTo>
                  <a:cubicBezTo>
                    <a:pt x="5475" y="2436"/>
                    <a:pt x="6694" y="1440"/>
                    <a:pt x="8014" y="1172"/>
                  </a:cubicBezTo>
                  <a:cubicBezTo>
                    <a:pt x="8262" y="1122"/>
                    <a:pt x="8514" y="1099"/>
                    <a:pt x="8769" y="1099"/>
                  </a:cubicBezTo>
                  <a:close/>
                  <a:moveTo>
                    <a:pt x="8887" y="1"/>
                  </a:moveTo>
                  <a:cubicBezTo>
                    <a:pt x="8837" y="1"/>
                    <a:pt x="8788" y="1"/>
                    <a:pt x="8738" y="3"/>
                  </a:cubicBezTo>
                  <a:cubicBezTo>
                    <a:pt x="6181" y="71"/>
                    <a:pt x="3888" y="2245"/>
                    <a:pt x="2440" y="4180"/>
                  </a:cubicBezTo>
                  <a:cubicBezTo>
                    <a:pt x="877" y="6267"/>
                    <a:pt x="1" y="8911"/>
                    <a:pt x="661" y="11505"/>
                  </a:cubicBezTo>
                  <a:cubicBezTo>
                    <a:pt x="1175" y="13521"/>
                    <a:pt x="2542" y="15297"/>
                    <a:pt x="4474" y="15997"/>
                  </a:cubicBezTo>
                  <a:cubicBezTo>
                    <a:pt x="6169" y="17258"/>
                    <a:pt x="8337" y="18017"/>
                    <a:pt x="10414" y="18017"/>
                  </a:cubicBezTo>
                  <a:cubicBezTo>
                    <a:pt x="12074" y="18017"/>
                    <a:pt x="13676" y="17532"/>
                    <a:pt x="14932" y="16430"/>
                  </a:cubicBezTo>
                  <a:cubicBezTo>
                    <a:pt x="18721" y="13109"/>
                    <a:pt x="19489" y="6595"/>
                    <a:pt x="15668" y="3108"/>
                  </a:cubicBezTo>
                  <a:cubicBezTo>
                    <a:pt x="13933" y="1526"/>
                    <a:pt x="11308" y="1"/>
                    <a:pt x="8887"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0" name="Google Shape;270;p36"/>
            <p:cNvSpPr/>
            <p:nvPr/>
          </p:nvSpPr>
          <p:spPr>
            <a:xfrm>
              <a:off x="1611400" y="4264325"/>
              <a:ext cx="204725" cy="224825"/>
            </a:xfrm>
            <a:custGeom>
              <a:avLst/>
              <a:gdLst/>
              <a:ahLst/>
              <a:cxnLst/>
              <a:rect l="l" t="t" r="r" b="b"/>
              <a:pathLst>
                <a:path w="8189" h="8993" extrusionOk="0">
                  <a:moveTo>
                    <a:pt x="3561" y="0"/>
                  </a:moveTo>
                  <a:cubicBezTo>
                    <a:pt x="1727" y="0"/>
                    <a:pt x="0" y="1490"/>
                    <a:pt x="935" y="3575"/>
                  </a:cubicBezTo>
                  <a:cubicBezTo>
                    <a:pt x="1077" y="3892"/>
                    <a:pt x="1311" y="4020"/>
                    <a:pt x="1557" y="4020"/>
                  </a:cubicBezTo>
                  <a:cubicBezTo>
                    <a:pt x="2000" y="4020"/>
                    <a:pt x="2483" y="3607"/>
                    <a:pt x="2546" y="3138"/>
                  </a:cubicBezTo>
                  <a:cubicBezTo>
                    <a:pt x="2652" y="2350"/>
                    <a:pt x="3006" y="2037"/>
                    <a:pt x="3405" y="2037"/>
                  </a:cubicBezTo>
                  <a:cubicBezTo>
                    <a:pt x="4054" y="2037"/>
                    <a:pt x="4819" y="2864"/>
                    <a:pt x="4821" y="3825"/>
                  </a:cubicBezTo>
                  <a:cubicBezTo>
                    <a:pt x="4825" y="5165"/>
                    <a:pt x="3942" y="6358"/>
                    <a:pt x="3228" y="7421"/>
                  </a:cubicBezTo>
                  <a:cubicBezTo>
                    <a:pt x="2689" y="8221"/>
                    <a:pt x="3437" y="8993"/>
                    <a:pt x="4195" y="8993"/>
                  </a:cubicBezTo>
                  <a:cubicBezTo>
                    <a:pt x="4522" y="8993"/>
                    <a:pt x="4850" y="8849"/>
                    <a:pt x="5078" y="8503"/>
                  </a:cubicBezTo>
                  <a:cubicBezTo>
                    <a:pt x="6537" y="6287"/>
                    <a:pt x="8188" y="2626"/>
                    <a:pt x="5438" y="602"/>
                  </a:cubicBezTo>
                  <a:cubicBezTo>
                    <a:pt x="4875" y="188"/>
                    <a:pt x="4211" y="0"/>
                    <a:pt x="3561"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71" name="Google Shape;271;p36"/>
            <p:cNvSpPr/>
            <p:nvPr/>
          </p:nvSpPr>
          <p:spPr>
            <a:xfrm>
              <a:off x="1688575" y="4506825"/>
              <a:ext cx="60375" cy="62375"/>
            </a:xfrm>
            <a:custGeom>
              <a:avLst/>
              <a:gdLst/>
              <a:ahLst/>
              <a:cxnLst/>
              <a:rect l="l" t="t" r="r" b="b"/>
              <a:pathLst>
                <a:path w="2415" h="2495" extrusionOk="0">
                  <a:moveTo>
                    <a:pt x="1242" y="0"/>
                  </a:moveTo>
                  <a:cubicBezTo>
                    <a:pt x="1230" y="0"/>
                    <a:pt x="1219" y="1"/>
                    <a:pt x="1207" y="1"/>
                  </a:cubicBezTo>
                  <a:cubicBezTo>
                    <a:pt x="1005" y="10"/>
                    <a:pt x="807" y="63"/>
                    <a:pt x="629" y="158"/>
                  </a:cubicBezTo>
                  <a:cubicBezTo>
                    <a:pt x="403" y="277"/>
                    <a:pt x="150" y="585"/>
                    <a:pt x="103" y="841"/>
                  </a:cubicBezTo>
                  <a:cubicBezTo>
                    <a:pt x="93" y="897"/>
                    <a:pt x="83" y="952"/>
                    <a:pt x="73" y="1007"/>
                  </a:cubicBezTo>
                  <a:cubicBezTo>
                    <a:pt x="0" y="1417"/>
                    <a:pt x="50" y="1851"/>
                    <a:pt x="375" y="2151"/>
                  </a:cubicBezTo>
                  <a:cubicBezTo>
                    <a:pt x="605" y="2361"/>
                    <a:pt x="887" y="2495"/>
                    <a:pt x="1207" y="2495"/>
                  </a:cubicBezTo>
                  <a:cubicBezTo>
                    <a:pt x="1517" y="2490"/>
                    <a:pt x="1814" y="2367"/>
                    <a:pt x="2037" y="2151"/>
                  </a:cubicBezTo>
                  <a:cubicBezTo>
                    <a:pt x="2354" y="1833"/>
                    <a:pt x="2415" y="1430"/>
                    <a:pt x="2339" y="1007"/>
                  </a:cubicBezTo>
                  <a:cubicBezTo>
                    <a:pt x="2329" y="952"/>
                    <a:pt x="2319" y="897"/>
                    <a:pt x="2309" y="841"/>
                  </a:cubicBezTo>
                  <a:cubicBezTo>
                    <a:pt x="2267" y="605"/>
                    <a:pt x="2080" y="387"/>
                    <a:pt x="1900" y="247"/>
                  </a:cubicBezTo>
                  <a:cubicBezTo>
                    <a:pt x="1716" y="105"/>
                    <a:pt x="1480" y="0"/>
                    <a:pt x="1242" y="0"/>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272" name="Google Shape;272;p36"/>
          <p:cNvSpPr/>
          <p:nvPr/>
        </p:nvSpPr>
        <p:spPr>
          <a:xfrm>
            <a:off x="4940633" y="851525"/>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1" name="Google Shape;281;p36"/>
          <p:cNvSpPr/>
          <p:nvPr/>
        </p:nvSpPr>
        <p:spPr>
          <a:xfrm>
            <a:off x="4884533" y="2040258"/>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2" name="Google Shape;282;p36"/>
          <p:cNvSpPr/>
          <p:nvPr/>
        </p:nvSpPr>
        <p:spPr>
          <a:xfrm>
            <a:off x="4884533" y="3205031"/>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83" name="Google Shape;283;p36"/>
          <p:cNvSpPr/>
          <p:nvPr/>
        </p:nvSpPr>
        <p:spPr>
          <a:xfrm>
            <a:off x="4933149" y="3154104"/>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2" name="Google Shape;264;p36">
            <a:extLst>
              <a:ext uri="{FF2B5EF4-FFF2-40B4-BE49-F238E27FC236}">
                <a16:creationId xmlns:a16="http://schemas.microsoft.com/office/drawing/2014/main" id="{583E25DD-4B65-EC4A-ACE5-3A9D674B03F2}"/>
              </a:ext>
            </a:extLst>
          </p:cNvPr>
          <p:cNvSpPr/>
          <p:nvPr/>
        </p:nvSpPr>
        <p:spPr>
          <a:xfrm>
            <a:off x="4886090" y="4470416"/>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20" name="Terminator 19">
            <a:extLst>
              <a:ext uri="{FF2B5EF4-FFF2-40B4-BE49-F238E27FC236}">
                <a16:creationId xmlns:a16="http://schemas.microsoft.com/office/drawing/2014/main" id="{CBE09705-7CC8-2D4D-8B1C-0178AC5C2645}"/>
              </a:ext>
            </a:extLst>
          </p:cNvPr>
          <p:cNvSpPr/>
          <p:nvPr/>
        </p:nvSpPr>
        <p:spPr>
          <a:xfrm>
            <a:off x="711200" y="622300"/>
            <a:ext cx="4076700" cy="1816358"/>
          </a:xfrm>
          <a:prstGeom prst="flowChartTerminator">
            <a:avLst/>
          </a:prstGeom>
          <a:solidFill>
            <a:srgbClr val="E6EDF8"/>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Lập bảng thống kê các sự kiện khởi nghĩa giành chính quyền ở Hà Nội, Huế và Sài Gòn</a:t>
            </a:r>
          </a:p>
        </p:txBody>
      </p:sp>
      <p:sp>
        <p:nvSpPr>
          <p:cNvPr id="44" name="Google Shape;282;p36">
            <a:extLst>
              <a:ext uri="{FF2B5EF4-FFF2-40B4-BE49-F238E27FC236}">
                <a16:creationId xmlns:a16="http://schemas.microsoft.com/office/drawing/2014/main" id="{576F1D4E-E1CA-4346-A5CD-A931EE83B4CD}"/>
              </a:ext>
            </a:extLst>
          </p:cNvPr>
          <p:cNvSpPr/>
          <p:nvPr/>
        </p:nvSpPr>
        <p:spPr>
          <a:xfrm>
            <a:off x="4884533" y="5632155"/>
            <a:ext cx="398400" cy="398400"/>
          </a:xfrm>
          <a:prstGeom prst="roundRect">
            <a:avLst>
              <a:gd name="adj" fmla="val 16667"/>
            </a:avLst>
          </a:prstGeom>
          <a:noFill/>
          <a:ln w="19050" cap="flat" cmpd="sng">
            <a:solidFill>
              <a:schemeClr val="dk2"/>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45" name="Google Shape;283;p36">
            <a:extLst>
              <a:ext uri="{FF2B5EF4-FFF2-40B4-BE49-F238E27FC236}">
                <a16:creationId xmlns:a16="http://schemas.microsoft.com/office/drawing/2014/main" id="{C57755D5-9FAC-9D4E-8B2C-771C442AF1A1}"/>
              </a:ext>
            </a:extLst>
          </p:cNvPr>
          <p:cNvSpPr/>
          <p:nvPr/>
        </p:nvSpPr>
        <p:spPr>
          <a:xfrm>
            <a:off x="4933149" y="5581228"/>
            <a:ext cx="535848" cy="398105"/>
          </a:xfrm>
          <a:custGeom>
            <a:avLst/>
            <a:gdLst/>
            <a:ahLst/>
            <a:cxnLst/>
            <a:rect l="l" t="t" r="r" b="b"/>
            <a:pathLst>
              <a:path w="285532" h="196111" extrusionOk="0">
                <a:moveTo>
                  <a:pt x="269081" y="0"/>
                </a:moveTo>
                <a:lnTo>
                  <a:pt x="78609" y="158394"/>
                </a:lnTo>
                <a:lnTo>
                  <a:pt x="21130" y="75516"/>
                </a:lnTo>
                <a:lnTo>
                  <a:pt x="0" y="90186"/>
                </a:lnTo>
                <a:lnTo>
                  <a:pt x="73490" y="196110"/>
                </a:lnTo>
                <a:lnTo>
                  <a:pt x="285531" y="19789"/>
                </a:lnTo>
                <a:lnTo>
                  <a:pt x="269081" y="0"/>
                </a:lnTo>
                <a:close/>
              </a:path>
            </a:pathLst>
          </a:custGeom>
          <a:solidFill>
            <a:schemeClr val="accent5"/>
          </a:solidFill>
          <a:ln w="9525" cap="flat" cmpd="sng">
            <a:solidFill>
              <a:schemeClr val="accent5"/>
            </a:solidFill>
            <a:prstDash val="solid"/>
            <a:round/>
            <a:headEnd type="none" w="sm" len="sm"/>
            <a:tailEnd type="none" w="sm" len="sm"/>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aphicFrame>
        <p:nvGraphicFramePr>
          <p:cNvPr id="21" name="Table 21">
            <a:extLst>
              <a:ext uri="{FF2B5EF4-FFF2-40B4-BE49-F238E27FC236}">
                <a16:creationId xmlns:a16="http://schemas.microsoft.com/office/drawing/2014/main" id="{C3FBEABA-F6F6-F84D-A0F9-CD52850762CB}"/>
              </a:ext>
            </a:extLst>
          </p:cNvPr>
          <p:cNvGraphicFramePr>
            <a:graphicFrameLocks noGrp="1"/>
          </p:cNvGraphicFramePr>
          <p:nvPr/>
        </p:nvGraphicFramePr>
        <p:xfrm>
          <a:off x="6515100" y="566508"/>
          <a:ext cx="5054600" cy="5796192"/>
        </p:xfrm>
        <a:graphic>
          <a:graphicData uri="http://schemas.openxmlformats.org/drawingml/2006/table">
            <a:tbl>
              <a:tblPr firstRow="1" bandRow="1">
                <a:tableStyleId>{5C22544A-7EE6-4342-B048-85BDC9FD1C3A}</a:tableStyleId>
              </a:tblPr>
              <a:tblGrid>
                <a:gridCol w="1168400">
                  <a:extLst>
                    <a:ext uri="{9D8B030D-6E8A-4147-A177-3AD203B41FA5}">
                      <a16:colId xmlns:a16="http://schemas.microsoft.com/office/drawing/2014/main" val="3939616316"/>
                    </a:ext>
                  </a:extLst>
                </a:gridCol>
                <a:gridCol w="1587500">
                  <a:extLst>
                    <a:ext uri="{9D8B030D-6E8A-4147-A177-3AD203B41FA5}">
                      <a16:colId xmlns:a16="http://schemas.microsoft.com/office/drawing/2014/main" val="1375358851"/>
                    </a:ext>
                  </a:extLst>
                </a:gridCol>
                <a:gridCol w="2298700">
                  <a:extLst>
                    <a:ext uri="{9D8B030D-6E8A-4147-A177-3AD203B41FA5}">
                      <a16:colId xmlns:a16="http://schemas.microsoft.com/office/drawing/2014/main" val="2457795035"/>
                    </a:ext>
                  </a:extLst>
                </a:gridCol>
              </a:tblGrid>
              <a:tr h="87252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T</a:t>
                      </a:r>
                      <a:r>
                        <a:rPr lang="en-VN" sz="2400" dirty="0">
                          <a:solidFill>
                            <a:srgbClr val="002060"/>
                          </a:solidFill>
                          <a:latin typeface="Times New Roman" panose="02020603050405020304" pitchFamily="18" charset="0"/>
                          <a:cs typeface="Times New Roman" panose="02020603050405020304" pitchFamily="18" charset="0"/>
                        </a:rPr>
                        <a:t>hời gian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tc>
                  <a:txBody>
                    <a:bodyPr/>
                    <a:lstStyle/>
                    <a:p>
                      <a:pPr algn="ctr"/>
                      <a:r>
                        <a:rPr lang="en-US" sz="2400" dirty="0">
                          <a:solidFill>
                            <a:srgbClr val="002060"/>
                          </a:solidFill>
                          <a:latin typeface="Times New Roman" panose="02020603050405020304" pitchFamily="18" charset="0"/>
                          <a:cs typeface="Times New Roman" panose="02020603050405020304" pitchFamily="18" charset="0"/>
                        </a:rPr>
                        <a:t>S</a:t>
                      </a:r>
                      <a:r>
                        <a:rPr lang="en-VN" sz="2400" dirty="0">
                          <a:solidFill>
                            <a:srgbClr val="002060"/>
                          </a:solidFill>
                          <a:latin typeface="Times New Roman" panose="02020603050405020304" pitchFamily="18" charset="0"/>
                          <a:cs typeface="Times New Roman" panose="02020603050405020304" pitchFamily="18" charset="0"/>
                        </a:rPr>
                        <a:t>ự kiện</a:t>
                      </a: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solidFill>
                      <a:schemeClr val="tx2">
                        <a:lumMod val="20000"/>
                        <a:lumOff val="80000"/>
                      </a:schemeClr>
                    </a:solidFill>
                  </a:tcPr>
                </a:tc>
                <a:extLst>
                  <a:ext uri="{0D108BD9-81ED-4DB2-BD59-A6C34878D82A}">
                    <a16:rowId xmlns:a16="http://schemas.microsoft.com/office/drawing/2014/main" val="897146781"/>
                  </a:ext>
                </a:extLst>
              </a:tr>
              <a:tr h="1651817">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926343970"/>
                  </a:ext>
                </a:extLst>
              </a:tr>
              <a:tr h="1811753">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2700228425"/>
                  </a:ext>
                </a:extLst>
              </a:tr>
              <a:tr h="1460101">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tc>
                  <a:txBody>
                    <a:bodyPr/>
                    <a:lstStyle/>
                    <a:p>
                      <a:pPr algn="ctr"/>
                      <a:endParaRPr lang="en-VN" sz="2400" dirty="0">
                        <a:solidFill>
                          <a:srgbClr val="002060"/>
                        </a:solidFill>
                        <a:latin typeface="Times New Roman" panose="02020603050405020304" pitchFamily="18" charset="0"/>
                        <a:cs typeface="Times New Roman" panose="02020603050405020304" pitchFamily="18" charset="0"/>
                      </a:endParaRPr>
                    </a:p>
                  </a:txBody>
                  <a:tcPr>
                    <a:lnL w="12700" cap="flat" cmpd="sng" algn="ctr">
                      <a:solidFill>
                        <a:schemeClr val="tx1"/>
                      </a:solidFill>
                      <a:prstDash val="solid"/>
                      <a:round/>
                      <a:headEnd type="none" w="med" len="med"/>
                      <a:tailEnd type="none" w="med" len="med"/>
                    </a:lnL>
                    <a:lnR w="12700" cap="flat" cmpd="sng" algn="ctr">
                      <a:solidFill>
                        <a:schemeClr val="tx1"/>
                      </a:solidFill>
                      <a:prstDash val="solid"/>
                      <a:round/>
                      <a:headEnd type="none" w="med" len="med"/>
                      <a:tailEnd type="none" w="med" len="med"/>
                    </a:lnR>
                    <a:lnT w="12700" cap="flat" cmpd="sng" algn="ctr">
                      <a:solidFill>
                        <a:schemeClr val="tx1"/>
                      </a:solidFill>
                      <a:prstDash val="solid"/>
                      <a:round/>
                      <a:headEnd type="none" w="med" len="med"/>
                      <a:tailEnd type="none" w="med" len="med"/>
                    </a:lnT>
                    <a:lnB w="12700" cap="flat" cmpd="sng" algn="ctr">
                      <a:solidFill>
                        <a:schemeClr val="tx1"/>
                      </a:solidFill>
                      <a:prstDash val="solid"/>
                      <a:round/>
                      <a:headEnd type="none" w="med" len="med"/>
                      <a:tailEnd type="none" w="med" len="med"/>
                    </a:lnB>
                  </a:tcPr>
                </a:tc>
                <a:extLst>
                  <a:ext uri="{0D108BD9-81ED-4DB2-BD59-A6C34878D82A}">
                    <a16:rowId xmlns:a16="http://schemas.microsoft.com/office/drawing/2014/main" val="4263891038"/>
                  </a:ext>
                </a:extLst>
              </a:tr>
            </a:tbl>
          </a:graphicData>
        </a:graphic>
      </p:graphicFrame>
      <p:cxnSp>
        <p:nvCxnSpPr>
          <p:cNvPr id="23" name="Straight Connector 22">
            <a:extLst>
              <a:ext uri="{FF2B5EF4-FFF2-40B4-BE49-F238E27FC236}">
                <a16:creationId xmlns:a16="http://schemas.microsoft.com/office/drawing/2014/main" id="{C69B387D-540E-DF41-88A1-237C0CE94035}"/>
              </a:ext>
            </a:extLst>
          </p:cNvPr>
          <p:cNvCxnSpPr>
            <a:cxnSpLocks/>
          </p:cNvCxnSpPr>
          <p:nvPr/>
        </p:nvCxnSpPr>
        <p:spPr>
          <a:xfrm flipV="1">
            <a:off x="6522584" y="566508"/>
            <a:ext cx="1148216" cy="837874"/>
          </a:xfrm>
          <a:prstGeom prst="line">
            <a:avLst/>
          </a:prstGeom>
          <a:ln>
            <a:solidFill>
              <a:srgbClr val="C00000"/>
            </a:solidFill>
          </a:ln>
        </p:spPr>
        <p:style>
          <a:lnRef idx="1">
            <a:schemeClr val="accent1"/>
          </a:lnRef>
          <a:fillRef idx="0">
            <a:schemeClr val="accent1"/>
          </a:fillRef>
          <a:effectRef idx="0">
            <a:schemeClr val="accent1"/>
          </a:effectRef>
          <a:fontRef idx="minor">
            <a:schemeClr val="tx1"/>
          </a:fontRef>
        </p:style>
      </p:cxnSp>
      <p:sp>
        <p:nvSpPr>
          <p:cNvPr id="24" name="TextBox 23">
            <a:extLst>
              <a:ext uri="{FF2B5EF4-FFF2-40B4-BE49-F238E27FC236}">
                <a16:creationId xmlns:a16="http://schemas.microsoft.com/office/drawing/2014/main" id="{9CDB16DD-320C-CC45-89D7-C1CE650AED8A}"/>
              </a:ext>
            </a:extLst>
          </p:cNvPr>
          <p:cNvSpPr txBox="1"/>
          <p:nvPr/>
        </p:nvSpPr>
        <p:spPr>
          <a:xfrm>
            <a:off x="6629129" y="603250"/>
            <a:ext cx="762008" cy="400110"/>
          </a:xfrm>
          <a:prstGeom prst="rect">
            <a:avLst/>
          </a:prstGeom>
          <a:noFill/>
        </p:spPr>
        <p:txBody>
          <a:bodyPr wrap="square" rtlCol="0">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595959"/>
                </a:solidFill>
                <a:effectLst/>
                <a:uLnTx/>
                <a:uFillTx/>
                <a:latin typeface="Times New Roman" panose="02020603050405020304" pitchFamily="18" charset="0"/>
                <a:ea typeface="+mn-ea"/>
                <a:cs typeface="Times New Roman" panose="02020603050405020304" pitchFamily="18" charset="0"/>
              </a:rPr>
              <a:t>Mục</a:t>
            </a:r>
          </a:p>
        </p:txBody>
      </p:sp>
      <p:sp>
        <p:nvSpPr>
          <p:cNvPr id="25" name="Rectangle 24">
            <a:extLst>
              <a:ext uri="{FF2B5EF4-FFF2-40B4-BE49-F238E27FC236}">
                <a16:creationId xmlns:a16="http://schemas.microsoft.com/office/drawing/2014/main" id="{98F3EF8A-BE68-AB4F-92BD-E139C90CC29D}"/>
              </a:ext>
            </a:extLst>
          </p:cNvPr>
          <p:cNvSpPr/>
          <p:nvPr/>
        </p:nvSpPr>
        <p:spPr>
          <a:xfrm>
            <a:off x="6954041" y="1049575"/>
            <a:ext cx="577402" cy="400110"/>
          </a:xfrm>
          <a:prstGeom prst="rect">
            <a:avLst/>
          </a:prstGeom>
        </p:spPr>
        <p:txBody>
          <a:bodyPr wrap="none">
            <a:spAutoFit/>
          </a:bodyPr>
          <a:lstStyle/>
          <a:p>
            <a:pPr marL="0" marR="0" lvl="0" indent="0" algn="l" defTabSz="914400" rtl="0" eaLnBrk="1" fontAlgn="auto" latinLnBrk="0" hangingPunct="1">
              <a:lnSpc>
                <a:spcPct val="100000"/>
              </a:lnSpc>
              <a:spcBef>
                <a:spcPts val="0"/>
              </a:spcBef>
              <a:spcAft>
                <a:spcPts val="0"/>
              </a:spcAft>
              <a:buClrTx/>
              <a:buSzTx/>
              <a:buFontTx/>
              <a:buNone/>
              <a:tabLst/>
              <a:defRPr/>
            </a:pPr>
            <a:r>
              <a:rPr kumimoji="0" lang="en-VN" sz="2000" b="0"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Nơi</a:t>
            </a:r>
          </a:p>
        </p:txBody>
      </p:sp>
      <p:sp>
        <p:nvSpPr>
          <p:cNvPr id="55" name="Rectangle 54">
            <a:extLst>
              <a:ext uri="{FF2B5EF4-FFF2-40B4-BE49-F238E27FC236}">
                <a16:creationId xmlns:a16="http://schemas.microsoft.com/office/drawing/2014/main" id="{985940C1-124B-1E49-B92E-4BF3031E3CB3}"/>
              </a:ext>
            </a:extLst>
          </p:cNvPr>
          <p:cNvSpPr/>
          <p:nvPr/>
        </p:nvSpPr>
        <p:spPr>
          <a:xfrm>
            <a:off x="7670800" y="1731625"/>
            <a:ext cx="1670650"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19/08/1945</a:t>
            </a: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p>
        </p:txBody>
      </p:sp>
      <p:sp>
        <p:nvSpPr>
          <p:cNvPr id="56" name="Rectangle 55">
            <a:extLst>
              <a:ext uri="{FF2B5EF4-FFF2-40B4-BE49-F238E27FC236}">
                <a16:creationId xmlns:a16="http://schemas.microsoft.com/office/drawing/2014/main" id="{25DBA456-F7C8-934F-88E0-DBBB33BAA888}"/>
              </a:ext>
            </a:extLst>
          </p:cNvPr>
          <p:cNvSpPr/>
          <p:nvPr/>
        </p:nvSpPr>
        <p:spPr>
          <a:xfrm>
            <a:off x="9435507" y="1593125"/>
            <a:ext cx="1924776"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Calibri" panose="020F0502020204030204" pitchFamily="34" charset="0"/>
                <a:cs typeface="Times New Roman" panose="02020603050405020304" pitchFamily="18" charset="0"/>
              </a:rPr>
              <a:t>Khởi nghĩa thắng lợi ở Hà Nội </a:t>
            </a:r>
            <a:endParaRPr kumimoji="0" lang="en-VN" sz="24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26" name="Rectangle 25">
            <a:extLst>
              <a:ext uri="{FF2B5EF4-FFF2-40B4-BE49-F238E27FC236}">
                <a16:creationId xmlns:a16="http://schemas.microsoft.com/office/drawing/2014/main" id="{799A309C-481C-444F-B0C3-231C0BB11816}"/>
              </a:ext>
            </a:extLst>
          </p:cNvPr>
          <p:cNvSpPr/>
          <p:nvPr/>
        </p:nvSpPr>
        <p:spPr>
          <a:xfrm>
            <a:off x="7653863" y="3552209"/>
            <a:ext cx="1662635"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23/08/1945</a:t>
            </a: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p:txBody>
      </p:sp>
      <p:sp>
        <p:nvSpPr>
          <p:cNvPr id="27" name="Rectangle 26">
            <a:extLst>
              <a:ext uri="{FF2B5EF4-FFF2-40B4-BE49-F238E27FC236}">
                <a16:creationId xmlns:a16="http://schemas.microsoft.com/office/drawing/2014/main" id="{694CC9C7-3DBB-4141-BF0B-0140CC49A5A4}"/>
              </a:ext>
            </a:extLst>
          </p:cNvPr>
          <p:cNvSpPr/>
          <p:nvPr/>
        </p:nvSpPr>
        <p:spPr>
          <a:xfrm>
            <a:off x="9341450" y="3310414"/>
            <a:ext cx="2078758"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a:t>
            </a: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hân dân ta đã giành chính quyền ở Huế.</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28" name="Rectangle 27">
            <a:extLst>
              <a:ext uri="{FF2B5EF4-FFF2-40B4-BE49-F238E27FC236}">
                <a16:creationId xmlns:a16="http://schemas.microsoft.com/office/drawing/2014/main" id="{9EA51EE6-899A-A043-A468-0E61321D6EBC}"/>
              </a:ext>
            </a:extLst>
          </p:cNvPr>
          <p:cNvSpPr/>
          <p:nvPr/>
        </p:nvSpPr>
        <p:spPr>
          <a:xfrm>
            <a:off x="7772872" y="5215849"/>
            <a:ext cx="1662635" cy="461665"/>
          </a:xfrm>
          <a:prstGeom prst="rect">
            <a:avLst/>
          </a:prstGeom>
        </p:spPr>
        <p:txBody>
          <a:bodyPr wrap="non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25/08/1945</a:t>
            </a: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p>
        </p:txBody>
      </p:sp>
      <p:sp>
        <p:nvSpPr>
          <p:cNvPr id="29" name="Rectangle 28">
            <a:extLst>
              <a:ext uri="{FF2B5EF4-FFF2-40B4-BE49-F238E27FC236}">
                <a16:creationId xmlns:a16="http://schemas.microsoft.com/office/drawing/2014/main" id="{34A257B9-41DB-7547-8768-2B4EA32F5D79}"/>
              </a:ext>
            </a:extLst>
          </p:cNvPr>
          <p:cNvSpPr/>
          <p:nvPr/>
        </p:nvSpPr>
        <p:spPr>
          <a:xfrm>
            <a:off x="9301944" y="5031990"/>
            <a:ext cx="2307262"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N</a:t>
            </a:r>
            <a:r>
              <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Calibri" panose="020F0502020204030204" pitchFamily="34" charset="0"/>
                <a:cs typeface="Times New Roman" panose="02020603050405020304" pitchFamily="18" charset="0"/>
              </a:rPr>
              <a:t>hân dân ta đã giành chính quyền ở Sài Gòn</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
        <p:nvSpPr>
          <p:cNvPr id="2" name="Rectangle 1">
            <a:extLst>
              <a:ext uri="{FF2B5EF4-FFF2-40B4-BE49-F238E27FC236}">
                <a16:creationId xmlns:a16="http://schemas.microsoft.com/office/drawing/2014/main" id="{C0CF45CA-A2BD-0344-8F34-FA410DD21C62}"/>
              </a:ext>
            </a:extLst>
          </p:cNvPr>
          <p:cNvSpPr/>
          <p:nvPr/>
        </p:nvSpPr>
        <p:spPr>
          <a:xfrm>
            <a:off x="6551776" y="1961942"/>
            <a:ext cx="1082349"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Hà Nội</a:t>
            </a:r>
          </a:p>
        </p:txBody>
      </p:sp>
      <p:sp>
        <p:nvSpPr>
          <p:cNvPr id="3" name="Rectangle 2">
            <a:extLst>
              <a:ext uri="{FF2B5EF4-FFF2-40B4-BE49-F238E27FC236}">
                <a16:creationId xmlns:a16="http://schemas.microsoft.com/office/drawing/2014/main" id="{331166A4-F6F7-CD46-90BE-EE0DF3767504}"/>
              </a:ext>
            </a:extLst>
          </p:cNvPr>
          <p:cNvSpPr/>
          <p:nvPr/>
        </p:nvSpPr>
        <p:spPr>
          <a:xfrm>
            <a:off x="6676350" y="3652708"/>
            <a:ext cx="697628" cy="461665"/>
          </a:xfrm>
          <a:prstGeom prst="rect">
            <a:avLst/>
          </a:prstGeom>
        </p:spPr>
        <p:txBody>
          <a:bodyPr wrap="non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Huế</a:t>
            </a:r>
          </a:p>
        </p:txBody>
      </p:sp>
      <p:sp>
        <p:nvSpPr>
          <p:cNvPr id="4" name="Rectangle 3">
            <a:extLst>
              <a:ext uri="{FF2B5EF4-FFF2-40B4-BE49-F238E27FC236}">
                <a16:creationId xmlns:a16="http://schemas.microsoft.com/office/drawing/2014/main" id="{CD42C463-A75D-9B46-B7BF-8564D8DD1A7A}"/>
              </a:ext>
            </a:extLst>
          </p:cNvPr>
          <p:cNvSpPr/>
          <p:nvPr/>
        </p:nvSpPr>
        <p:spPr>
          <a:xfrm>
            <a:off x="6715308" y="5239244"/>
            <a:ext cx="732119"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
                <a:srgbClr val="000000"/>
              </a:buClr>
              <a:buSzTx/>
              <a:buFontTx/>
              <a:buNone/>
              <a:tabLst/>
              <a:defRPr/>
            </a:pPr>
            <a:r>
              <a:rPr kumimoji="0" lang="en-VN" sz="2400" b="0" i="0" u="none" strike="noStrike" kern="0" cap="none" spc="0" normalizeH="0" baseline="0" noProof="0" dirty="0">
                <a:ln>
                  <a:noFill/>
                </a:ln>
                <a:solidFill>
                  <a:srgbClr val="002060"/>
                </a:solidFill>
                <a:effectLst/>
                <a:uLnTx/>
                <a:uFillTx/>
                <a:latin typeface="Times New Roman" panose="02020603050405020304" pitchFamily="18" charset="0"/>
                <a:ea typeface="+mn-ea"/>
                <a:cs typeface="Times New Roman" panose="02020603050405020304" pitchFamily="18" charset="0"/>
                <a:sym typeface="Arial"/>
              </a:rPr>
              <a:t>Sài Gòn</a:t>
            </a:r>
          </a:p>
        </p:txBody>
      </p:sp>
    </p:spTree>
    <p:extLst>
      <p:ext uri="{BB962C8B-B14F-4D97-AF65-F5344CB8AC3E}">
        <p14:creationId xmlns:p14="http://schemas.microsoft.com/office/powerpoint/2010/main" val="347008575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6" presetClass="entr" presetSubtype="37" fill="hold" grpId="0" nodeType="clickEffect">
                                  <p:stCondLst>
                                    <p:cond delay="0"/>
                                  </p:stCondLst>
                                  <p:childTnLst>
                                    <p:set>
                                      <p:cBhvr>
                                        <p:cTn id="6" dur="1" fill="hold">
                                          <p:stCondLst>
                                            <p:cond delay="0"/>
                                          </p:stCondLst>
                                        </p:cTn>
                                        <p:tgtEl>
                                          <p:spTgt spid="28"/>
                                        </p:tgtEl>
                                        <p:attrNameLst>
                                          <p:attrName>style.visibility</p:attrName>
                                        </p:attrNameLst>
                                      </p:cBhvr>
                                      <p:to>
                                        <p:strVal val="visible"/>
                                      </p:to>
                                    </p:set>
                                    <p:animEffect transition="in" filter="barn(outVertical)">
                                      <p:cBhvr>
                                        <p:cTn id="7" dur="500"/>
                                        <p:tgtEl>
                                          <p:spTgt spid="28"/>
                                        </p:tgtEl>
                                      </p:cBhvr>
                                    </p:animEffect>
                                  </p:childTnLst>
                                </p:cTn>
                              </p:par>
                            </p:childTnLst>
                          </p:cTn>
                        </p:par>
                      </p:childTnLst>
                    </p:cTn>
                  </p:par>
                  <p:par>
                    <p:cTn id="8" fill="hold">
                      <p:stCondLst>
                        <p:cond delay="indefinite"/>
                      </p:stCondLst>
                      <p:childTnLst>
                        <p:par>
                          <p:cTn id="9" fill="hold">
                            <p:stCondLst>
                              <p:cond delay="0"/>
                            </p:stCondLst>
                            <p:childTnLst>
                              <p:par>
                                <p:cTn id="10" presetID="16" presetClass="entr" presetSubtype="37" fill="hold" grpId="0" nodeType="clickEffect">
                                  <p:stCondLst>
                                    <p:cond delay="0"/>
                                  </p:stCondLst>
                                  <p:childTnLst>
                                    <p:set>
                                      <p:cBhvr>
                                        <p:cTn id="11" dur="1" fill="hold">
                                          <p:stCondLst>
                                            <p:cond delay="0"/>
                                          </p:stCondLst>
                                        </p:cTn>
                                        <p:tgtEl>
                                          <p:spTgt spid="29"/>
                                        </p:tgtEl>
                                        <p:attrNameLst>
                                          <p:attrName>style.visibility</p:attrName>
                                        </p:attrNameLst>
                                      </p:cBhvr>
                                      <p:to>
                                        <p:strVal val="visible"/>
                                      </p:to>
                                    </p:set>
                                    <p:animEffect transition="in" filter="barn(outVertical)">
                                      <p:cBhvr>
                                        <p:cTn id="12" dur="500"/>
                                        <p:tgtEl>
                                          <p:spTgt spid="2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8" grpId="0"/>
      <p:bldP spid="29" grpId="0"/>
    </p:bldLst>
  </p:timing>
</p:sld>
</file>

<file path=ppt/slides/slide2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2290" name="Picture 2">
            <a:extLst>
              <a:ext uri="{FF2B5EF4-FFF2-40B4-BE49-F238E27FC236}">
                <a16:creationId xmlns:a16="http://schemas.microsoft.com/office/drawing/2014/main" id="{47EBD64D-4A6D-3E4D-8CE7-87130E9A1874}"/>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58039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150B6D54-FDE5-A143-8C85-4696022E2904}"/>
              </a:ext>
            </a:extLst>
          </p:cNvPr>
          <p:cNvSpPr/>
          <p:nvPr/>
        </p:nvSpPr>
        <p:spPr>
          <a:xfrm>
            <a:off x="228600" y="5887135"/>
            <a:ext cx="5549901"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dân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Sài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Gòn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biểu</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tình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giành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chính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trên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Đại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lộ</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Norodom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ngày</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25/8/1945</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pic>
        <p:nvPicPr>
          <p:cNvPr id="12292" name="Picture 4">
            <a:extLst>
              <a:ext uri="{FF2B5EF4-FFF2-40B4-BE49-F238E27FC236}">
                <a16:creationId xmlns:a16="http://schemas.microsoft.com/office/drawing/2014/main" id="{854B7EC5-07DC-314A-90DD-8DDD35E87F84}"/>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5753100"/>
          </a:xfrm>
          <a:prstGeom prst="rect">
            <a:avLst/>
          </a:prstGeom>
          <a:noFill/>
          <a:extLst>
            <a:ext uri="{909E8E84-426E-40DD-AFC4-6F175D3DCCD1}">
              <a14:hiddenFill xmlns:a14="http://schemas.microsoft.com/office/drawing/2010/main">
                <a:solidFill>
                  <a:srgbClr val="FFFFFF"/>
                </a:solidFill>
              </a14:hiddenFill>
            </a:ext>
          </a:extLst>
        </p:spPr>
      </p:pic>
      <p:sp>
        <p:nvSpPr>
          <p:cNvPr id="3" name="Rectangle 2">
            <a:extLst>
              <a:ext uri="{FF2B5EF4-FFF2-40B4-BE49-F238E27FC236}">
                <a16:creationId xmlns:a16="http://schemas.microsoft.com/office/drawing/2014/main" id="{390F9E5C-555B-1045-8459-A562F46D542A}"/>
              </a:ext>
            </a:extLst>
          </p:cNvPr>
          <p:cNvSpPr/>
          <p:nvPr/>
        </p:nvSpPr>
        <p:spPr>
          <a:xfrm>
            <a:off x="6413501" y="5933794"/>
            <a:ext cx="5549900" cy="830997"/>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dân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Sài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Gòn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biểu</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tình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giành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chính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ngày</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25/8/1945</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700309711"/>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1" presetClass="entr" presetSubtype="0" fill="hold" nodeType="clickEffect">
                                  <p:stCondLst>
                                    <p:cond delay="0"/>
                                  </p:stCondLst>
                                  <p:childTnLst>
                                    <p:set>
                                      <p:cBhvr>
                                        <p:cTn id="6" dur="1" fill="hold">
                                          <p:stCondLst>
                                            <p:cond delay="0"/>
                                          </p:stCondLst>
                                        </p:cTn>
                                        <p:tgtEl>
                                          <p:spTgt spid="12290"/>
                                        </p:tgtEl>
                                        <p:attrNameLst>
                                          <p:attrName>style.visibility</p:attrName>
                                        </p:attrNameLst>
                                      </p:cBhvr>
                                      <p:to>
                                        <p:strVal val="visible"/>
                                      </p:to>
                                    </p:set>
                                    <p:anim calcmode="lin" valueType="num">
                                      <p:cBhvr>
                                        <p:cTn id="7" dur="1000" fill="hold"/>
                                        <p:tgtEl>
                                          <p:spTgt spid="12290"/>
                                        </p:tgtEl>
                                        <p:attrNameLst>
                                          <p:attrName>ppt_w</p:attrName>
                                        </p:attrNameLst>
                                      </p:cBhvr>
                                      <p:tavLst>
                                        <p:tav tm="0">
                                          <p:val>
                                            <p:fltVal val="0"/>
                                          </p:val>
                                        </p:tav>
                                        <p:tav tm="100000">
                                          <p:val>
                                            <p:strVal val="#ppt_w"/>
                                          </p:val>
                                        </p:tav>
                                      </p:tavLst>
                                    </p:anim>
                                    <p:anim calcmode="lin" valueType="num">
                                      <p:cBhvr>
                                        <p:cTn id="8" dur="1000" fill="hold"/>
                                        <p:tgtEl>
                                          <p:spTgt spid="12290"/>
                                        </p:tgtEl>
                                        <p:attrNameLst>
                                          <p:attrName>ppt_h</p:attrName>
                                        </p:attrNameLst>
                                      </p:cBhvr>
                                      <p:tavLst>
                                        <p:tav tm="0">
                                          <p:val>
                                            <p:fltVal val="0"/>
                                          </p:val>
                                        </p:tav>
                                        <p:tav tm="100000">
                                          <p:val>
                                            <p:strVal val="#ppt_h"/>
                                          </p:val>
                                        </p:tav>
                                      </p:tavLst>
                                    </p:anim>
                                    <p:anim calcmode="lin" valueType="num">
                                      <p:cBhvr>
                                        <p:cTn id="9" dur="1000" fill="hold"/>
                                        <p:tgtEl>
                                          <p:spTgt spid="12290"/>
                                        </p:tgtEl>
                                        <p:attrNameLst>
                                          <p:attrName>style.rotation</p:attrName>
                                        </p:attrNameLst>
                                      </p:cBhvr>
                                      <p:tavLst>
                                        <p:tav tm="0">
                                          <p:val>
                                            <p:fltVal val="90"/>
                                          </p:val>
                                        </p:tav>
                                        <p:tav tm="100000">
                                          <p:val>
                                            <p:fltVal val="0"/>
                                          </p:val>
                                        </p:tav>
                                      </p:tavLst>
                                    </p:anim>
                                    <p:animEffect transition="in" filter="fade">
                                      <p:cBhvr>
                                        <p:cTn id="10" dur="1000"/>
                                        <p:tgtEl>
                                          <p:spTgt spid="12290"/>
                                        </p:tgtEl>
                                      </p:cBhvr>
                                    </p:animEffect>
                                  </p:childTnLst>
                                </p:cTn>
                              </p:par>
                              <p:par>
                                <p:cTn id="11" presetID="31" presetClass="entr" presetSubtype="0" fill="hold" grpId="0" nodeType="withEffect">
                                  <p:stCondLst>
                                    <p:cond delay="0"/>
                                  </p:stCondLst>
                                  <p:childTnLst>
                                    <p:set>
                                      <p:cBhvr>
                                        <p:cTn id="12" dur="1" fill="hold">
                                          <p:stCondLst>
                                            <p:cond delay="0"/>
                                          </p:stCondLst>
                                        </p:cTn>
                                        <p:tgtEl>
                                          <p:spTgt spid="2"/>
                                        </p:tgtEl>
                                        <p:attrNameLst>
                                          <p:attrName>style.visibility</p:attrName>
                                        </p:attrNameLst>
                                      </p:cBhvr>
                                      <p:to>
                                        <p:strVal val="visible"/>
                                      </p:to>
                                    </p:set>
                                    <p:anim calcmode="lin" valueType="num">
                                      <p:cBhvr>
                                        <p:cTn id="13" dur="1000" fill="hold"/>
                                        <p:tgtEl>
                                          <p:spTgt spid="2"/>
                                        </p:tgtEl>
                                        <p:attrNameLst>
                                          <p:attrName>ppt_w</p:attrName>
                                        </p:attrNameLst>
                                      </p:cBhvr>
                                      <p:tavLst>
                                        <p:tav tm="0">
                                          <p:val>
                                            <p:fltVal val="0"/>
                                          </p:val>
                                        </p:tav>
                                        <p:tav tm="100000">
                                          <p:val>
                                            <p:strVal val="#ppt_w"/>
                                          </p:val>
                                        </p:tav>
                                      </p:tavLst>
                                    </p:anim>
                                    <p:anim calcmode="lin" valueType="num">
                                      <p:cBhvr>
                                        <p:cTn id="14" dur="1000" fill="hold"/>
                                        <p:tgtEl>
                                          <p:spTgt spid="2"/>
                                        </p:tgtEl>
                                        <p:attrNameLst>
                                          <p:attrName>ppt_h</p:attrName>
                                        </p:attrNameLst>
                                      </p:cBhvr>
                                      <p:tavLst>
                                        <p:tav tm="0">
                                          <p:val>
                                            <p:fltVal val="0"/>
                                          </p:val>
                                        </p:tav>
                                        <p:tav tm="100000">
                                          <p:val>
                                            <p:strVal val="#ppt_h"/>
                                          </p:val>
                                        </p:tav>
                                      </p:tavLst>
                                    </p:anim>
                                    <p:anim calcmode="lin" valueType="num">
                                      <p:cBhvr>
                                        <p:cTn id="15" dur="1000" fill="hold"/>
                                        <p:tgtEl>
                                          <p:spTgt spid="2"/>
                                        </p:tgtEl>
                                        <p:attrNameLst>
                                          <p:attrName>style.rotation</p:attrName>
                                        </p:attrNameLst>
                                      </p:cBhvr>
                                      <p:tavLst>
                                        <p:tav tm="0">
                                          <p:val>
                                            <p:fltVal val="90"/>
                                          </p:val>
                                        </p:tav>
                                        <p:tav tm="100000">
                                          <p:val>
                                            <p:fltVal val="0"/>
                                          </p:val>
                                        </p:tav>
                                      </p:tavLst>
                                    </p:anim>
                                    <p:animEffect transition="in" filter="fade">
                                      <p:cBhvr>
                                        <p:cTn id="16" dur="1000"/>
                                        <p:tgtEl>
                                          <p:spTgt spid="2"/>
                                        </p:tgtEl>
                                      </p:cBhvr>
                                    </p:animEffect>
                                  </p:childTnLst>
                                </p:cTn>
                              </p:par>
                              <p:par>
                                <p:cTn id="17" presetID="31" presetClass="entr" presetSubtype="0" fill="hold" nodeType="withEffect">
                                  <p:stCondLst>
                                    <p:cond delay="0"/>
                                  </p:stCondLst>
                                  <p:childTnLst>
                                    <p:set>
                                      <p:cBhvr>
                                        <p:cTn id="18" dur="1" fill="hold">
                                          <p:stCondLst>
                                            <p:cond delay="0"/>
                                          </p:stCondLst>
                                        </p:cTn>
                                        <p:tgtEl>
                                          <p:spTgt spid="12292"/>
                                        </p:tgtEl>
                                        <p:attrNameLst>
                                          <p:attrName>style.visibility</p:attrName>
                                        </p:attrNameLst>
                                      </p:cBhvr>
                                      <p:to>
                                        <p:strVal val="visible"/>
                                      </p:to>
                                    </p:set>
                                    <p:anim calcmode="lin" valueType="num">
                                      <p:cBhvr>
                                        <p:cTn id="19" dur="1000" fill="hold"/>
                                        <p:tgtEl>
                                          <p:spTgt spid="12292"/>
                                        </p:tgtEl>
                                        <p:attrNameLst>
                                          <p:attrName>ppt_w</p:attrName>
                                        </p:attrNameLst>
                                      </p:cBhvr>
                                      <p:tavLst>
                                        <p:tav tm="0">
                                          <p:val>
                                            <p:fltVal val="0"/>
                                          </p:val>
                                        </p:tav>
                                        <p:tav tm="100000">
                                          <p:val>
                                            <p:strVal val="#ppt_w"/>
                                          </p:val>
                                        </p:tav>
                                      </p:tavLst>
                                    </p:anim>
                                    <p:anim calcmode="lin" valueType="num">
                                      <p:cBhvr>
                                        <p:cTn id="20" dur="1000" fill="hold"/>
                                        <p:tgtEl>
                                          <p:spTgt spid="12292"/>
                                        </p:tgtEl>
                                        <p:attrNameLst>
                                          <p:attrName>ppt_h</p:attrName>
                                        </p:attrNameLst>
                                      </p:cBhvr>
                                      <p:tavLst>
                                        <p:tav tm="0">
                                          <p:val>
                                            <p:fltVal val="0"/>
                                          </p:val>
                                        </p:tav>
                                        <p:tav tm="100000">
                                          <p:val>
                                            <p:strVal val="#ppt_h"/>
                                          </p:val>
                                        </p:tav>
                                      </p:tavLst>
                                    </p:anim>
                                    <p:anim calcmode="lin" valueType="num">
                                      <p:cBhvr>
                                        <p:cTn id="21" dur="1000" fill="hold"/>
                                        <p:tgtEl>
                                          <p:spTgt spid="12292"/>
                                        </p:tgtEl>
                                        <p:attrNameLst>
                                          <p:attrName>style.rotation</p:attrName>
                                        </p:attrNameLst>
                                      </p:cBhvr>
                                      <p:tavLst>
                                        <p:tav tm="0">
                                          <p:val>
                                            <p:fltVal val="90"/>
                                          </p:val>
                                        </p:tav>
                                        <p:tav tm="100000">
                                          <p:val>
                                            <p:fltVal val="0"/>
                                          </p:val>
                                        </p:tav>
                                      </p:tavLst>
                                    </p:anim>
                                    <p:animEffect transition="in" filter="fade">
                                      <p:cBhvr>
                                        <p:cTn id="22" dur="1000"/>
                                        <p:tgtEl>
                                          <p:spTgt spid="12292"/>
                                        </p:tgtEl>
                                      </p:cBhvr>
                                    </p:animEffect>
                                  </p:childTnLst>
                                </p:cTn>
                              </p:par>
                              <p:par>
                                <p:cTn id="23" presetID="31" presetClass="entr" presetSubtype="0" fill="hold" grpId="0" nodeType="withEffect">
                                  <p:stCondLst>
                                    <p:cond delay="0"/>
                                  </p:stCondLst>
                                  <p:childTnLst>
                                    <p:set>
                                      <p:cBhvr>
                                        <p:cTn id="24" dur="1" fill="hold">
                                          <p:stCondLst>
                                            <p:cond delay="0"/>
                                          </p:stCondLst>
                                        </p:cTn>
                                        <p:tgtEl>
                                          <p:spTgt spid="3"/>
                                        </p:tgtEl>
                                        <p:attrNameLst>
                                          <p:attrName>style.visibility</p:attrName>
                                        </p:attrNameLst>
                                      </p:cBhvr>
                                      <p:to>
                                        <p:strVal val="visible"/>
                                      </p:to>
                                    </p:set>
                                    <p:anim calcmode="lin" valueType="num">
                                      <p:cBhvr>
                                        <p:cTn id="25" dur="1000" fill="hold"/>
                                        <p:tgtEl>
                                          <p:spTgt spid="3"/>
                                        </p:tgtEl>
                                        <p:attrNameLst>
                                          <p:attrName>ppt_w</p:attrName>
                                        </p:attrNameLst>
                                      </p:cBhvr>
                                      <p:tavLst>
                                        <p:tav tm="0">
                                          <p:val>
                                            <p:fltVal val="0"/>
                                          </p:val>
                                        </p:tav>
                                        <p:tav tm="100000">
                                          <p:val>
                                            <p:strVal val="#ppt_w"/>
                                          </p:val>
                                        </p:tav>
                                      </p:tavLst>
                                    </p:anim>
                                    <p:anim calcmode="lin" valueType="num">
                                      <p:cBhvr>
                                        <p:cTn id="26" dur="1000" fill="hold"/>
                                        <p:tgtEl>
                                          <p:spTgt spid="3"/>
                                        </p:tgtEl>
                                        <p:attrNameLst>
                                          <p:attrName>ppt_h</p:attrName>
                                        </p:attrNameLst>
                                      </p:cBhvr>
                                      <p:tavLst>
                                        <p:tav tm="0">
                                          <p:val>
                                            <p:fltVal val="0"/>
                                          </p:val>
                                        </p:tav>
                                        <p:tav tm="100000">
                                          <p:val>
                                            <p:strVal val="#ppt_h"/>
                                          </p:val>
                                        </p:tav>
                                      </p:tavLst>
                                    </p:anim>
                                    <p:anim calcmode="lin" valueType="num">
                                      <p:cBhvr>
                                        <p:cTn id="27" dur="1000" fill="hold"/>
                                        <p:tgtEl>
                                          <p:spTgt spid="3"/>
                                        </p:tgtEl>
                                        <p:attrNameLst>
                                          <p:attrName>style.rotation</p:attrName>
                                        </p:attrNameLst>
                                      </p:cBhvr>
                                      <p:tavLst>
                                        <p:tav tm="0">
                                          <p:val>
                                            <p:fltVal val="90"/>
                                          </p:val>
                                        </p:tav>
                                        <p:tav tm="100000">
                                          <p:val>
                                            <p:fltVal val="0"/>
                                          </p:val>
                                        </p:tav>
                                      </p:tavLst>
                                    </p:anim>
                                    <p:animEffect transition="in" filter="fade">
                                      <p:cBhvr>
                                        <p:cTn id="28" dur="10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p:bldP spid="3" grpId="0"/>
    </p:bldLst>
  </p:timing>
</p:sld>
</file>

<file path=ppt/slides/slide2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5538" name="Picture 2" descr="Are You Ready? · AppID: 553180 · SteamDB">
            <a:extLst>
              <a:ext uri="{FF2B5EF4-FFF2-40B4-BE49-F238E27FC236}">
                <a16:creationId xmlns:a16="http://schemas.microsoft.com/office/drawing/2014/main" id="{964F1ADC-CF33-A848-BF0A-B2C62A74D1DF}"/>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1"/>
            <a:ext cx="12192000" cy="6986649"/>
          </a:xfrm>
          <a:prstGeom prst="rect">
            <a:avLst/>
          </a:prstGeom>
          <a:noFill/>
          <a:extLst>
            <a:ext uri="{909E8E84-426E-40DD-AFC4-6F175D3DCCD1}">
              <a14:hiddenFill xmlns:a14="http://schemas.microsoft.com/office/drawing/2010/main">
                <a:solidFill>
                  <a:srgbClr val="FFFFFF"/>
                </a:solidFill>
              </a14:hiddenFill>
            </a:ext>
          </a:extLst>
        </p:spPr>
      </p:pic>
      <p:sp>
        <p:nvSpPr>
          <p:cNvPr id="2" name="Oval 1">
            <a:extLst>
              <a:ext uri="{FF2B5EF4-FFF2-40B4-BE49-F238E27FC236}">
                <a16:creationId xmlns:a16="http://schemas.microsoft.com/office/drawing/2014/main" id="{D28BF7EA-E205-E74E-A6ED-B05E223AB7C4}"/>
              </a:ext>
            </a:extLst>
          </p:cNvPr>
          <p:cNvSpPr/>
          <p:nvPr/>
        </p:nvSpPr>
        <p:spPr>
          <a:xfrm>
            <a:off x="3146203" y="1187450"/>
            <a:ext cx="5829300" cy="4483099"/>
          </a:xfrm>
          <a:prstGeom prst="ellipse">
            <a:avLst/>
          </a:prstGeom>
          <a:solidFill>
            <a:srgbClr val="FEFEFE"/>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VN" sz="1800" b="0" i="0" u="none" strike="noStrike" kern="1200" cap="none" spc="0" normalizeH="0" baseline="0" noProof="0">
              <a:ln>
                <a:noFill/>
              </a:ln>
              <a:solidFill>
                <a:srgbClr val="F1C232"/>
              </a:solidFill>
              <a:effectLst/>
              <a:uLnTx/>
              <a:uFillTx/>
              <a:latin typeface="Arial"/>
              <a:ea typeface="+mn-ea"/>
              <a:cs typeface="+mn-cs"/>
            </a:endParaRPr>
          </a:p>
        </p:txBody>
      </p:sp>
      <p:sp>
        <p:nvSpPr>
          <p:cNvPr id="3" name="Rectangle 2">
            <a:extLst>
              <a:ext uri="{FF2B5EF4-FFF2-40B4-BE49-F238E27FC236}">
                <a16:creationId xmlns:a16="http://schemas.microsoft.com/office/drawing/2014/main" id="{30EAC8F2-5C67-174E-B0EA-9606D37F7812}"/>
              </a:ext>
            </a:extLst>
          </p:cNvPr>
          <p:cNvSpPr/>
          <p:nvPr/>
        </p:nvSpPr>
        <p:spPr>
          <a:xfrm>
            <a:off x="3346006" y="2256135"/>
            <a:ext cx="5429693" cy="1862048"/>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11500" b="1" i="0" u="none" strike="noStrike" kern="1200" cap="none" spc="0" normalizeH="0" baseline="0" noProof="0" dirty="0">
                <a:ln w="0"/>
                <a:gradFill>
                  <a:gsLst>
                    <a:gs pos="0">
                      <a:srgbClr val="7A9E64">
                        <a:lumMod val="50000"/>
                      </a:srgbClr>
                    </a:gs>
                    <a:gs pos="50000">
                      <a:srgbClr val="7A9E64"/>
                    </a:gs>
                    <a:gs pos="100000">
                      <a:srgbClr val="7A9E64">
                        <a:lumMod val="60000"/>
                        <a:lumOff val="40000"/>
                      </a:srgbClr>
                    </a:gs>
                  </a:gsLst>
                  <a:lin ang="5400000"/>
                </a:gradFill>
                <a:effectLst>
                  <a:reflection blurRad="6350" stA="53000" endA="300" endPos="35500" dir="5400000" sy="-90000" algn="bl" rotWithShape="0"/>
                </a:effectLst>
                <a:uLnTx/>
                <a:uFillTx/>
                <a:latin typeface="Times New Roman" panose="02020603050405020304" pitchFamily="18" charset="0"/>
                <a:ea typeface="+mn-ea"/>
                <a:cs typeface="Times New Roman" panose="02020603050405020304" pitchFamily="18" charset="0"/>
              </a:rPr>
              <a:t>2/9/1945</a:t>
            </a:r>
          </a:p>
        </p:txBody>
      </p:sp>
    </p:spTree>
    <p:extLst>
      <p:ext uri="{BB962C8B-B14F-4D97-AF65-F5344CB8AC3E}">
        <p14:creationId xmlns:p14="http://schemas.microsoft.com/office/powerpoint/2010/main" val="3405139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4" presetClass="emph" presetSubtype="0" repeatCount="3000" fill="hold" grpId="0" nodeType="withEffect">
                                  <p:stCondLst>
                                    <p:cond delay="0"/>
                                  </p:stCondLst>
                                  <p:iterate type="lt">
                                    <p:tmPct val="10000"/>
                                  </p:iterate>
                                  <p:childTnLst>
                                    <p:animMotion origin="layout" path="M 0.0 0.0 L 0.0 -0.07213" pathEditMode="relative" ptsTypes="">
                                      <p:cBhvr>
                                        <p:cTn id="6" dur="250" accel="50000" decel="50000" autoRev="1" fill="hold">
                                          <p:stCondLst>
                                            <p:cond delay="0"/>
                                          </p:stCondLst>
                                        </p:cTn>
                                        <p:tgtEl>
                                          <p:spTgt spid="3"/>
                                        </p:tgtEl>
                                        <p:attrNameLst>
                                          <p:attrName>ppt_x</p:attrName>
                                          <p:attrName>ppt_y</p:attrName>
                                        </p:attrNameLst>
                                      </p:cBhvr>
                                    </p:animMotion>
                                    <p:animRot by="1500000">
                                      <p:cBhvr>
                                        <p:cTn id="7" dur="125" fill="hold">
                                          <p:stCondLst>
                                            <p:cond delay="0"/>
                                          </p:stCondLst>
                                        </p:cTn>
                                        <p:tgtEl>
                                          <p:spTgt spid="3"/>
                                        </p:tgtEl>
                                        <p:attrNameLst>
                                          <p:attrName>r</p:attrName>
                                        </p:attrNameLst>
                                      </p:cBhvr>
                                    </p:animRot>
                                    <p:animRot by="-1500000">
                                      <p:cBhvr>
                                        <p:cTn id="8" dur="125" fill="hold">
                                          <p:stCondLst>
                                            <p:cond delay="125"/>
                                          </p:stCondLst>
                                        </p:cTn>
                                        <p:tgtEl>
                                          <p:spTgt spid="3"/>
                                        </p:tgtEl>
                                        <p:attrNameLst>
                                          <p:attrName>r</p:attrName>
                                        </p:attrNameLst>
                                      </p:cBhvr>
                                    </p:animRot>
                                    <p:animRot by="-1500000">
                                      <p:cBhvr>
                                        <p:cTn id="9" dur="125" fill="hold">
                                          <p:stCondLst>
                                            <p:cond delay="250"/>
                                          </p:stCondLst>
                                        </p:cTn>
                                        <p:tgtEl>
                                          <p:spTgt spid="3"/>
                                        </p:tgtEl>
                                        <p:attrNameLst>
                                          <p:attrName>r</p:attrName>
                                        </p:attrNameLst>
                                      </p:cBhvr>
                                    </p:animRot>
                                    <p:animRot by="1500000">
                                      <p:cBhvr>
                                        <p:cTn id="10" dur="125" fill="hold">
                                          <p:stCondLst>
                                            <p:cond delay="375"/>
                                          </p:stCondLst>
                                        </p:cTn>
                                        <p:tgtEl>
                                          <p:spTgt spid="3"/>
                                        </p:tgtEl>
                                        <p:attrNameLst>
                                          <p:attrName>r</p:attrName>
                                        </p:attrNameLst>
                                      </p:cBhvr>
                                    </p:animRo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3" grpId="0"/>
    </p:bldLst>
  </p:timing>
</p:sld>
</file>

<file path=ppt/slides/slide2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8194" name="Picture 2" descr="Tuyên ngôn Độc lập - ý chí và khát vọng của dân tộc Việt Nam - Báo Bà Rịa  Vũng Tàu Online">
            <a:extLst>
              <a:ext uri="{FF2B5EF4-FFF2-40B4-BE49-F238E27FC236}">
                <a16:creationId xmlns:a16="http://schemas.microsoft.com/office/drawing/2014/main" id="{7FACF541-ED29-7D43-973E-8F97453795E0}"/>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721089" y="546100"/>
            <a:ext cx="5273311" cy="5715000"/>
          </a:xfrm>
          <a:prstGeom prst="roundRect">
            <a:avLst>
              <a:gd name="adj" fmla="val 8104"/>
            </a:avLst>
          </a:prstGeom>
          <a:noFill/>
          <a:extLst>
            <a:ext uri="{909E8E84-426E-40DD-AFC4-6F175D3DCCD1}">
              <a14:hiddenFill xmlns:a14="http://schemas.microsoft.com/office/drawing/2010/main">
                <a:solidFill>
                  <a:srgbClr val="FFFFFF"/>
                </a:solidFill>
              </a14:hiddenFill>
            </a:ext>
          </a:extLst>
        </p:spPr>
      </p:pic>
      <p:pic>
        <p:nvPicPr>
          <p:cNvPr id="8196" name="Picture 4" descr="Hội thảo khoa học “75 năm bản Tuyên ngôn Độc lập của nước Việt Nam Dân">
            <a:extLst>
              <a:ext uri="{FF2B5EF4-FFF2-40B4-BE49-F238E27FC236}">
                <a16:creationId xmlns:a16="http://schemas.microsoft.com/office/drawing/2014/main" id="{2A6302C0-B42E-E54C-85EA-E76F2F8FA141}"/>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341528" y="596900"/>
            <a:ext cx="5129383" cy="5613400"/>
          </a:xfrm>
          <a:prstGeom prst="roundRect">
            <a:avLst>
              <a:gd name="adj" fmla="val 5842"/>
            </a:avLst>
          </a:prstGeom>
          <a:noFill/>
          <a:extLst>
            <a:ext uri="{909E8E84-426E-40DD-AFC4-6F175D3DCCD1}">
              <a14:hiddenFill xmlns:a14="http://schemas.microsoft.com/office/drawing/2010/main">
                <a:solidFill>
                  <a:srgbClr val="FFFFFF"/>
                </a:solidFill>
              </a14:hiddenFill>
            </a:ext>
          </a:extLst>
        </p:spPr>
      </p:pic>
    </p:spTree>
    <p:extLst>
      <p:ext uri="{BB962C8B-B14F-4D97-AF65-F5344CB8AC3E}">
        <p14:creationId xmlns:p14="http://schemas.microsoft.com/office/powerpoint/2010/main" val="111263825"/>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2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Tuyên Ngôn Độc Lập 2-9-1945.mp4" descr="Tuyên Ngôn Độc Lập 2-9-1945.mp4">
            <a:hlinkClick r:id="" action="ppaction://media"/>
            <a:extLst>
              <a:ext uri="{FF2B5EF4-FFF2-40B4-BE49-F238E27FC236}">
                <a16:creationId xmlns:a16="http://schemas.microsoft.com/office/drawing/2014/main" id="{7BDB0CA2-0ECB-9B4B-BF87-E7F68FE976F1}"/>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25400" y="-1"/>
            <a:ext cx="12217400" cy="6848475"/>
          </a:xfrm>
          <a:prstGeom prst="rect">
            <a:avLst/>
          </a:prstGeom>
        </p:spPr>
      </p:pic>
    </p:spTree>
    <p:extLst>
      <p:ext uri="{BB962C8B-B14F-4D97-AF65-F5344CB8AC3E}">
        <p14:creationId xmlns:p14="http://schemas.microsoft.com/office/powerpoint/2010/main" val="3925997047"/>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130311"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2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3314" name="Picture 2">
            <a:extLst>
              <a:ext uri="{FF2B5EF4-FFF2-40B4-BE49-F238E27FC236}">
                <a16:creationId xmlns:a16="http://schemas.microsoft.com/office/drawing/2014/main" id="{84A619C7-6B7D-4A4F-AA6E-FEE0ED066582}"/>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6096000" cy="6057900"/>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69EAA700-D18A-D346-B54E-E4923759E625}"/>
              </a:ext>
            </a:extLst>
          </p:cNvPr>
          <p:cNvSpPr/>
          <p:nvPr/>
        </p:nvSpPr>
        <p:spPr>
          <a:xfrm>
            <a:off x="0" y="6027003"/>
            <a:ext cx="6096000" cy="830997"/>
          </a:xfrm>
          <a:prstGeom prst="rect">
            <a:avLst/>
          </a:prstGeom>
          <a:solidFill>
            <a:schemeClr val="bg1">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Trụ</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sở</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Việt</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Nam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Giải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phóng</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sau</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khi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giành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chính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tại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Thái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Nguyên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ngày</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20/8/1945</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pic>
        <p:nvPicPr>
          <p:cNvPr id="13316" name="Picture 4">
            <a:extLst>
              <a:ext uri="{FF2B5EF4-FFF2-40B4-BE49-F238E27FC236}">
                <a16:creationId xmlns:a16="http://schemas.microsoft.com/office/drawing/2014/main" id="{4FF684DB-AF8B-C743-A146-0CB03E5B49F9}"/>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6096000" y="0"/>
            <a:ext cx="6096000" cy="6057900"/>
          </a:xfrm>
          <a:prstGeom prst="rect">
            <a:avLst/>
          </a:prstGeom>
          <a:noFill/>
          <a:extLst>
            <a:ext uri="{909E8E84-426E-40DD-AFC4-6F175D3DCCD1}">
              <a14:hiddenFill xmlns:a14="http://schemas.microsoft.com/office/drawing/2010/main">
                <a:solidFill>
                  <a:srgbClr val="FFFFFF"/>
                </a:solidFill>
              </a14:hiddenFill>
            </a:ext>
          </a:extLst>
        </p:spPr>
      </p:pic>
      <p:sp>
        <p:nvSpPr>
          <p:cNvPr id="5" name="Rectangle 4">
            <a:extLst>
              <a:ext uri="{FF2B5EF4-FFF2-40B4-BE49-F238E27FC236}">
                <a16:creationId xmlns:a16="http://schemas.microsoft.com/office/drawing/2014/main" id="{28C543A1-A82B-9F42-B92E-1B17F344BF41}"/>
              </a:ext>
            </a:extLst>
          </p:cNvPr>
          <p:cNvSpPr/>
          <p:nvPr/>
        </p:nvSpPr>
        <p:spPr>
          <a:xfrm>
            <a:off x="6096000" y="6042452"/>
            <a:ext cx="6096000" cy="830997"/>
          </a:xfrm>
          <a:prstGeom prst="rect">
            <a:avLst/>
          </a:prstGeom>
          <a:solidFill>
            <a:schemeClr val="bg1">
              <a:lumMod val="20000"/>
              <a:lumOff val="80000"/>
            </a:schemeClr>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dân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Hải</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Phòng</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mít</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tinh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trong</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ngày</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giành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chính</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quyền</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400" b="0"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tháng</a:t>
            </a:r>
            <a:r>
              <a:rPr kumimoji="0" lang="en-US"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8/1945</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92576194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3314"/>
                                        </p:tgtEl>
                                        <p:attrNameLst>
                                          <p:attrName>style.visibility</p:attrName>
                                        </p:attrNameLst>
                                      </p:cBhvr>
                                      <p:to>
                                        <p:strVal val="visible"/>
                                      </p:to>
                                    </p:set>
                                    <p:animEffect transition="in" filter="fade">
                                      <p:cBhvr>
                                        <p:cTn id="7" dur="800" decel="100000"/>
                                        <p:tgtEl>
                                          <p:spTgt spid="13314"/>
                                        </p:tgtEl>
                                      </p:cBhvr>
                                    </p:animEffect>
                                    <p:anim calcmode="lin" valueType="num">
                                      <p:cBhvr>
                                        <p:cTn id="8" dur="800" decel="100000" fill="hold"/>
                                        <p:tgtEl>
                                          <p:spTgt spid="13314"/>
                                        </p:tgtEl>
                                        <p:attrNameLst>
                                          <p:attrName>style.rotation</p:attrName>
                                        </p:attrNameLst>
                                      </p:cBhvr>
                                      <p:tavLst>
                                        <p:tav tm="0">
                                          <p:val>
                                            <p:fltVal val="-90"/>
                                          </p:val>
                                        </p:tav>
                                        <p:tav tm="100000">
                                          <p:val>
                                            <p:fltVal val="0"/>
                                          </p:val>
                                        </p:tav>
                                      </p:tavLst>
                                    </p:anim>
                                    <p:anim calcmode="lin" valueType="num">
                                      <p:cBhvr>
                                        <p:cTn id="9" dur="800" decel="100000" fill="hold"/>
                                        <p:tgtEl>
                                          <p:spTgt spid="13314"/>
                                        </p:tgtEl>
                                        <p:attrNameLst>
                                          <p:attrName>ppt_x</p:attrName>
                                        </p:attrNameLst>
                                      </p:cBhvr>
                                      <p:tavLst>
                                        <p:tav tm="0">
                                          <p:val>
                                            <p:strVal val="#ppt_x+0.4"/>
                                          </p:val>
                                        </p:tav>
                                        <p:tav tm="100000">
                                          <p:val>
                                            <p:strVal val="#ppt_x-0.05"/>
                                          </p:val>
                                        </p:tav>
                                      </p:tavLst>
                                    </p:anim>
                                    <p:anim calcmode="lin" valueType="num">
                                      <p:cBhvr>
                                        <p:cTn id="10" dur="800" decel="100000" fill="hold"/>
                                        <p:tgtEl>
                                          <p:spTgt spid="13314"/>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3314"/>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3314"/>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800" decel="100000"/>
                                        <p:tgtEl>
                                          <p:spTgt spid="2"/>
                                        </p:tgtEl>
                                      </p:cBhvr>
                                    </p:animEffect>
                                    <p:anim calcmode="lin" valueType="num">
                                      <p:cBhvr>
                                        <p:cTn id="16" dur="800" decel="100000" fill="hold"/>
                                        <p:tgtEl>
                                          <p:spTgt spid="2"/>
                                        </p:tgtEl>
                                        <p:attrNameLst>
                                          <p:attrName>style.rotation</p:attrName>
                                        </p:attrNameLst>
                                      </p:cBhvr>
                                      <p:tavLst>
                                        <p:tav tm="0">
                                          <p:val>
                                            <p:fltVal val="-90"/>
                                          </p:val>
                                        </p:tav>
                                        <p:tav tm="100000">
                                          <p:val>
                                            <p:fltVal val="0"/>
                                          </p:val>
                                        </p:tav>
                                      </p:tavLst>
                                    </p:anim>
                                    <p:anim calcmode="lin" valueType="num">
                                      <p:cBhvr>
                                        <p:cTn id="17" dur="800" decel="100000" fill="hold"/>
                                        <p:tgtEl>
                                          <p:spTgt spid="2"/>
                                        </p:tgtEl>
                                        <p:attrNameLst>
                                          <p:attrName>ppt_x</p:attrName>
                                        </p:attrNameLst>
                                      </p:cBhvr>
                                      <p:tavLst>
                                        <p:tav tm="0">
                                          <p:val>
                                            <p:strVal val="#ppt_x+0.4"/>
                                          </p:val>
                                        </p:tav>
                                        <p:tav tm="100000">
                                          <p:val>
                                            <p:strVal val="#ppt_x-0.05"/>
                                          </p:val>
                                        </p:tav>
                                      </p:tavLst>
                                    </p:anim>
                                    <p:anim calcmode="lin" valueType="num">
                                      <p:cBhvr>
                                        <p:cTn id="18" dur="800" decel="100000" fill="hold"/>
                                        <p:tgtEl>
                                          <p:spTgt spid="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par>
                                <p:cTn id="21" presetID="30" presetClass="entr" presetSubtype="0" fill="hold" nodeType="withEffect">
                                  <p:stCondLst>
                                    <p:cond delay="0"/>
                                  </p:stCondLst>
                                  <p:childTnLst>
                                    <p:set>
                                      <p:cBhvr>
                                        <p:cTn id="22" dur="1" fill="hold">
                                          <p:stCondLst>
                                            <p:cond delay="0"/>
                                          </p:stCondLst>
                                        </p:cTn>
                                        <p:tgtEl>
                                          <p:spTgt spid="13316"/>
                                        </p:tgtEl>
                                        <p:attrNameLst>
                                          <p:attrName>style.visibility</p:attrName>
                                        </p:attrNameLst>
                                      </p:cBhvr>
                                      <p:to>
                                        <p:strVal val="visible"/>
                                      </p:to>
                                    </p:set>
                                    <p:animEffect transition="in" filter="fade">
                                      <p:cBhvr>
                                        <p:cTn id="23" dur="800" decel="100000"/>
                                        <p:tgtEl>
                                          <p:spTgt spid="13316"/>
                                        </p:tgtEl>
                                      </p:cBhvr>
                                    </p:animEffect>
                                    <p:anim calcmode="lin" valueType="num">
                                      <p:cBhvr>
                                        <p:cTn id="24" dur="800" decel="100000" fill="hold"/>
                                        <p:tgtEl>
                                          <p:spTgt spid="13316"/>
                                        </p:tgtEl>
                                        <p:attrNameLst>
                                          <p:attrName>style.rotation</p:attrName>
                                        </p:attrNameLst>
                                      </p:cBhvr>
                                      <p:tavLst>
                                        <p:tav tm="0">
                                          <p:val>
                                            <p:fltVal val="-90"/>
                                          </p:val>
                                        </p:tav>
                                        <p:tav tm="100000">
                                          <p:val>
                                            <p:fltVal val="0"/>
                                          </p:val>
                                        </p:tav>
                                      </p:tavLst>
                                    </p:anim>
                                    <p:anim calcmode="lin" valueType="num">
                                      <p:cBhvr>
                                        <p:cTn id="25" dur="800" decel="100000" fill="hold"/>
                                        <p:tgtEl>
                                          <p:spTgt spid="13316"/>
                                        </p:tgtEl>
                                        <p:attrNameLst>
                                          <p:attrName>ppt_x</p:attrName>
                                        </p:attrNameLst>
                                      </p:cBhvr>
                                      <p:tavLst>
                                        <p:tav tm="0">
                                          <p:val>
                                            <p:strVal val="#ppt_x+0.4"/>
                                          </p:val>
                                        </p:tav>
                                        <p:tav tm="100000">
                                          <p:val>
                                            <p:strVal val="#ppt_x-0.05"/>
                                          </p:val>
                                        </p:tav>
                                      </p:tavLst>
                                    </p:anim>
                                    <p:anim calcmode="lin" valueType="num">
                                      <p:cBhvr>
                                        <p:cTn id="26" dur="800" decel="100000" fill="hold"/>
                                        <p:tgtEl>
                                          <p:spTgt spid="13316"/>
                                        </p:tgtEl>
                                        <p:attrNameLst>
                                          <p:attrName>ppt_y</p:attrName>
                                        </p:attrNameLst>
                                      </p:cBhvr>
                                      <p:tavLst>
                                        <p:tav tm="0">
                                          <p:val>
                                            <p:strVal val="#ppt_y-0.4"/>
                                          </p:val>
                                        </p:tav>
                                        <p:tav tm="100000">
                                          <p:val>
                                            <p:strVal val="#ppt_y+0.1"/>
                                          </p:val>
                                        </p:tav>
                                      </p:tavLst>
                                    </p:anim>
                                    <p:anim calcmode="lin" valueType="num">
                                      <p:cBhvr>
                                        <p:cTn id="27" dur="200" accel="100000" fill="hold">
                                          <p:stCondLst>
                                            <p:cond delay="800"/>
                                          </p:stCondLst>
                                        </p:cTn>
                                        <p:tgtEl>
                                          <p:spTgt spid="13316"/>
                                        </p:tgtEl>
                                        <p:attrNameLst>
                                          <p:attrName>ppt_x</p:attrName>
                                        </p:attrNameLst>
                                      </p:cBhvr>
                                      <p:tavLst>
                                        <p:tav tm="0">
                                          <p:val>
                                            <p:strVal val="#ppt_x-0.05"/>
                                          </p:val>
                                        </p:tav>
                                        <p:tav tm="100000">
                                          <p:val>
                                            <p:strVal val="#ppt_x"/>
                                          </p:val>
                                        </p:tav>
                                      </p:tavLst>
                                    </p:anim>
                                    <p:anim calcmode="lin" valueType="num">
                                      <p:cBhvr>
                                        <p:cTn id="28" dur="200" accel="100000" fill="hold">
                                          <p:stCondLst>
                                            <p:cond delay="800"/>
                                          </p:stCondLst>
                                        </p:cTn>
                                        <p:tgtEl>
                                          <p:spTgt spid="13316"/>
                                        </p:tgtEl>
                                        <p:attrNameLst>
                                          <p:attrName>ppt_y</p:attrName>
                                        </p:attrNameLst>
                                      </p:cBhvr>
                                      <p:tavLst>
                                        <p:tav tm="0">
                                          <p:val>
                                            <p:strVal val="#ppt_y+0.1"/>
                                          </p:val>
                                        </p:tav>
                                        <p:tav tm="100000">
                                          <p:val>
                                            <p:strVal val="#ppt_y"/>
                                          </p:val>
                                        </p:tav>
                                      </p:tavLst>
                                    </p:anim>
                                  </p:childTnLst>
                                </p:cTn>
                              </p:par>
                              <p:par>
                                <p:cTn id="29" presetID="30" presetClass="entr" presetSubtype="0" fill="hold" grpId="0" nodeType="withEffect">
                                  <p:stCondLst>
                                    <p:cond delay="0"/>
                                  </p:stCondLst>
                                  <p:childTnLst>
                                    <p:set>
                                      <p:cBhvr>
                                        <p:cTn id="30" dur="1" fill="hold">
                                          <p:stCondLst>
                                            <p:cond delay="0"/>
                                          </p:stCondLst>
                                        </p:cTn>
                                        <p:tgtEl>
                                          <p:spTgt spid="5"/>
                                        </p:tgtEl>
                                        <p:attrNameLst>
                                          <p:attrName>style.visibility</p:attrName>
                                        </p:attrNameLst>
                                      </p:cBhvr>
                                      <p:to>
                                        <p:strVal val="visible"/>
                                      </p:to>
                                    </p:set>
                                    <p:animEffect transition="in" filter="fade">
                                      <p:cBhvr>
                                        <p:cTn id="31" dur="800" decel="100000"/>
                                        <p:tgtEl>
                                          <p:spTgt spid="5"/>
                                        </p:tgtEl>
                                      </p:cBhvr>
                                    </p:animEffect>
                                    <p:anim calcmode="lin" valueType="num">
                                      <p:cBhvr>
                                        <p:cTn id="32" dur="800" decel="100000" fill="hold"/>
                                        <p:tgtEl>
                                          <p:spTgt spid="5"/>
                                        </p:tgtEl>
                                        <p:attrNameLst>
                                          <p:attrName>style.rotation</p:attrName>
                                        </p:attrNameLst>
                                      </p:cBhvr>
                                      <p:tavLst>
                                        <p:tav tm="0">
                                          <p:val>
                                            <p:fltVal val="-90"/>
                                          </p:val>
                                        </p:tav>
                                        <p:tav tm="100000">
                                          <p:val>
                                            <p:fltVal val="0"/>
                                          </p:val>
                                        </p:tav>
                                      </p:tavLst>
                                    </p:anim>
                                    <p:anim calcmode="lin" valueType="num">
                                      <p:cBhvr>
                                        <p:cTn id="33" dur="800" decel="100000" fill="hold"/>
                                        <p:tgtEl>
                                          <p:spTgt spid="5"/>
                                        </p:tgtEl>
                                        <p:attrNameLst>
                                          <p:attrName>ppt_x</p:attrName>
                                        </p:attrNameLst>
                                      </p:cBhvr>
                                      <p:tavLst>
                                        <p:tav tm="0">
                                          <p:val>
                                            <p:strVal val="#ppt_x+0.4"/>
                                          </p:val>
                                        </p:tav>
                                        <p:tav tm="100000">
                                          <p:val>
                                            <p:strVal val="#ppt_x-0.05"/>
                                          </p:val>
                                        </p:tav>
                                      </p:tavLst>
                                    </p:anim>
                                    <p:anim calcmode="lin" valueType="num">
                                      <p:cBhvr>
                                        <p:cTn id="34" dur="800" decel="100000" fill="hold"/>
                                        <p:tgtEl>
                                          <p:spTgt spid="5"/>
                                        </p:tgtEl>
                                        <p:attrNameLst>
                                          <p:attrName>ppt_y</p:attrName>
                                        </p:attrNameLst>
                                      </p:cBhvr>
                                      <p:tavLst>
                                        <p:tav tm="0">
                                          <p:val>
                                            <p:strVal val="#ppt_y-0.4"/>
                                          </p:val>
                                        </p:tav>
                                        <p:tav tm="100000">
                                          <p:val>
                                            <p:strVal val="#ppt_y+0.1"/>
                                          </p:val>
                                        </p:tav>
                                      </p:tavLst>
                                    </p:anim>
                                    <p:anim calcmode="lin" valueType="num">
                                      <p:cBhvr>
                                        <p:cTn id="35" dur="200" accel="100000" fill="hold">
                                          <p:stCondLst>
                                            <p:cond delay="800"/>
                                          </p:stCondLst>
                                        </p:cTn>
                                        <p:tgtEl>
                                          <p:spTgt spid="5"/>
                                        </p:tgtEl>
                                        <p:attrNameLst>
                                          <p:attrName>ppt_x</p:attrName>
                                        </p:attrNameLst>
                                      </p:cBhvr>
                                      <p:tavLst>
                                        <p:tav tm="0">
                                          <p:val>
                                            <p:strVal val="#ppt_x-0.05"/>
                                          </p:val>
                                        </p:tav>
                                        <p:tav tm="100000">
                                          <p:val>
                                            <p:strVal val="#ppt_x"/>
                                          </p:val>
                                        </p:tav>
                                      </p:tavLst>
                                    </p:anim>
                                    <p:anim calcmode="lin" valueType="num">
                                      <p:cBhvr>
                                        <p:cTn id="36" dur="200" accel="100000" fill="hold">
                                          <p:stCondLst>
                                            <p:cond delay="800"/>
                                          </p:stCondLst>
                                        </p:cTn>
                                        <p:tgtEl>
                                          <p:spTgt spid="5"/>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P spid="5" grpId="0" animBg="1"/>
    </p:bldLst>
  </p:timing>
</p:sld>
</file>

<file path=ppt/slides/slide2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14338" name="Picture 2">
            <a:extLst>
              <a:ext uri="{FF2B5EF4-FFF2-40B4-BE49-F238E27FC236}">
                <a16:creationId xmlns:a16="http://schemas.microsoft.com/office/drawing/2014/main" id="{0AB67CC2-AFE6-8A4C-A77D-5EFFADCCD498}"/>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0" y="0"/>
            <a:ext cx="12192000" cy="6843268"/>
          </a:xfrm>
          <a:prstGeom prst="rect">
            <a:avLst/>
          </a:prstGeom>
          <a:noFill/>
          <a:extLst>
            <a:ext uri="{909E8E84-426E-40DD-AFC4-6F175D3DCCD1}">
              <a14:hiddenFill xmlns:a14="http://schemas.microsoft.com/office/drawing/2010/main">
                <a:solidFill>
                  <a:srgbClr val="FFFFFF"/>
                </a:solidFill>
              </a14:hiddenFill>
            </a:ext>
          </a:extLst>
        </p:spPr>
      </p:pic>
      <p:sp>
        <p:nvSpPr>
          <p:cNvPr id="2" name="Rectangle 1">
            <a:extLst>
              <a:ext uri="{FF2B5EF4-FFF2-40B4-BE49-F238E27FC236}">
                <a16:creationId xmlns:a16="http://schemas.microsoft.com/office/drawing/2014/main" id="{AAC7E674-972D-EC40-BC63-6E7C34E8C441}"/>
              </a:ext>
            </a:extLst>
          </p:cNvPr>
          <p:cNvSpPr/>
          <p:nvPr/>
        </p:nvSpPr>
        <p:spPr>
          <a:xfrm>
            <a:off x="114300" y="2967335"/>
            <a:ext cx="12077700" cy="830997"/>
          </a:xfrm>
          <a:prstGeom prst="rect">
            <a:avLst/>
          </a:prstGeom>
          <a:solidFill>
            <a:srgbClr val="FEFEFE"/>
          </a:solidFill>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Nhân dân các tỉnh Nam Bộ vùng lên giành chính quyền trong những ngày Cách mạng tháng Tám sôi sục. (Nguồn: Tư liệu TTXVN)</a:t>
            </a:r>
            <a:endParaRPr kumimoji="0" lang="en-VN" sz="24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437323438"/>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30" presetClass="entr" presetSubtype="0" fill="hold" nodeType="clickEffect">
                                  <p:stCondLst>
                                    <p:cond delay="0"/>
                                  </p:stCondLst>
                                  <p:childTnLst>
                                    <p:set>
                                      <p:cBhvr>
                                        <p:cTn id="6" dur="1" fill="hold">
                                          <p:stCondLst>
                                            <p:cond delay="0"/>
                                          </p:stCondLst>
                                        </p:cTn>
                                        <p:tgtEl>
                                          <p:spTgt spid="14338"/>
                                        </p:tgtEl>
                                        <p:attrNameLst>
                                          <p:attrName>style.visibility</p:attrName>
                                        </p:attrNameLst>
                                      </p:cBhvr>
                                      <p:to>
                                        <p:strVal val="visible"/>
                                      </p:to>
                                    </p:set>
                                    <p:animEffect transition="in" filter="fade">
                                      <p:cBhvr>
                                        <p:cTn id="7" dur="800" decel="100000"/>
                                        <p:tgtEl>
                                          <p:spTgt spid="14338"/>
                                        </p:tgtEl>
                                      </p:cBhvr>
                                    </p:animEffect>
                                    <p:anim calcmode="lin" valueType="num">
                                      <p:cBhvr>
                                        <p:cTn id="8" dur="800" decel="100000" fill="hold"/>
                                        <p:tgtEl>
                                          <p:spTgt spid="14338"/>
                                        </p:tgtEl>
                                        <p:attrNameLst>
                                          <p:attrName>style.rotation</p:attrName>
                                        </p:attrNameLst>
                                      </p:cBhvr>
                                      <p:tavLst>
                                        <p:tav tm="0">
                                          <p:val>
                                            <p:fltVal val="-90"/>
                                          </p:val>
                                        </p:tav>
                                        <p:tav tm="100000">
                                          <p:val>
                                            <p:fltVal val="0"/>
                                          </p:val>
                                        </p:tav>
                                      </p:tavLst>
                                    </p:anim>
                                    <p:anim calcmode="lin" valueType="num">
                                      <p:cBhvr>
                                        <p:cTn id="9" dur="800" decel="100000" fill="hold"/>
                                        <p:tgtEl>
                                          <p:spTgt spid="14338"/>
                                        </p:tgtEl>
                                        <p:attrNameLst>
                                          <p:attrName>ppt_x</p:attrName>
                                        </p:attrNameLst>
                                      </p:cBhvr>
                                      <p:tavLst>
                                        <p:tav tm="0">
                                          <p:val>
                                            <p:strVal val="#ppt_x+0.4"/>
                                          </p:val>
                                        </p:tav>
                                        <p:tav tm="100000">
                                          <p:val>
                                            <p:strVal val="#ppt_x-0.05"/>
                                          </p:val>
                                        </p:tav>
                                      </p:tavLst>
                                    </p:anim>
                                    <p:anim calcmode="lin" valueType="num">
                                      <p:cBhvr>
                                        <p:cTn id="10" dur="800" decel="100000" fill="hold"/>
                                        <p:tgtEl>
                                          <p:spTgt spid="14338"/>
                                        </p:tgtEl>
                                        <p:attrNameLst>
                                          <p:attrName>ppt_y</p:attrName>
                                        </p:attrNameLst>
                                      </p:cBhvr>
                                      <p:tavLst>
                                        <p:tav tm="0">
                                          <p:val>
                                            <p:strVal val="#ppt_y-0.4"/>
                                          </p:val>
                                        </p:tav>
                                        <p:tav tm="100000">
                                          <p:val>
                                            <p:strVal val="#ppt_y+0.1"/>
                                          </p:val>
                                        </p:tav>
                                      </p:tavLst>
                                    </p:anim>
                                    <p:anim calcmode="lin" valueType="num">
                                      <p:cBhvr>
                                        <p:cTn id="11" dur="200" accel="100000" fill="hold">
                                          <p:stCondLst>
                                            <p:cond delay="800"/>
                                          </p:stCondLst>
                                        </p:cTn>
                                        <p:tgtEl>
                                          <p:spTgt spid="14338"/>
                                        </p:tgtEl>
                                        <p:attrNameLst>
                                          <p:attrName>ppt_x</p:attrName>
                                        </p:attrNameLst>
                                      </p:cBhvr>
                                      <p:tavLst>
                                        <p:tav tm="0">
                                          <p:val>
                                            <p:strVal val="#ppt_x-0.05"/>
                                          </p:val>
                                        </p:tav>
                                        <p:tav tm="100000">
                                          <p:val>
                                            <p:strVal val="#ppt_x"/>
                                          </p:val>
                                        </p:tav>
                                      </p:tavLst>
                                    </p:anim>
                                    <p:anim calcmode="lin" valueType="num">
                                      <p:cBhvr>
                                        <p:cTn id="12" dur="200" accel="100000" fill="hold">
                                          <p:stCondLst>
                                            <p:cond delay="800"/>
                                          </p:stCondLst>
                                        </p:cTn>
                                        <p:tgtEl>
                                          <p:spTgt spid="14338"/>
                                        </p:tgtEl>
                                        <p:attrNameLst>
                                          <p:attrName>ppt_y</p:attrName>
                                        </p:attrNameLst>
                                      </p:cBhvr>
                                      <p:tavLst>
                                        <p:tav tm="0">
                                          <p:val>
                                            <p:strVal val="#ppt_y+0.1"/>
                                          </p:val>
                                        </p:tav>
                                        <p:tav tm="100000">
                                          <p:val>
                                            <p:strVal val="#ppt_y"/>
                                          </p:val>
                                        </p:tav>
                                      </p:tavLst>
                                    </p:anim>
                                  </p:childTnLst>
                                </p:cTn>
                              </p:par>
                              <p:par>
                                <p:cTn id="13" presetID="30" presetClass="entr" presetSubtype="0" fill="hold" grpId="0" nodeType="withEffect">
                                  <p:stCondLst>
                                    <p:cond delay="0"/>
                                  </p:stCondLst>
                                  <p:childTnLst>
                                    <p:set>
                                      <p:cBhvr>
                                        <p:cTn id="14" dur="1" fill="hold">
                                          <p:stCondLst>
                                            <p:cond delay="0"/>
                                          </p:stCondLst>
                                        </p:cTn>
                                        <p:tgtEl>
                                          <p:spTgt spid="2"/>
                                        </p:tgtEl>
                                        <p:attrNameLst>
                                          <p:attrName>style.visibility</p:attrName>
                                        </p:attrNameLst>
                                      </p:cBhvr>
                                      <p:to>
                                        <p:strVal val="visible"/>
                                      </p:to>
                                    </p:set>
                                    <p:animEffect transition="in" filter="fade">
                                      <p:cBhvr>
                                        <p:cTn id="15" dur="800" decel="100000"/>
                                        <p:tgtEl>
                                          <p:spTgt spid="2"/>
                                        </p:tgtEl>
                                      </p:cBhvr>
                                    </p:animEffect>
                                    <p:anim calcmode="lin" valueType="num">
                                      <p:cBhvr>
                                        <p:cTn id="16" dur="800" decel="100000" fill="hold"/>
                                        <p:tgtEl>
                                          <p:spTgt spid="2"/>
                                        </p:tgtEl>
                                        <p:attrNameLst>
                                          <p:attrName>style.rotation</p:attrName>
                                        </p:attrNameLst>
                                      </p:cBhvr>
                                      <p:tavLst>
                                        <p:tav tm="0">
                                          <p:val>
                                            <p:fltVal val="-90"/>
                                          </p:val>
                                        </p:tav>
                                        <p:tav tm="100000">
                                          <p:val>
                                            <p:fltVal val="0"/>
                                          </p:val>
                                        </p:tav>
                                      </p:tavLst>
                                    </p:anim>
                                    <p:anim calcmode="lin" valueType="num">
                                      <p:cBhvr>
                                        <p:cTn id="17" dur="800" decel="100000" fill="hold"/>
                                        <p:tgtEl>
                                          <p:spTgt spid="2"/>
                                        </p:tgtEl>
                                        <p:attrNameLst>
                                          <p:attrName>ppt_x</p:attrName>
                                        </p:attrNameLst>
                                      </p:cBhvr>
                                      <p:tavLst>
                                        <p:tav tm="0">
                                          <p:val>
                                            <p:strVal val="#ppt_x+0.4"/>
                                          </p:val>
                                        </p:tav>
                                        <p:tav tm="100000">
                                          <p:val>
                                            <p:strVal val="#ppt_x-0.05"/>
                                          </p:val>
                                        </p:tav>
                                      </p:tavLst>
                                    </p:anim>
                                    <p:anim calcmode="lin" valueType="num">
                                      <p:cBhvr>
                                        <p:cTn id="18" dur="800" decel="100000" fill="hold"/>
                                        <p:tgtEl>
                                          <p:spTgt spid="2"/>
                                        </p:tgtEl>
                                        <p:attrNameLst>
                                          <p:attrName>ppt_y</p:attrName>
                                        </p:attrNameLst>
                                      </p:cBhvr>
                                      <p:tavLst>
                                        <p:tav tm="0">
                                          <p:val>
                                            <p:strVal val="#ppt_y-0.4"/>
                                          </p:val>
                                        </p:tav>
                                        <p:tav tm="100000">
                                          <p:val>
                                            <p:strVal val="#ppt_y+0.1"/>
                                          </p:val>
                                        </p:tav>
                                      </p:tavLst>
                                    </p:anim>
                                    <p:anim calcmode="lin" valueType="num">
                                      <p:cBhvr>
                                        <p:cTn id="19" dur="200" accel="100000" fill="hold">
                                          <p:stCondLst>
                                            <p:cond delay="800"/>
                                          </p:stCondLst>
                                        </p:cTn>
                                        <p:tgtEl>
                                          <p:spTgt spid="2"/>
                                        </p:tgtEl>
                                        <p:attrNameLst>
                                          <p:attrName>ppt_x</p:attrName>
                                        </p:attrNameLst>
                                      </p:cBhvr>
                                      <p:tavLst>
                                        <p:tav tm="0">
                                          <p:val>
                                            <p:strVal val="#ppt_x-0.05"/>
                                          </p:val>
                                        </p:tav>
                                        <p:tav tm="100000">
                                          <p:val>
                                            <p:strVal val="#ppt_x"/>
                                          </p:val>
                                        </p:tav>
                                      </p:tavLst>
                                    </p:anim>
                                    <p:anim calcmode="lin" valueType="num">
                                      <p:cBhvr>
                                        <p:cTn id="20" dur="200" accel="100000" fill="hold">
                                          <p:stCondLst>
                                            <p:cond delay="800"/>
                                          </p:stCondLst>
                                        </p:cTn>
                                        <p:tgtEl>
                                          <p:spTgt spid="2"/>
                                        </p:tgtEl>
                                        <p:attrNameLst>
                                          <p:attrName>ppt_y</p:attrName>
                                        </p:attrNameLst>
                                      </p:cBhvr>
                                      <p:tavLst>
                                        <p:tav tm="0">
                                          <p:val>
                                            <p:strVal val="#ppt_y+0.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2" grpId="0" animBg="1"/>
    </p:bldLst>
  </p:timing>
</p:sld>
</file>

<file path=ppt/slides/slide2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6">
            <a:extLst>
              <a:ext uri="{FF2B5EF4-FFF2-40B4-BE49-F238E27FC236}">
                <a16:creationId xmlns:a16="http://schemas.microsoft.com/office/drawing/2014/main" id="{4F1DC4EB-1999-5A43-A1C6-E0DD1726160B}"/>
              </a:ext>
            </a:extLst>
          </p:cNvPr>
          <p:cNvPicPr>
            <a:picLocks noChangeAspect="1" noChangeArrowheads="1"/>
          </p:cNvPicPr>
          <p:nvPr/>
        </p:nvPicPr>
        <p:blipFill>
          <a:blip r:embed="rId2">
            <a:extLst>
              <a:ext uri="{28A0092B-C50C-407E-A947-70E740481C1C}">
                <a14:useLocalDpi xmlns:a14="http://schemas.microsoft.com/office/drawing/2010/main" val="0"/>
              </a:ext>
            </a:extLst>
          </a:blip>
          <a:srcRect/>
          <a:stretch>
            <a:fillRect/>
          </a:stretch>
        </p:blipFill>
        <p:spPr bwMode="auto">
          <a:xfrm>
            <a:off x="5816600" y="0"/>
            <a:ext cx="6375400" cy="6858000"/>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pic>
      <p:pic>
        <p:nvPicPr>
          <p:cNvPr id="3" name="Picture 7">
            <a:extLst>
              <a:ext uri="{FF2B5EF4-FFF2-40B4-BE49-F238E27FC236}">
                <a16:creationId xmlns:a16="http://schemas.microsoft.com/office/drawing/2014/main" id="{2AEA9157-A252-D54E-BC82-0DCFAB357B16}"/>
              </a:ext>
            </a:extLst>
          </p:cNvPr>
          <p:cNvPicPr>
            <a:picLocks noChangeAspect="1" noChangeArrowheads="1"/>
          </p:cNvPicPr>
          <p:nvPr/>
        </p:nvPicPr>
        <p:blipFill>
          <a:blip r:embed="rId3">
            <a:extLst>
              <a:ext uri="{28A0092B-C50C-407E-A947-70E740481C1C}">
                <a14:useLocalDpi xmlns:a14="http://schemas.microsoft.com/office/drawing/2010/main" val="0"/>
              </a:ext>
            </a:extLst>
          </a:blip>
          <a:srcRect/>
          <a:stretch>
            <a:fillRect/>
          </a:stretch>
        </p:blipFill>
        <p:spPr bwMode="auto">
          <a:xfrm>
            <a:off x="92074" y="0"/>
            <a:ext cx="5724525" cy="6858000"/>
          </a:xfrm>
          <a:prstGeom prst="rect">
            <a:avLst/>
          </a:prstGeom>
          <a:noFill/>
          <a:ln w="38100">
            <a:solidFill>
              <a:schemeClr val="tx2"/>
            </a:solidFill>
            <a:miter lim="800000"/>
            <a:headEnd/>
            <a:tailEnd/>
          </a:ln>
          <a:extLst>
            <a:ext uri="{909E8E84-426E-40DD-AFC4-6F175D3DCCD1}">
              <a14:hiddenFill xmlns:a14="http://schemas.microsoft.com/office/drawing/2010/main">
                <a:solidFill>
                  <a:srgbClr val="FFFFFF"/>
                </a:solidFill>
              </a14:hiddenFill>
            </a:ext>
          </a:extLst>
        </p:spPr>
      </p:pic>
      <p:sp>
        <p:nvSpPr>
          <p:cNvPr id="4" name="Rounded Rectangle 3">
            <a:extLst>
              <a:ext uri="{FF2B5EF4-FFF2-40B4-BE49-F238E27FC236}">
                <a16:creationId xmlns:a16="http://schemas.microsoft.com/office/drawing/2014/main" id="{58D7F112-8C5C-E54C-8BFC-83C6F9BE7BE9}"/>
              </a:ext>
            </a:extLst>
          </p:cNvPr>
          <p:cNvSpPr/>
          <p:nvPr/>
        </p:nvSpPr>
        <p:spPr>
          <a:xfrm>
            <a:off x="5816599" y="6350000"/>
            <a:ext cx="6375401" cy="508000"/>
          </a:xfrm>
          <a:prstGeom prst="roundRect">
            <a:avLst/>
          </a:prstGeom>
          <a:solidFill>
            <a:srgbClr val="FEFEFE"/>
          </a:solidFill>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VN" sz="2800" b="0"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Vua Bảo Đại thoái vị vào ngày 30/8/1945</a:t>
            </a:r>
          </a:p>
        </p:txBody>
      </p:sp>
    </p:spTree>
    <p:extLst>
      <p:ext uri="{BB962C8B-B14F-4D97-AF65-F5344CB8AC3E}">
        <p14:creationId xmlns:p14="http://schemas.microsoft.com/office/powerpoint/2010/main" val="38121993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8" presetClass="entr" presetSubtype="12" fill="hold" nodeType="clickEffect">
                                  <p:stCondLst>
                                    <p:cond delay="0"/>
                                  </p:stCondLst>
                                  <p:childTnLst>
                                    <p:set>
                                      <p:cBhvr>
                                        <p:cTn id="6" dur="1" fill="hold">
                                          <p:stCondLst>
                                            <p:cond delay="0"/>
                                          </p:stCondLst>
                                        </p:cTn>
                                        <p:tgtEl>
                                          <p:spTgt spid="2"/>
                                        </p:tgtEl>
                                        <p:attrNameLst>
                                          <p:attrName>style.visibility</p:attrName>
                                        </p:attrNameLst>
                                      </p:cBhvr>
                                      <p:to>
                                        <p:strVal val="visible"/>
                                      </p:to>
                                    </p:set>
                                    <p:animEffect transition="in" filter="strips(downLeft)">
                                      <p:cBhvr>
                                        <p:cTn id="7" dur="500"/>
                                        <p:tgtEl>
                                          <p:spTgt spid="2"/>
                                        </p:tgtEl>
                                      </p:cBhvr>
                                    </p:animEffect>
                                  </p:childTnLst>
                                </p:cTn>
                              </p:par>
                              <p:par>
                                <p:cTn id="8" presetID="18" presetClass="entr" presetSubtype="12" fill="hold" nodeType="withEffect">
                                  <p:stCondLst>
                                    <p:cond delay="0"/>
                                  </p:stCondLst>
                                  <p:childTnLst>
                                    <p:set>
                                      <p:cBhvr>
                                        <p:cTn id="9" dur="1" fill="hold">
                                          <p:stCondLst>
                                            <p:cond delay="0"/>
                                          </p:stCondLst>
                                        </p:cTn>
                                        <p:tgtEl>
                                          <p:spTgt spid="3"/>
                                        </p:tgtEl>
                                        <p:attrNameLst>
                                          <p:attrName>style.visibility</p:attrName>
                                        </p:attrNameLst>
                                      </p:cBhvr>
                                      <p:to>
                                        <p:strVal val="visible"/>
                                      </p:to>
                                    </p:set>
                                    <p:animEffect transition="in" filter="strips(downLeft)">
                                      <p:cBhvr>
                                        <p:cTn id="10" dur="500"/>
                                        <p:tgtEl>
                                          <p:spTgt spid="3"/>
                                        </p:tgtEl>
                                      </p:cBhvr>
                                    </p:animEffect>
                                  </p:childTnLst>
                                </p:cTn>
                              </p:par>
                              <p:par>
                                <p:cTn id="11" presetID="18" presetClass="entr" presetSubtype="12" fill="hold" grpId="0" nodeType="withEffect">
                                  <p:stCondLst>
                                    <p:cond delay="0"/>
                                  </p:stCondLst>
                                  <p:childTnLst>
                                    <p:set>
                                      <p:cBhvr>
                                        <p:cTn id="12" dur="1" fill="hold">
                                          <p:stCondLst>
                                            <p:cond delay="0"/>
                                          </p:stCondLst>
                                        </p:cTn>
                                        <p:tgtEl>
                                          <p:spTgt spid="4"/>
                                        </p:tgtEl>
                                        <p:attrNameLst>
                                          <p:attrName>style.visibility</p:attrName>
                                        </p:attrNameLst>
                                      </p:cBhvr>
                                      <p:to>
                                        <p:strVal val="visible"/>
                                      </p:to>
                                    </p:set>
                                    <p:animEffect transition="in" filter="strips(downLeft)">
                                      <p:cBhvr>
                                        <p:cTn id="13" dur="500"/>
                                        <p:tgtEl>
                                          <p:spTgt spid="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 grpId="0" animBg="1"/>
    </p:bldLst>
  </p:timing>
</p:sld>
</file>

<file path=ppt/slides/slide3.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1" y="410937"/>
            <a:ext cx="12153900" cy="2227943"/>
          </a:xfrm>
          <a:prstGeom prst="snip2Diag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sz="3733" b="1" dirty="0" err="1">
                <a:solidFill>
                  <a:prstClr val="black"/>
                </a:solidFill>
                <a:latin typeface="Times New Roman" panose="02020603050405020304" pitchFamily="18" charset="0"/>
                <a:cs typeface="Times New Roman" panose="02020603050405020304" pitchFamily="18" charset="0"/>
                <a:sym typeface="Arial"/>
              </a:rPr>
              <a:t>Câu</a:t>
            </a:r>
            <a:r>
              <a:rPr lang="en-US" sz="3733" b="1" dirty="0">
                <a:solidFill>
                  <a:prstClr val="black"/>
                </a:solidFill>
                <a:latin typeface="Times New Roman" panose="02020603050405020304" pitchFamily="18" charset="0"/>
                <a:cs typeface="Times New Roman" panose="02020603050405020304" pitchFamily="18" charset="0"/>
                <a:sym typeface="Arial"/>
              </a:rPr>
              <a:t> 1: </a:t>
            </a:r>
            <a:r>
              <a:rPr lang="vi-VN" sz="3733" b="1" dirty="0">
                <a:solidFill>
                  <a:prstClr val="black"/>
                </a:solidFill>
                <a:latin typeface="Times New Roman" panose="02020603050405020304" pitchFamily="18" charset="0"/>
                <a:cs typeface="Times New Roman" panose="02020603050405020304" pitchFamily="18" charset="0"/>
                <a:sym typeface="Arial"/>
              </a:rPr>
              <a:t>Đội Việt Nam tuyên truyền giải phóng quân do ai làm đội trưởng, lúc mới thành lập có bao nhiêu người?</a:t>
            </a:r>
            <a:endParaRPr lang="en-US" sz="3733" b="1" dirty="0">
              <a:solidFill>
                <a:prstClr val="black"/>
              </a:solidFill>
              <a:latin typeface="Times New Roman" panose="02020603050405020304" pitchFamily="18" charset="0"/>
              <a:cs typeface="Times New Roman" panose="02020603050405020304" pitchFamily="18" charset="0"/>
              <a:sym typeface="Arial"/>
            </a:endParaRPr>
          </a:p>
        </p:txBody>
      </p:sp>
      <p:sp>
        <p:nvSpPr>
          <p:cNvPr id="2" name="Rectangle 1">
            <a:extLst>
              <a:ext uri="{FF2B5EF4-FFF2-40B4-BE49-F238E27FC236}">
                <a16:creationId xmlns:a16="http://schemas.microsoft.com/office/drawing/2014/main" id="{23A64940-8ACA-BB49-80D3-1B4E8D1BE24B}"/>
              </a:ext>
            </a:extLst>
          </p:cNvPr>
          <p:cNvSpPr/>
          <p:nvPr/>
        </p:nvSpPr>
        <p:spPr>
          <a:xfrm>
            <a:off x="1016000" y="6212115"/>
            <a:ext cx="2249715"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VN">
              <a:solidFill>
                <a:prstClr val="white"/>
              </a:solidFill>
              <a:latin typeface="Calibri" panose="020F0502020204030204"/>
              <a:sym typeface="Arial"/>
            </a:endParaRPr>
          </a:p>
        </p:txBody>
      </p:sp>
      <p:sp>
        <p:nvSpPr>
          <p:cNvPr id="50" name="Snip Diagonal Corner Rectangle 49"/>
          <p:cNvSpPr/>
          <p:nvPr/>
        </p:nvSpPr>
        <p:spPr>
          <a:xfrm>
            <a:off x="1016000" y="2779627"/>
            <a:ext cx="9892632" cy="3427408"/>
          </a:xfrm>
          <a:prstGeom prst="snip2Diag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A. Do đồng chí Võ Nguyên Giáp làm đội trưởng có 36 người</a:t>
            </a:r>
          </a:p>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B. Do đồng chí Trường Chinh làm đội trưởng có 34 người</a:t>
            </a:r>
          </a:p>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C. Do đồng chí Phạm Hùng làm đội trưởng có 35 người</a:t>
            </a:r>
          </a:p>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D. Do đồng chí Hoàng Sâm làm đội trưởng có 34 người</a:t>
            </a:r>
          </a:p>
        </p:txBody>
      </p:sp>
      <p:sp>
        <p:nvSpPr>
          <p:cNvPr id="3" name="Oval 2">
            <a:extLst>
              <a:ext uri="{FF2B5EF4-FFF2-40B4-BE49-F238E27FC236}">
                <a16:creationId xmlns:a16="http://schemas.microsoft.com/office/drawing/2014/main" id="{8479FF86-A895-8442-A606-5FAAAA317D90}"/>
              </a:ext>
            </a:extLst>
          </p:cNvPr>
          <p:cNvSpPr/>
          <p:nvPr/>
        </p:nvSpPr>
        <p:spPr>
          <a:xfrm>
            <a:off x="1283369" y="2990980"/>
            <a:ext cx="561474" cy="589280"/>
          </a:xfrm>
          <a:prstGeom prst="ellipse">
            <a:avLst/>
          </a:prstGeom>
          <a:noFill/>
          <a:ln w="38100">
            <a:solidFill>
              <a:srgbClr val="002060"/>
            </a:solidFill>
          </a:ln>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prstClr val="black"/>
              </a:solidFill>
              <a:latin typeface="Calibri" panose="020F0502020204030204"/>
              <a:sym typeface="Arial"/>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10322060" y="5601565"/>
            <a:ext cx="2054090" cy="1256435"/>
          </a:xfrm>
          <a:prstGeom prst="rect">
            <a:avLst/>
          </a:prstGeom>
        </p:spPr>
      </p:pic>
    </p:spTree>
    <p:extLst>
      <p:ext uri="{BB962C8B-B14F-4D97-AF65-F5344CB8AC3E}">
        <p14:creationId xmlns:p14="http://schemas.microsoft.com/office/powerpoint/2010/main" val="3867378381"/>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900" decel="100000" fill="hold"/>
                                        <p:tgtEl>
                                          <p:spTgt spid="5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P spid="3" grpId="0" animBg="1"/>
    </p:bldLst>
  </p:timing>
</p:sld>
</file>

<file path=ppt/slides/slide3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973126-21E0-7A46-A7EC-C528AC9ED69E}"/>
              </a:ext>
            </a:extLst>
          </p:cNvPr>
          <p:cNvSpPr/>
          <p:nvPr/>
        </p:nvSpPr>
        <p:spPr>
          <a:xfrm>
            <a:off x="-130129" y="0"/>
            <a:ext cx="12322129"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BÀI 23: TỔNG KHỞI NGHĨA THÁNG TÁM NĂM 1945 VÀ SỰ THÀNH LẬP NƯỚC VIỆT NAM DÂN CHỦ CỘNG HOÀ</a:t>
            </a:r>
          </a:p>
        </p:txBody>
      </p:sp>
      <p:sp>
        <p:nvSpPr>
          <p:cNvPr id="6" name="Rectangle 5">
            <a:extLst>
              <a:ext uri="{FF2B5EF4-FFF2-40B4-BE49-F238E27FC236}">
                <a16:creationId xmlns:a16="http://schemas.microsoft.com/office/drawing/2014/main" id="{C1CF565D-139F-FA45-AEB1-6D9B9E5B05CF}"/>
              </a:ext>
            </a:extLst>
          </p:cNvPr>
          <p:cNvSpPr/>
          <p:nvPr/>
        </p:nvSpPr>
        <p:spPr>
          <a:xfrm>
            <a:off x="0" y="1154431"/>
            <a:ext cx="6096000"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 Lệnh tổng khởi nghĩa được ban bố</a:t>
            </a:r>
          </a:p>
        </p:txBody>
      </p:sp>
      <p:sp>
        <p:nvSpPr>
          <p:cNvPr id="2" name="Rectangle 1">
            <a:extLst>
              <a:ext uri="{FF2B5EF4-FFF2-40B4-BE49-F238E27FC236}">
                <a16:creationId xmlns:a16="http://schemas.microsoft.com/office/drawing/2014/main" id="{36EBF1BB-E7A5-7A44-9572-43237952973B}"/>
              </a:ext>
            </a:extLst>
          </p:cNvPr>
          <p:cNvSpPr/>
          <p:nvPr/>
        </p:nvSpPr>
        <p:spPr>
          <a:xfrm>
            <a:off x="-130129" y="1800627"/>
            <a:ext cx="10580665" cy="523220"/>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II. Diễn biến chính của cuộc Tổng cách mạng tháng Tám năm 1945</a:t>
            </a:r>
            <a:endParaRPr kumimoji="0" lang="en-VN" sz="2800" b="0"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
        <p:nvSpPr>
          <p:cNvPr id="8" name="Rectangle 7">
            <a:extLst>
              <a:ext uri="{FF2B5EF4-FFF2-40B4-BE49-F238E27FC236}">
                <a16:creationId xmlns:a16="http://schemas.microsoft.com/office/drawing/2014/main" id="{886D8247-64F8-C540-A453-679D1167DDB3}"/>
              </a:ext>
            </a:extLst>
          </p:cNvPr>
          <p:cNvSpPr/>
          <p:nvPr/>
        </p:nvSpPr>
        <p:spPr>
          <a:xfrm>
            <a:off x="0" y="2446823"/>
            <a:ext cx="11823700"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III.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Ý</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nghĩa</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lịch</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sử</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và</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nguyên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nhân</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thành</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công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cách</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mạng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tháng</a:t>
            </a:r>
            <a:r>
              <a:rPr kumimoji="0" lang="en-US"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0070C0"/>
                </a:solidFill>
                <a:effectLst/>
                <a:uLnTx/>
                <a:uFillTx/>
                <a:latin typeface="Times New Roman" panose="02020603050405020304" pitchFamily="18" charset="0"/>
                <a:ea typeface="+mn-ea"/>
                <a:cs typeface="Times New Roman" panose="02020603050405020304" pitchFamily="18" charset="0"/>
              </a:rPr>
              <a:t>Tám</a:t>
            </a:r>
            <a:endParaRPr kumimoji="0" lang="en-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endParaRPr>
          </a:p>
        </p:txBody>
      </p:sp>
    </p:spTree>
    <p:extLst>
      <p:ext uri="{BB962C8B-B14F-4D97-AF65-F5344CB8AC3E}">
        <p14:creationId xmlns:p14="http://schemas.microsoft.com/office/powerpoint/2010/main" val="3015512590"/>
      </p:ext>
    </p:extLst>
  </p:cSld>
  <p:clrMapOvr>
    <a:masterClrMapping/>
  </p:clrMapOvr>
</p:sld>
</file>

<file path=ppt/slides/slide3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3" name="组合 2"/>
          <p:cNvGrpSpPr/>
          <p:nvPr/>
        </p:nvGrpSpPr>
        <p:grpSpPr>
          <a:xfrm>
            <a:off x="598546" y="2766379"/>
            <a:ext cx="1761330" cy="3579799"/>
            <a:chOff x="1673399" y="2243214"/>
            <a:chExt cx="1761330" cy="3579799"/>
          </a:xfrm>
        </p:grpSpPr>
        <p:sp>
          <p:nvSpPr>
            <p:cNvPr id="4" name="MH_Other_1"/>
            <p:cNvSpPr/>
            <p:nvPr>
              <p:custDataLst>
                <p:tags r:id="rId9"/>
              </p:custDataLst>
            </p:nvPr>
          </p:nvSpPr>
          <p:spPr>
            <a:xfrm>
              <a:off x="2511599" y="3397313"/>
              <a:ext cx="166687" cy="2425700"/>
            </a:xfrm>
            <a:custGeom>
              <a:avLst/>
              <a:gdLst>
                <a:gd name="connsiteX0" fmla="*/ 28093 w 103593"/>
                <a:gd name="connsiteY0" fmla="*/ 0 h 1447800"/>
                <a:gd name="connsiteX1" fmla="*/ 2693 w 103593"/>
                <a:gd name="connsiteY1" fmla="*/ 190500 h 1447800"/>
                <a:gd name="connsiteX2" fmla="*/ 85243 w 103593"/>
                <a:gd name="connsiteY2" fmla="*/ 466725 h 1447800"/>
                <a:gd name="connsiteX3" fmla="*/ 97943 w 103593"/>
                <a:gd name="connsiteY3" fmla="*/ 806450 h 1447800"/>
                <a:gd name="connsiteX4" fmla="*/ 12218 w 103593"/>
                <a:gd name="connsiteY4" fmla="*/ 1155700 h 1447800"/>
                <a:gd name="connsiteX5" fmla="*/ 15393 w 103593"/>
                <a:gd name="connsiteY5" fmla="*/ 1447800 h 14478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03593" h="1447800">
                  <a:moveTo>
                    <a:pt x="28093" y="0"/>
                  </a:moveTo>
                  <a:cubicBezTo>
                    <a:pt x="10630" y="56356"/>
                    <a:pt x="-6832" y="112713"/>
                    <a:pt x="2693" y="190500"/>
                  </a:cubicBezTo>
                  <a:cubicBezTo>
                    <a:pt x="12218" y="268287"/>
                    <a:pt x="69368" y="364067"/>
                    <a:pt x="85243" y="466725"/>
                  </a:cubicBezTo>
                  <a:cubicBezTo>
                    <a:pt x="101118" y="569383"/>
                    <a:pt x="110114" y="691621"/>
                    <a:pt x="97943" y="806450"/>
                  </a:cubicBezTo>
                  <a:cubicBezTo>
                    <a:pt x="85772" y="921279"/>
                    <a:pt x="25976" y="1048808"/>
                    <a:pt x="12218" y="1155700"/>
                  </a:cubicBezTo>
                  <a:cubicBezTo>
                    <a:pt x="-1540" y="1262592"/>
                    <a:pt x="6926" y="1355196"/>
                    <a:pt x="15393" y="1447800"/>
                  </a:cubicBezTo>
                </a:path>
              </a:pathLst>
            </a:custGeom>
            <a:noFill/>
            <a:ln>
              <a:solidFill>
                <a:schemeClr val="accent1"/>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5" name="MH_SubTitle_1"/>
            <p:cNvSpPr>
              <a:spLocks/>
            </p:cNvSpPr>
            <p:nvPr>
              <p:custDataLst>
                <p:tags r:id="rId10"/>
              </p:custDataLst>
            </p:nvPr>
          </p:nvSpPr>
          <p:spPr bwMode="auto">
            <a:xfrm>
              <a:off x="1673399" y="2243214"/>
              <a:ext cx="1761330" cy="1195374"/>
            </a:xfrm>
            <a:custGeom>
              <a:avLst/>
              <a:gdLst>
                <a:gd name="T0" fmla="*/ 2147483646 w 310"/>
                <a:gd name="T1" fmla="*/ 0 h 250"/>
                <a:gd name="T2" fmla="*/ 2147483646 w 310"/>
                <a:gd name="T3" fmla="*/ 2147483646 h 250"/>
                <a:gd name="T4" fmla="*/ 2147483646 w 310"/>
                <a:gd name="T5" fmla="*/ 2147483646 h 250"/>
                <a:gd name="T6" fmla="*/ 2147483646 w 310"/>
                <a:gd name="T7" fmla="*/ 2147483646 h 250"/>
                <a:gd name="T8" fmla="*/ 2147483646 w 310"/>
                <a:gd name="T9" fmla="*/ 2147483646 h 250"/>
                <a:gd name="T10" fmla="*/ 2147483646 w 310"/>
                <a:gd name="T11" fmla="*/ 2147483646 h 250"/>
                <a:gd name="T12" fmla="*/ 2147483646 w 310"/>
                <a:gd name="T13" fmla="*/ 2147483646 h 250"/>
                <a:gd name="T14" fmla="*/ 2147483646 w 310"/>
                <a:gd name="T15" fmla="*/ 2147483646 h 250"/>
                <a:gd name="T16" fmla="*/ 2147483646 w 310"/>
                <a:gd name="T17" fmla="*/ 2147483646 h 250"/>
                <a:gd name="T18" fmla="*/ 2147483646 w 310"/>
                <a:gd name="T19" fmla="*/ 2147483646 h 250"/>
                <a:gd name="T20" fmla="*/ 2147483646 w 310"/>
                <a:gd name="T21" fmla="*/ 0 h 250"/>
                <a:gd name="T22" fmla="*/ 0 60000 65536"/>
                <a:gd name="T23" fmla="*/ 0 60000 65536"/>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w 310"/>
                <a:gd name="T34" fmla="*/ 0 h 250"/>
                <a:gd name="T35" fmla="*/ 310 w 310"/>
                <a:gd name="T36" fmla="*/ 250 h 250"/>
              </a:gdLst>
              <a:ahLst/>
              <a:cxnLst>
                <a:cxn ang="T22">
                  <a:pos x="T0" y="T1"/>
                </a:cxn>
                <a:cxn ang="T23">
                  <a:pos x="T2" y="T3"/>
                </a:cxn>
                <a:cxn ang="T24">
                  <a:pos x="T4" y="T5"/>
                </a:cxn>
                <a:cxn ang="T25">
                  <a:pos x="T6" y="T7"/>
                </a:cxn>
                <a:cxn ang="T26">
                  <a:pos x="T8" y="T9"/>
                </a:cxn>
                <a:cxn ang="T27">
                  <a:pos x="T10" y="T11"/>
                </a:cxn>
                <a:cxn ang="T28">
                  <a:pos x="T12" y="T13"/>
                </a:cxn>
                <a:cxn ang="T29">
                  <a:pos x="T14" y="T15"/>
                </a:cxn>
                <a:cxn ang="T30">
                  <a:pos x="T16" y="T17"/>
                </a:cxn>
                <a:cxn ang="T31">
                  <a:pos x="T18" y="T19"/>
                </a:cxn>
                <a:cxn ang="T32">
                  <a:pos x="T20" y="T21"/>
                </a:cxn>
              </a:cxnLst>
              <a:rect l="T33" t="T34" r="T35" b="T36"/>
              <a:pathLst>
                <a:path w="310" h="250">
                  <a:moveTo>
                    <a:pt x="97" y="0"/>
                  </a:moveTo>
                  <a:cubicBezTo>
                    <a:pt x="43" y="0"/>
                    <a:pt x="0" y="97"/>
                    <a:pt x="50" y="158"/>
                  </a:cubicBezTo>
                  <a:cubicBezTo>
                    <a:pt x="79" y="194"/>
                    <a:pt x="121" y="216"/>
                    <a:pt x="151" y="250"/>
                  </a:cubicBezTo>
                  <a:cubicBezTo>
                    <a:pt x="151" y="250"/>
                    <a:pt x="151" y="250"/>
                    <a:pt x="151" y="250"/>
                  </a:cubicBezTo>
                  <a:cubicBezTo>
                    <a:pt x="152" y="249"/>
                    <a:pt x="153" y="248"/>
                    <a:pt x="154" y="247"/>
                  </a:cubicBezTo>
                  <a:cubicBezTo>
                    <a:pt x="154" y="246"/>
                    <a:pt x="155" y="245"/>
                    <a:pt x="155" y="245"/>
                  </a:cubicBezTo>
                  <a:cubicBezTo>
                    <a:pt x="155" y="245"/>
                    <a:pt x="155" y="245"/>
                    <a:pt x="155" y="245"/>
                  </a:cubicBezTo>
                  <a:cubicBezTo>
                    <a:pt x="185" y="211"/>
                    <a:pt x="225" y="187"/>
                    <a:pt x="255" y="153"/>
                  </a:cubicBezTo>
                  <a:cubicBezTo>
                    <a:pt x="310" y="91"/>
                    <a:pt x="261" y="3"/>
                    <a:pt x="205" y="3"/>
                  </a:cubicBezTo>
                  <a:cubicBezTo>
                    <a:pt x="186" y="3"/>
                    <a:pt x="168" y="12"/>
                    <a:pt x="151" y="35"/>
                  </a:cubicBezTo>
                  <a:cubicBezTo>
                    <a:pt x="134" y="10"/>
                    <a:pt x="115" y="0"/>
                    <a:pt x="97" y="0"/>
                  </a:cubicBezTo>
                </a:path>
              </a:pathLst>
            </a:custGeom>
            <a:solidFill>
              <a:schemeClr val="accent1"/>
            </a:solidFill>
            <a:ln>
              <a:noFill/>
            </a:ln>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grpSp>
      <p:grpSp>
        <p:nvGrpSpPr>
          <p:cNvPr id="6" name="组合 5"/>
          <p:cNvGrpSpPr/>
          <p:nvPr/>
        </p:nvGrpSpPr>
        <p:grpSpPr>
          <a:xfrm>
            <a:off x="2591159" y="3309903"/>
            <a:ext cx="1673672" cy="3095274"/>
            <a:chOff x="3618086" y="2481677"/>
            <a:chExt cx="1673672" cy="3095274"/>
          </a:xfrm>
        </p:grpSpPr>
        <p:sp>
          <p:nvSpPr>
            <p:cNvPr id="7" name="MH_Other_3"/>
            <p:cNvSpPr/>
            <p:nvPr>
              <p:custDataLst>
                <p:tags r:id="rId7"/>
              </p:custDataLst>
            </p:nvPr>
          </p:nvSpPr>
          <p:spPr>
            <a:xfrm>
              <a:off x="4283249" y="3602101"/>
              <a:ext cx="222250" cy="1974850"/>
            </a:xfrm>
            <a:custGeom>
              <a:avLst/>
              <a:gdLst>
                <a:gd name="connsiteX0" fmla="*/ 41275 w 92720"/>
                <a:gd name="connsiteY0" fmla="*/ 0 h 1181100"/>
                <a:gd name="connsiteX1" fmla="*/ 82550 w 92720"/>
                <a:gd name="connsiteY1" fmla="*/ 127000 h 1181100"/>
                <a:gd name="connsiteX2" fmla="*/ 85725 w 92720"/>
                <a:gd name="connsiteY2" fmla="*/ 273050 h 1181100"/>
                <a:gd name="connsiteX3" fmla="*/ 0 w 92720"/>
                <a:gd name="connsiteY3" fmla="*/ 523875 h 1181100"/>
                <a:gd name="connsiteX4" fmla="*/ 85725 w 92720"/>
                <a:gd name="connsiteY4" fmla="*/ 857250 h 1181100"/>
                <a:gd name="connsiteX5" fmla="*/ 73025 w 92720"/>
                <a:gd name="connsiteY5" fmla="*/ 1181100 h 1181100"/>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92720" h="1181100">
                  <a:moveTo>
                    <a:pt x="41275" y="0"/>
                  </a:moveTo>
                  <a:cubicBezTo>
                    <a:pt x="58208" y="40746"/>
                    <a:pt x="75142" y="81492"/>
                    <a:pt x="82550" y="127000"/>
                  </a:cubicBezTo>
                  <a:cubicBezTo>
                    <a:pt x="89958" y="172508"/>
                    <a:pt x="99483" y="206904"/>
                    <a:pt x="85725" y="273050"/>
                  </a:cubicBezTo>
                  <a:cubicBezTo>
                    <a:pt x="71967" y="339196"/>
                    <a:pt x="0" y="426508"/>
                    <a:pt x="0" y="523875"/>
                  </a:cubicBezTo>
                  <a:cubicBezTo>
                    <a:pt x="0" y="621242"/>
                    <a:pt x="73554" y="747713"/>
                    <a:pt x="85725" y="857250"/>
                  </a:cubicBezTo>
                  <a:cubicBezTo>
                    <a:pt x="97896" y="966787"/>
                    <a:pt x="85460" y="1073943"/>
                    <a:pt x="73025" y="1181100"/>
                  </a:cubicBezTo>
                </a:path>
              </a:pathLst>
            </a:custGeom>
            <a:noFill/>
            <a:ln>
              <a:solidFill>
                <a:schemeClr val="accent3"/>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8" name="MH_SubTitle_3"/>
            <p:cNvSpPr>
              <a:spLocks/>
            </p:cNvSpPr>
            <p:nvPr>
              <p:custDataLst>
                <p:tags r:id="rId8"/>
              </p:custDataLst>
            </p:nvPr>
          </p:nvSpPr>
          <p:spPr bwMode="auto">
            <a:xfrm>
              <a:off x="3618086" y="2481677"/>
              <a:ext cx="1673672" cy="1234724"/>
            </a:xfrm>
            <a:custGeom>
              <a:avLst/>
              <a:gdLst>
                <a:gd name="T0" fmla="*/ 2147483646 w 250"/>
                <a:gd name="T1" fmla="*/ 0 h 202"/>
                <a:gd name="T2" fmla="*/ 2147483646 w 250"/>
                <a:gd name="T3" fmla="*/ 2147483646 h 202"/>
                <a:gd name="T4" fmla="*/ 2147483646 w 250"/>
                <a:gd name="T5" fmla="*/ 2147483646 h 202"/>
                <a:gd name="T6" fmla="*/ 2147483646 w 250"/>
                <a:gd name="T7" fmla="*/ 2147483646 h 202"/>
                <a:gd name="T8" fmla="*/ 2147483646 w 250"/>
                <a:gd name="T9" fmla="*/ 2147483646 h 202"/>
                <a:gd name="T10" fmla="*/ 2147483646 w 250"/>
                <a:gd name="T11" fmla="*/ 2147483646 h 202"/>
                <a:gd name="T12" fmla="*/ 2147483646 w 250"/>
                <a:gd name="T13" fmla="*/ 2147483646 h 202"/>
                <a:gd name="T14" fmla="*/ 2147483646 w 250"/>
                <a:gd name="T15" fmla="*/ 2147483646 h 202"/>
                <a:gd name="T16" fmla="*/ 2147483646 w 250"/>
                <a:gd name="T17" fmla="*/ 2147483646 h 202"/>
                <a:gd name="T18" fmla="*/ 2147483646 w 250"/>
                <a:gd name="T19" fmla="*/ 2147483646 h 202"/>
                <a:gd name="T20" fmla="*/ 2147483646 w 250"/>
                <a:gd name="T21" fmla="*/ 2147483646 h 202"/>
                <a:gd name="T22" fmla="*/ 2147483646 w 250"/>
                <a:gd name="T23" fmla="*/ 0 h 202"/>
                <a:gd name="T24" fmla="*/ 0 60000 65536"/>
                <a:gd name="T25" fmla="*/ 0 60000 65536"/>
                <a:gd name="T26" fmla="*/ 0 60000 65536"/>
                <a:gd name="T27" fmla="*/ 0 60000 65536"/>
                <a:gd name="T28" fmla="*/ 0 60000 65536"/>
                <a:gd name="T29" fmla="*/ 0 60000 65536"/>
                <a:gd name="T30" fmla="*/ 0 60000 65536"/>
                <a:gd name="T31" fmla="*/ 0 60000 65536"/>
                <a:gd name="T32" fmla="*/ 0 60000 65536"/>
                <a:gd name="T33" fmla="*/ 0 60000 65536"/>
                <a:gd name="T34" fmla="*/ 0 60000 65536"/>
                <a:gd name="T35" fmla="*/ 0 60000 65536"/>
                <a:gd name="T36" fmla="*/ 0 w 250"/>
                <a:gd name="T37" fmla="*/ 0 h 202"/>
                <a:gd name="T38" fmla="*/ 250 w 250"/>
                <a:gd name="T39" fmla="*/ 202 h 202"/>
              </a:gdLst>
              <a:ahLst/>
              <a:cxnLst>
                <a:cxn ang="T24">
                  <a:pos x="T0" y="T1"/>
                </a:cxn>
                <a:cxn ang="T25">
                  <a:pos x="T2" y="T3"/>
                </a:cxn>
                <a:cxn ang="T26">
                  <a:pos x="T4" y="T5"/>
                </a:cxn>
                <a:cxn ang="T27">
                  <a:pos x="T6" y="T7"/>
                </a:cxn>
                <a:cxn ang="T28">
                  <a:pos x="T8" y="T9"/>
                </a:cxn>
                <a:cxn ang="T29">
                  <a:pos x="T10" y="T11"/>
                </a:cxn>
                <a:cxn ang="T30">
                  <a:pos x="T12" y="T13"/>
                </a:cxn>
                <a:cxn ang="T31">
                  <a:pos x="T14" y="T15"/>
                </a:cxn>
                <a:cxn ang="T32">
                  <a:pos x="T16" y="T17"/>
                </a:cxn>
                <a:cxn ang="T33">
                  <a:pos x="T18" y="T19"/>
                </a:cxn>
                <a:cxn ang="T34">
                  <a:pos x="T20" y="T21"/>
                </a:cxn>
                <a:cxn ang="T35">
                  <a:pos x="T22" y="T23"/>
                </a:cxn>
              </a:cxnLst>
              <a:rect l="T36" t="T37" r="T38" b="T39"/>
              <a:pathLst>
                <a:path w="250" h="202">
                  <a:moveTo>
                    <a:pt x="78" y="0"/>
                  </a:moveTo>
                  <a:cubicBezTo>
                    <a:pt x="34" y="0"/>
                    <a:pt x="0" y="78"/>
                    <a:pt x="40" y="128"/>
                  </a:cubicBezTo>
                  <a:cubicBezTo>
                    <a:pt x="64" y="156"/>
                    <a:pt x="97" y="174"/>
                    <a:pt x="121" y="202"/>
                  </a:cubicBezTo>
                  <a:cubicBezTo>
                    <a:pt x="122" y="202"/>
                    <a:pt x="122" y="202"/>
                    <a:pt x="122" y="202"/>
                  </a:cubicBezTo>
                  <a:cubicBezTo>
                    <a:pt x="122" y="202"/>
                    <a:pt x="122" y="201"/>
                    <a:pt x="122" y="201"/>
                  </a:cubicBezTo>
                  <a:cubicBezTo>
                    <a:pt x="122" y="201"/>
                    <a:pt x="122" y="201"/>
                    <a:pt x="122" y="201"/>
                  </a:cubicBezTo>
                  <a:cubicBezTo>
                    <a:pt x="122" y="200"/>
                    <a:pt x="122" y="200"/>
                    <a:pt x="122" y="200"/>
                  </a:cubicBezTo>
                  <a:cubicBezTo>
                    <a:pt x="122" y="200"/>
                    <a:pt x="122" y="200"/>
                    <a:pt x="122" y="201"/>
                  </a:cubicBezTo>
                  <a:cubicBezTo>
                    <a:pt x="147" y="171"/>
                    <a:pt x="181" y="152"/>
                    <a:pt x="206" y="123"/>
                  </a:cubicBezTo>
                  <a:cubicBezTo>
                    <a:pt x="250" y="73"/>
                    <a:pt x="210" y="2"/>
                    <a:pt x="165" y="2"/>
                  </a:cubicBezTo>
                  <a:cubicBezTo>
                    <a:pt x="150" y="2"/>
                    <a:pt x="135" y="10"/>
                    <a:pt x="122" y="28"/>
                  </a:cubicBezTo>
                  <a:cubicBezTo>
                    <a:pt x="108" y="8"/>
                    <a:pt x="93" y="0"/>
                    <a:pt x="78" y="0"/>
                  </a:cubicBezTo>
                </a:path>
              </a:pathLst>
            </a:custGeom>
            <a:solidFill>
              <a:schemeClr val="accent6"/>
            </a:solidFill>
            <a:ln>
              <a:noFill/>
            </a:ln>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grpSp>
      <p:grpSp>
        <p:nvGrpSpPr>
          <p:cNvPr id="9" name="组合 8"/>
          <p:cNvGrpSpPr/>
          <p:nvPr/>
        </p:nvGrpSpPr>
        <p:grpSpPr>
          <a:xfrm>
            <a:off x="1603433" y="4044294"/>
            <a:ext cx="1586150" cy="2763613"/>
            <a:chOff x="2697923" y="3213388"/>
            <a:chExt cx="1586150" cy="2763613"/>
          </a:xfrm>
        </p:grpSpPr>
        <p:sp>
          <p:nvSpPr>
            <p:cNvPr id="10" name="MH_Other_2"/>
            <p:cNvSpPr/>
            <p:nvPr>
              <p:custDataLst>
                <p:tags r:id="rId3"/>
              </p:custDataLst>
            </p:nvPr>
          </p:nvSpPr>
          <p:spPr>
            <a:xfrm>
              <a:off x="3418061" y="4368863"/>
              <a:ext cx="177800" cy="1608138"/>
            </a:xfrm>
            <a:custGeom>
              <a:avLst/>
              <a:gdLst>
                <a:gd name="connsiteX0" fmla="*/ 44450 w 114419"/>
                <a:gd name="connsiteY0" fmla="*/ 0 h 1038225"/>
                <a:gd name="connsiteX1" fmla="*/ 6350 w 114419"/>
                <a:gd name="connsiteY1" fmla="*/ 168275 h 1038225"/>
                <a:gd name="connsiteX2" fmla="*/ 57150 w 114419"/>
                <a:gd name="connsiteY2" fmla="*/ 327025 h 1038225"/>
                <a:gd name="connsiteX3" fmla="*/ 114300 w 114419"/>
                <a:gd name="connsiteY3" fmla="*/ 549275 h 1038225"/>
                <a:gd name="connsiteX4" fmla="*/ 41275 w 114419"/>
                <a:gd name="connsiteY4" fmla="*/ 847725 h 1038225"/>
                <a:gd name="connsiteX5" fmla="*/ 0 w 114419"/>
                <a:gd name="connsiteY5" fmla="*/ 1038225 h 1038225"/>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4419" h="1038225">
                  <a:moveTo>
                    <a:pt x="44450" y="0"/>
                  </a:moveTo>
                  <a:cubicBezTo>
                    <a:pt x="24341" y="56885"/>
                    <a:pt x="4233" y="113771"/>
                    <a:pt x="6350" y="168275"/>
                  </a:cubicBezTo>
                  <a:cubicBezTo>
                    <a:pt x="8467" y="222779"/>
                    <a:pt x="39158" y="263525"/>
                    <a:pt x="57150" y="327025"/>
                  </a:cubicBezTo>
                  <a:cubicBezTo>
                    <a:pt x="75142" y="390525"/>
                    <a:pt x="116946" y="462492"/>
                    <a:pt x="114300" y="549275"/>
                  </a:cubicBezTo>
                  <a:cubicBezTo>
                    <a:pt x="111654" y="636058"/>
                    <a:pt x="60325" y="766233"/>
                    <a:pt x="41275" y="847725"/>
                  </a:cubicBezTo>
                  <a:cubicBezTo>
                    <a:pt x="22225" y="929217"/>
                    <a:pt x="1587" y="982663"/>
                    <a:pt x="0" y="1038225"/>
                  </a:cubicBezTo>
                </a:path>
              </a:pathLst>
            </a:custGeom>
            <a:noFill/>
            <a:ln>
              <a:solidFill>
                <a:schemeClr val="accent2"/>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1" name="MH_Other_4"/>
            <p:cNvSpPr>
              <a:spLocks/>
            </p:cNvSpPr>
            <p:nvPr>
              <p:custDataLst>
                <p:tags r:id="rId4"/>
              </p:custDataLst>
            </p:nvPr>
          </p:nvSpPr>
          <p:spPr bwMode="auto">
            <a:xfrm>
              <a:off x="2770361" y="4078351"/>
              <a:ext cx="4763" cy="12700"/>
            </a:xfrm>
            <a:custGeom>
              <a:avLst/>
              <a:gdLst>
                <a:gd name="T0" fmla="*/ 2147483646 w 1"/>
                <a:gd name="T1" fmla="*/ 0 h 2"/>
                <a:gd name="T2" fmla="*/ 0 w 1"/>
                <a:gd name="T3" fmla="*/ 2147483646 h 2"/>
                <a:gd name="T4" fmla="*/ 2147483646 w 1"/>
                <a:gd name="T5" fmla="*/ 0 h 2"/>
                <a:gd name="T6" fmla="*/ 2147483646 w 1"/>
                <a:gd name="T7" fmla="*/ 0 h 2"/>
                <a:gd name="T8" fmla="*/ 0 60000 65536"/>
                <a:gd name="T9" fmla="*/ 0 60000 65536"/>
                <a:gd name="T10" fmla="*/ 0 60000 65536"/>
                <a:gd name="T11" fmla="*/ 0 60000 65536"/>
              </a:gdLst>
              <a:ahLst/>
              <a:cxnLst>
                <a:cxn ang="T8">
                  <a:pos x="T0" y="T1"/>
                </a:cxn>
                <a:cxn ang="T9">
                  <a:pos x="T2" y="T3"/>
                </a:cxn>
                <a:cxn ang="T10">
                  <a:pos x="T4" y="T5"/>
                </a:cxn>
                <a:cxn ang="T11">
                  <a:pos x="T6" y="T7"/>
                </a:cxn>
              </a:cxnLst>
              <a:rect l="0" t="0" r="r" b="b"/>
              <a:pathLst>
                <a:path w="1" h="2">
                  <a:moveTo>
                    <a:pt x="1" y="0"/>
                  </a:moveTo>
                  <a:cubicBezTo>
                    <a:pt x="1" y="0"/>
                    <a:pt x="0" y="1"/>
                    <a:pt x="0" y="2"/>
                  </a:cubicBezTo>
                  <a:cubicBezTo>
                    <a:pt x="0" y="1"/>
                    <a:pt x="1" y="1"/>
                    <a:pt x="1" y="0"/>
                  </a:cubicBezTo>
                  <a:cubicBezTo>
                    <a:pt x="1" y="0"/>
                    <a:pt x="1" y="0"/>
                    <a:pt x="1" y="0"/>
                  </a:cubicBezTo>
                </a:path>
              </a:pathLst>
            </a:custGeom>
            <a:solidFill>
              <a:srgbClr val="EE1696"/>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2" name="MH_SubTitle_2"/>
            <p:cNvSpPr>
              <a:spLocks/>
            </p:cNvSpPr>
            <p:nvPr>
              <p:custDataLst>
                <p:tags r:id="rId5"/>
              </p:custDataLst>
            </p:nvPr>
          </p:nvSpPr>
          <p:spPr bwMode="auto">
            <a:xfrm>
              <a:off x="2697923" y="3213388"/>
              <a:ext cx="1586150" cy="1217709"/>
            </a:xfrm>
            <a:custGeom>
              <a:avLst/>
              <a:gdLst>
                <a:gd name="T0" fmla="*/ 2147483646 w 230"/>
                <a:gd name="T1" fmla="*/ 0 h 186"/>
                <a:gd name="T2" fmla="*/ 2147483646 w 230"/>
                <a:gd name="T3" fmla="*/ 2147483646 h 186"/>
                <a:gd name="T4" fmla="*/ 2147483646 w 230"/>
                <a:gd name="T5" fmla="*/ 2147483646 h 186"/>
                <a:gd name="T6" fmla="*/ 2147483646 w 230"/>
                <a:gd name="T7" fmla="*/ 2147483646 h 186"/>
                <a:gd name="T8" fmla="*/ 2147483646 w 230"/>
                <a:gd name="T9" fmla="*/ 2147483646 h 186"/>
                <a:gd name="T10" fmla="*/ 2147483646 w 230"/>
                <a:gd name="T11" fmla="*/ 2147483646 h 186"/>
                <a:gd name="T12" fmla="*/ 2147483646 w 230"/>
                <a:gd name="T13" fmla="*/ 2147483646 h 186"/>
                <a:gd name="T14" fmla="*/ 2147483646 w 230"/>
                <a:gd name="T15" fmla="*/ 2147483646 h 186"/>
                <a:gd name="T16" fmla="*/ 2147483646 w 230"/>
                <a:gd name="T17" fmla="*/ 0 h 186"/>
                <a:gd name="T18" fmla="*/ 0 60000 65536"/>
                <a:gd name="T19" fmla="*/ 0 60000 65536"/>
                <a:gd name="T20" fmla="*/ 0 60000 65536"/>
                <a:gd name="T21" fmla="*/ 0 60000 65536"/>
                <a:gd name="T22" fmla="*/ 0 60000 65536"/>
                <a:gd name="T23" fmla="*/ 0 60000 65536"/>
                <a:gd name="T24" fmla="*/ 0 60000 65536"/>
                <a:gd name="T25" fmla="*/ 0 60000 65536"/>
                <a:gd name="T26" fmla="*/ 0 60000 65536"/>
                <a:gd name="T27" fmla="*/ 0 w 230"/>
                <a:gd name="T28" fmla="*/ 0 h 186"/>
                <a:gd name="T29" fmla="*/ 230 w 230"/>
                <a:gd name="T30" fmla="*/ 186 h 186"/>
              </a:gdLst>
              <a:ahLst/>
              <a:cxnLst>
                <a:cxn ang="T18">
                  <a:pos x="T0" y="T1"/>
                </a:cxn>
                <a:cxn ang="T19">
                  <a:pos x="T2" y="T3"/>
                </a:cxn>
                <a:cxn ang="T20">
                  <a:pos x="T4" y="T5"/>
                </a:cxn>
                <a:cxn ang="T21">
                  <a:pos x="T6" y="T7"/>
                </a:cxn>
                <a:cxn ang="T22">
                  <a:pos x="T8" y="T9"/>
                </a:cxn>
                <a:cxn ang="T23">
                  <a:pos x="T10" y="T11"/>
                </a:cxn>
                <a:cxn ang="T24">
                  <a:pos x="T12" y="T13"/>
                </a:cxn>
                <a:cxn ang="T25">
                  <a:pos x="T14" y="T15"/>
                </a:cxn>
                <a:cxn ang="T26">
                  <a:pos x="T16" y="T17"/>
                </a:cxn>
              </a:cxnLst>
              <a:rect l="T27" t="T28" r="T29" b="T30"/>
              <a:pathLst>
                <a:path w="230" h="186">
                  <a:moveTo>
                    <a:pt x="72" y="0"/>
                  </a:moveTo>
                  <a:cubicBezTo>
                    <a:pt x="31" y="0"/>
                    <a:pt x="0" y="72"/>
                    <a:pt x="37" y="118"/>
                  </a:cubicBezTo>
                  <a:cubicBezTo>
                    <a:pt x="59" y="144"/>
                    <a:pt x="89" y="161"/>
                    <a:pt x="112" y="186"/>
                  </a:cubicBezTo>
                  <a:cubicBezTo>
                    <a:pt x="112" y="186"/>
                    <a:pt x="112" y="186"/>
                    <a:pt x="112" y="186"/>
                  </a:cubicBezTo>
                  <a:cubicBezTo>
                    <a:pt x="112" y="186"/>
                    <a:pt x="112" y="186"/>
                    <a:pt x="112" y="186"/>
                  </a:cubicBezTo>
                  <a:cubicBezTo>
                    <a:pt x="135" y="158"/>
                    <a:pt x="166" y="140"/>
                    <a:pt x="190" y="114"/>
                  </a:cubicBezTo>
                  <a:cubicBezTo>
                    <a:pt x="230" y="67"/>
                    <a:pt x="194" y="2"/>
                    <a:pt x="152" y="2"/>
                  </a:cubicBezTo>
                  <a:cubicBezTo>
                    <a:pt x="138" y="2"/>
                    <a:pt x="124" y="9"/>
                    <a:pt x="112" y="26"/>
                  </a:cubicBezTo>
                  <a:cubicBezTo>
                    <a:pt x="99" y="8"/>
                    <a:pt x="85" y="0"/>
                    <a:pt x="72" y="0"/>
                  </a:cubicBezTo>
                </a:path>
              </a:pathLst>
            </a:custGeom>
            <a:solidFill>
              <a:schemeClr val="accent2"/>
            </a:solidFill>
            <a:ln>
              <a:noFill/>
            </a:ln>
            <a:extLst>
              <a:ext uri="{91240B29-F687-4F45-9708-019B960494DF}">
                <a14:hiddenLine xmlns:a14="http://schemas.microsoft.com/office/drawing/2010/main" w="9525">
                  <a:solidFill>
                    <a:srgbClr val="000000"/>
                  </a:solidFill>
                  <a:miter lim="800000"/>
                  <a:headEnd/>
                  <a:tailEnd/>
                </a14:hiddenLine>
              </a:ext>
            </a:extLst>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3" name="MH_Other_5"/>
            <p:cNvSpPr>
              <a:spLocks/>
            </p:cNvSpPr>
            <p:nvPr>
              <p:custDataLst>
                <p:tags r:id="rId6"/>
              </p:custDataLst>
            </p:nvPr>
          </p:nvSpPr>
          <p:spPr bwMode="auto">
            <a:xfrm>
              <a:off x="3481561" y="4941951"/>
              <a:ext cx="0" cy="0"/>
            </a:xfrm>
            <a:custGeom>
              <a:avLst/>
              <a:gdLst>
                <a:gd name="T0" fmla="*/ 0 60000 65536"/>
                <a:gd name="T1" fmla="*/ 0 60000 65536"/>
                <a:gd name="T2" fmla="*/ 0 60000 65536"/>
                <a:gd name="T3" fmla="*/ 0 60000 65536"/>
                <a:gd name="T4" fmla="*/ 0 60000 65536"/>
                <a:gd name="T5" fmla="*/ 0 60000 65536"/>
              </a:gdLst>
              <a:ahLst/>
              <a:cxnLst>
                <a:cxn ang="T0">
                  <a:pos x="0" y="0"/>
                </a:cxn>
                <a:cxn ang="T1">
                  <a:pos x="0" y="0"/>
                </a:cxn>
                <a:cxn ang="T2">
                  <a:pos x="0" y="0"/>
                </a:cxn>
                <a:cxn ang="T3">
                  <a:pos x="0" y="0"/>
                </a:cxn>
                <a:cxn ang="T4">
                  <a:pos x="0" y="0"/>
                </a:cxn>
                <a:cxn ang="T5">
                  <a:pos x="0" y="0"/>
                </a:cxn>
              </a:cxnLst>
              <a:rect l="0" t="0" r="r" b="b"/>
              <a:pathLst>
                <a:path>
                  <a:moveTo>
                    <a:pt x="0" y="0"/>
                  </a:moveTo>
                  <a:cubicBezTo>
                    <a:pt x="0" y="0"/>
                    <a:pt x="0" y="0"/>
                    <a:pt x="0" y="0"/>
                  </a:cubicBezTo>
                  <a:cubicBezTo>
                    <a:pt x="0" y="0"/>
                    <a:pt x="0" y="0"/>
                    <a:pt x="0" y="0"/>
                  </a:cubicBezTo>
                  <a:cubicBezTo>
                    <a:pt x="0" y="0"/>
                    <a:pt x="0" y="0"/>
                    <a:pt x="0" y="0"/>
                  </a:cubicBezTo>
                  <a:cubicBezTo>
                    <a:pt x="0" y="0"/>
                    <a:pt x="0" y="0"/>
                    <a:pt x="0" y="0"/>
                  </a:cubicBezTo>
                  <a:cubicBezTo>
                    <a:pt x="0" y="0"/>
                    <a:pt x="0" y="0"/>
                    <a:pt x="0" y="0"/>
                  </a:cubicBezTo>
                </a:path>
              </a:pathLst>
            </a:custGeom>
            <a:solidFill>
              <a:srgbClr val="F489AC"/>
            </a:solidFill>
            <a:ln>
              <a:noFill/>
            </a:ln>
            <a:extLst>
              <a:ext uri="{91240B29-F687-4F45-9708-019B960494DF}">
                <a14:hiddenLine xmlns:a14="http://schemas.microsoft.com/office/drawing/2010/main" w="9525">
                  <a:solidFill>
                    <a:srgbClr val="000000"/>
                  </a:solidFill>
                  <a:round/>
                  <a:headEnd/>
                  <a:tailEnd/>
                </a14:hiddenLine>
              </a:ext>
            </a:extLst>
          </p:spPr>
          <p:txBody>
            <a:bodyPr/>
            <a:lstStyle/>
            <a:p>
              <a:pPr marL="0" marR="0" lvl="0" indent="0" algn="l"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black"/>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grpSp>
      <p:grpSp>
        <p:nvGrpSpPr>
          <p:cNvPr id="14" name="组合 13"/>
          <p:cNvGrpSpPr/>
          <p:nvPr/>
        </p:nvGrpSpPr>
        <p:grpSpPr>
          <a:xfrm>
            <a:off x="3576620" y="4417818"/>
            <a:ext cx="1433063" cy="2236100"/>
            <a:chOff x="4526720" y="3586913"/>
            <a:chExt cx="1433063" cy="2236100"/>
          </a:xfrm>
        </p:grpSpPr>
        <p:sp>
          <p:nvSpPr>
            <p:cNvPr id="15" name="MH_Other_6"/>
            <p:cNvSpPr/>
            <p:nvPr>
              <p:custDataLst>
                <p:tags r:id="rId1"/>
              </p:custDataLst>
            </p:nvPr>
          </p:nvSpPr>
          <p:spPr>
            <a:xfrm>
              <a:off x="5040486" y="4645088"/>
              <a:ext cx="207963" cy="1177925"/>
            </a:xfrm>
            <a:custGeom>
              <a:avLst/>
              <a:gdLst>
                <a:gd name="connsiteX0" fmla="*/ 85757 w 119298"/>
                <a:gd name="connsiteY0" fmla="*/ 0 h 742950"/>
                <a:gd name="connsiteX1" fmla="*/ 117507 w 119298"/>
                <a:gd name="connsiteY1" fmla="*/ 187325 h 742950"/>
                <a:gd name="connsiteX2" fmla="*/ 38132 w 119298"/>
                <a:gd name="connsiteY2" fmla="*/ 339725 h 742950"/>
                <a:gd name="connsiteX3" fmla="*/ 32 w 119298"/>
                <a:gd name="connsiteY3" fmla="*/ 476250 h 742950"/>
                <a:gd name="connsiteX4" fmla="*/ 31782 w 119298"/>
                <a:gd name="connsiteY4" fmla="*/ 641350 h 742950"/>
                <a:gd name="connsiteX5" fmla="*/ 47657 w 119298"/>
                <a:gd name="connsiteY5" fmla="*/ 742950 h 742950"/>
                <a:gd name="connsiteX0" fmla="*/ 73609 w 118265"/>
                <a:gd name="connsiteY0" fmla="*/ 0 h 696489"/>
                <a:gd name="connsiteX1" fmla="*/ 117507 w 118265"/>
                <a:gd name="connsiteY1" fmla="*/ 140864 h 696489"/>
                <a:gd name="connsiteX2" fmla="*/ 38132 w 118265"/>
                <a:gd name="connsiteY2" fmla="*/ 293264 h 696489"/>
                <a:gd name="connsiteX3" fmla="*/ 32 w 118265"/>
                <a:gd name="connsiteY3" fmla="*/ 429789 h 696489"/>
                <a:gd name="connsiteX4" fmla="*/ 31782 w 118265"/>
                <a:gd name="connsiteY4" fmla="*/ 594889 h 696489"/>
                <a:gd name="connsiteX5" fmla="*/ 47657 w 118265"/>
                <a:gd name="connsiteY5" fmla="*/ 696489 h 696489"/>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Lst>
              <a:rect l="l" t="t" r="r" b="b"/>
              <a:pathLst>
                <a:path w="118265" h="696489">
                  <a:moveTo>
                    <a:pt x="73609" y="0"/>
                  </a:moveTo>
                  <a:cubicBezTo>
                    <a:pt x="93452" y="65352"/>
                    <a:pt x="123420" y="91987"/>
                    <a:pt x="117507" y="140864"/>
                  </a:cubicBezTo>
                  <a:cubicBezTo>
                    <a:pt x="111594" y="189741"/>
                    <a:pt x="57711" y="245110"/>
                    <a:pt x="38132" y="293264"/>
                  </a:cubicBezTo>
                  <a:cubicBezTo>
                    <a:pt x="18553" y="341418"/>
                    <a:pt x="1090" y="379518"/>
                    <a:pt x="32" y="429789"/>
                  </a:cubicBezTo>
                  <a:cubicBezTo>
                    <a:pt x="-1026" y="480060"/>
                    <a:pt x="23845" y="550439"/>
                    <a:pt x="31782" y="594889"/>
                  </a:cubicBezTo>
                  <a:cubicBezTo>
                    <a:pt x="39719" y="639339"/>
                    <a:pt x="43688" y="667914"/>
                    <a:pt x="47657" y="696489"/>
                  </a:cubicBezTo>
                </a:path>
              </a:pathLst>
            </a:custGeom>
            <a:noFill/>
            <a:ln>
              <a:solidFill>
                <a:schemeClr val="accent4"/>
              </a:solid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2400" b="0" i="0" u="none" strike="noStrike" kern="1200" cap="none" spc="0" normalizeH="0" baseline="0" noProof="0">
                <a:ln>
                  <a:noFill/>
                </a:ln>
                <a:solidFill>
                  <a:prstClr val="white"/>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sp>
          <p:nvSpPr>
            <p:cNvPr id="16" name="MH_SubTitle_4"/>
            <p:cNvSpPr>
              <a:spLocks/>
            </p:cNvSpPr>
            <p:nvPr>
              <p:custDataLst>
                <p:tags r:id="rId2"/>
              </p:custDataLst>
            </p:nvPr>
          </p:nvSpPr>
          <p:spPr bwMode="auto">
            <a:xfrm>
              <a:off x="4526720" y="3586913"/>
              <a:ext cx="1433063" cy="1101725"/>
            </a:xfrm>
            <a:custGeom>
              <a:avLst/>
              <a:gdLst>
                <a:gd name="T0" fmla="*/ 2147483646 w 131"/>
                <a:gd name="T1" fmla="*/ 0 h 106"/>
                <a:gd name="T2" fmla="*/ 2147483646 w 131"/>
                <a:gd name="T3" fmla="*/ 2147483646 h 106"/>
                <a:gd name="T4" fmla="*/ 2147483646 w 131"/>
                <a:gd name="T5" fmla="*/ 2147483646 h 106"/>
                <a:gd name="T6" fmla="*/ 2147483646 w 131"/>
                <a:gd name="T7" fmla="*/ 2147483646 h 106"/>
                <a:gd name="T8" fmla="*/ 2147483646 w 131"/>
                <a:gd name="T9" fmla="*/ 2147483646 h 106"/>
                <a:gd name="T10" fmla="*/ 2147483646 w 131"/>
                <a:gd name="T11" fmla="*/ 2147483646 h 106"/>
                <a:gd name="T12" fmla="*/ 2147483646 w 131"/>
                <a:gd name="T13" fmla="*/ 2147483646 h 106"/>
                <a:gd name="T14" fmla="*/ 2147483646 w 131"/>
                <a:gd name="T15" fmla="*/ 0 h 106"/>
                <a:gd name="T16" fmla="*/ 0 60000 65536"/>
                <a:gd name="T17" fmla="*/ 0 60000 65536"/>
                <a:gd name="T18" fmla="*/ 0 60000 65536"/>
                <a:gd name="T19" fmla="*/ 0 60000 65536"/>
                <a:gd name="T20" fmla="*/ 0 60000 65536"/>
                <a:gd name="T21" fmla="*/ 0 60000 65536"/>
                <a:gd name="T22" fmla="*/ 0 60000 65536"/>
                <a:gd name="T23" fmla="*/ 0 60000 65536"/>
                <a:gd name="T24" fmla="*/ 0 w 131"/>
                <a:gd name="T25" fmla="*/ 0 h 106"/>
                <a:gd name="T26" fmla="*/ 131 w 131"/>
                <a:gd name="T27" fmla="*/ 106 h 106"/>
              </a:gdLst>
              <a:ahLst/>
              <a:cxnLst>
                <a:cxn ang="T16">
                  <a:pos x="T0" y="T1"/>
                </a:cxn>
                <a:cxn ang="T17">
                  <a:pos x="T2" y="T3"/>
                </a:cxn>
                <a:cxn ang="T18">
                  <a:pos x="T4" y="T5"/>
                </a:cxn>
                <a:cxn ang="T19">
                  <a:pos x="T6" y="T7"/>
                </a:cxn>
                <a:cxn ang="T20">
                  <a:pos x="T8" y="T9"/>
                </a:cxn>
                <a:cxn ang="T21">
                  <a:pos x="T10" y="T11"/>
                </a:cxn>
                <a:cxn ang="T22">
                  <a:pos x="T12" y="T13"/>
                </a:cxn>
                <a:cxn ang="T23">
                  <a:pos x="T14" y="T15"/>
                </a:cxn>
              </a:cxnLst>
              <a:rect l="T24" t="T25" r="T26" b="T27"/>
              <a:pathLst>
                <a:path w="131" h="106">
                  <a:moveTo>
                    <a:pt x="41" y="0"/>
                  </a:moveTo>
                  <a:cubicBezTo>
                    <a:pt x="18" y="0"/>
                    <a:pt x="0" y="41"/>
                    <a:pt x="21" y="67"/>
                  </a:cubicBezTo>
                  <a:cubicBezTo>
                    <a:pt x="33" y="82"/>
                    <a:pt x="51" y="91"/>
                    <a:pt x="64" y="106"/>
                  </a:cubicBezTo>
                  <a:cubicBezTo>
                    <a:pt x="64" y="106"/>
                    <a:pt x="64" y="106"/>
                    <a:pt x="64" y="106"/>
                  </a:cubicBezTo>
                  <a:cubicBezTo>
                    <a:pt x="77" y="90"/>
                    <a:pt x="94" y="80"/>
                    <a:pt x="108" y="65"/>
                  </a:cubicBezTo>
                  <a:cubicBezTo>
                    <a:pt x="131" y="38"/>
                    <a:pt x="110" y="1"/>
                    <a:pt x="86" y="1"/>
                  </a:cubicBezTo>
                  <a:cubicBezTo>
                    <a:pt x="79" y="1"/>
                    <a:pt x="71" y="5"/>
                    <a:pt x="64" y="15"/>
                  </a:cubicBezTo>
                  <a:cubicBezTo>
                    <a:pt x="56" y="4"/>
                    <a:pt x="48" y="0"/>
                    <a:pt x="41" y="0"/>
                  </a:cubicBezTo>
                </a:path>
              </a:pathLst>
            </a:custGeom>
            <a:solidFill>
              <a:schemeClr val="accent4"/>
            </a:solidFill>
            <a:ln>
              <a:noFill/>
            </a:ln>
          </p:spPr>
          <p:txBody>
            <a:bodyPr lIns="0" tIns="0" rIns="0" bIns="216000" anchor="ctr"/>
            <a:lstStyle>
              <a:lvl1pPr>
                <a:defRPr>
                  <a:solidFill>
                    <a:schemeClr val="tx1"/>
                  </a:solidFill>
                  <a:latin typeface="Calibri" panose="020F0502020204030204" pitchFamily="34" charset="0"/>
                  <a:ea typeface="宋体" panose="02010600030101010101" pitchFamily="2" charset="-122"/>
                </a:defRPr>
              </a:lvl1pPr>
              <a:lvl2pPr marL="742950" indent="-285750">
                <a:defRPr>
                  <a:solidFill>
                    <a:schemeClr val="tx1"/>
                  </a:solidFill>
                  <a:latin typeface="Calibri" panose="020F0502020204030204" pitchFamily="34" charset="0"/>
                  <a:ea typeface="宋体" panose="02010600030101010101" pitchFamily="2" charset="-122"/>
                </a:defRPr>
              </a:lvl2pPr>
              <a:lvl3pPr marL="1143000" indent="-228600">
                <a:defRPr>
                  <a:solidFill>
                    <a:schemeClr val="tx1"/>
                  </a:solidFill>
                  <a:latin typeface="Calibri" panose="020F0502020204030204" pitchFamily="34" charset="0"/>
                  <a:ea typeface="宋体" panose="02010600030101010101" pitchFamily="2" charset="-122"/>
                </a:defRPr>
              </a:lvl3pPr>
              <a:lvl4pPr marL="1600200" indent="-228600">
                <a:defRPr>
                  <a:solidFill>
                    <a:schemeClr val="tx1"/>
                  </a:solidFill>
                  <a:latin typeface="Calibri" panose="020F0502020204030204" pitchFamily="34" charset="0"/>
                  <a:ea typeface="宋体" panose="02010600030101010101" pitchFamily="2" charset="-122"/>
                </a:defRPr>
              </a:lvl4pPr>
              <a:lvl5pPr marL="2057400" indent="-228600">
                <a:defRPr>
                  <a:solidFill>
                    <a:schemeClr val="tx1"/>
                  </a:solidFill>
                  <a:latin typeface="Calibri" panose="020F050202020403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Calibri" panose="020F0502020204030204" pitchFamily="34" charset="0"/>
                  <a:ea typeface="宋体" panose="02010600030101010101" pitchFamily="2" charset="-122"/>
                </a:defRPr>
              </a:lvl9pP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altLang="zh-CN" sz="2400" b="0" i="0" u="none" strike="noStrike" kern="1200" cap="none" spc="0" normalizeH="0" baseline="0" noProof="0" dirty="0">
                <a:ln>
                  <a:noFill/>
                </a:ln>
                <a:solidFill>
                  <a:srgbClr val="FFFFFF"/>
                </a:solidFill>
                <a:effectLst/>
                <a:uLnTx/>
                <a:uFillTx/>
                <a:latin typeface="#9Slide05 Pattaya" panose="00000500000000000000" pitchFamily="2" charset="-34"/>
                <a:ea typeface="等线" panose="02010600030101010101" pitchFamily="2" charset="-122"/>
                <a:cs typeface="#9Slide05 Pattaya" panose="00000500000000000000" pitchFamily="2" charset="-34"/>
              </a:endParaRPr>
            </a:p>
          </p:txBody>
        </p:sp>
      </p:grpSp>
      <p:pic>
        <p:nvPicPr>
          <p:cNvPr id="2" name="图片 1"/>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5977171" y="2026133"/>
            <a:ext cx="1101505" cy="1033571"/>
          </a:xfrm>
          <a:prstGeom prst="rect">
            <a:avLst/>
          </a:prstGeom>
          <a:effectLst>
            <a:outerShdw blurRad="50800" dist="38100" dir="5400000" algn="t" rotWithShape="0">
              <a:prstClr val="black">
                <a:alpha val="40000"/>
              </a:prstClr>
            </a:outerShdw>
          </a:effectLst>
        </p:spPr>
      </p:pic>
      <p:grpSp>
        <p:nvGrpSpPr>
          <p:cNvPr id="20" name="组合 19"/>
          <p:cNvGrpSpPr/>
          <p:nvPr/>
        </p:nvGrpSpPr>
        <p:grpSpPr>
          <a:xfrm rot="2427509">
            <a:off x="10577869" y="5427788"/>
            <a:ext cx="538433" cy="528532"/>
            <a:chOff x="10646778" y="4753862"/>
            <a:chExt cx="751521" cy="737702"/>
          </a:xfrm>
        </p:grpSpPr>
        <p:sp>
          <p:nvSpPr>
            <p:cNvPr id="21" name="五角星 2"/>
            <p:cNvSpPr/>
            <p:nvPr/>
          </p:nvSpPr>
          <p:spPr>
            <a:xfrm rot="20227648" flipH="1">
              <a:off x="10648573" y="4753862"/>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chemeClr val="bg1"/>
            </a:solidFill>
            <a:ln w="15875">
              <a:noFill/>
            </a:ln>
            <a:effectLst>
              <a:outerShdw blurRad="76200" dist="50800" dir="5400000" algn="t" rotWithShape="0">
                <a:prstClr val="black">
                  <a:alpha val="16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nvGrpSpPr>
            <p:cNvPr id="22" name="组合 21"/>
            <p:cNvGrpSpPr/>
            <p:nvPr/>
          </p:nvGrpSpPr>
          <p:grpSpPr>
            <a:xfrm>
              <a:off x="10646778" y="4762829"/>
              <a:ext cx="749726" cy="728735"/>
              <a:chOff x="11012539" y="4493889"/>
              <a:chExt cx="749726" cy="728735"/>
            </a:xfrm>
          </p:grpSpPr>
          <p:sp>
            <p:nvSpPr>
              <p:cNvPr id="23" name="五角星 2"/>
              <p:cNvSpPr/>
              <p:nvPr/>
            </p:nvSpPr>
            <p:spPr>
              <a:xfrm rot="20227648" flipH="1">
                <a:off x="11012539" y="4493889"/>
                <a:ext cx="749726" cy="728735"/>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Lst>
                <a:ahLst/>
                <a:cxnLst>
                  <a:cxn ang="0">
                    <a:pos x="connsiteX0" y="connsiteY0"/>
                  </a:cxn>
                  <a:cxn ang="0">
                    <a:pos x="connsiteX1" y="connsiteY1"/>
                  </a:cxn>
                  <a:cxn ang="0">
                    <a:pos x="connsiteX2" y="connsiteY2"/>
                  </a:cxn>
                  <a:cxn ang="0">
                    <a:pos x="connsiteX3" y="connsiteY3"/>
                  </a:cxn>
                  <a:cxn ang="0">
                    <a:pos x="connsiteX4" y="connsiteY4"/>
                  </a:cxn>
                  <a:cxn ang="0">
                    <a:pos x="connsiteX5" y="connsiteY5"/>
                  </a:cxn>
                  <a:cxn ang="0">
                    <a:pos x="connsiteX6" y="connsiteY6"/>
                  </a:cxn>
                  <a:cxn ang="0">
                    <a:pos x="connsiteX7" y="connsiteY7"/>
                  </a:cxn>
                  <a:cxn ang="0">
                    <a:pos x="connsiteX8" y="connsiteY8"/>
                  </a:cxn>
                  <a:cxn ang="0">
                    <a:pos x="connsiteX9" y="connsiteY9"/>
                  </a:cxn>
                  <a:cxn ang="0">
                    <a:pos x="connsiteX10" y="connsiteY10"/>
                  </a:cxn>
                </a:cxnLst>
                <a:rect l="l" t="t" r="r" b="b"/>
                <a:pathLst>
                  <a:path w="918524" h="923906">
                    <a:moveTo>
                      <a:pt x="2063" y="349269"/>
                    </a:moveTo>
                    <a:cubicBezTo>
                      <a:pt x="22155" y="284249"/>
                      <a:pt x="188002" y="281384"/>
                      <a:pt x="264202" y="223173"/>
                    </a:cubicBezTo>
                    <a:cubicBezTo>
                      <a:pt x="340402" y="164962"/>
                      <a:pt x="394242" y="0"/>
                      <a:pt x="459262" y="0"/>
                    </a:cubicBezTo>
                    <a:cubicBezTo>
                      <a:pt x="524282" y="0"/>
                      <a:pt x="578122" y="164962"/>
                      <a:pt x="654322" y="223173"/>
                    </a:cubicBezTo>
                    <a:cubicBezTo>
                      <a:pt x="730522" y="281384"/>
                      <a:pt x="896369" y="284249"/>
                      <a:pt x="916461" y="349269"/>
                    </a:cubicBezTo>
                    <a:cubicBezTo>
                      <a:pt x="936553" y="414289"/>
                      <a:pt x="803982" y="519105"/>
                      <a:pt x="774876" y="613293"/>
                    </a:cubicBezTo>
                    <a:cubicBezTo>
                      <a:pt x="745770" y="707481"/>
                      <a:pt x="794429" y="874213"/>
                      <a:pt x="741827" y="914398"/>
                    </a:cubicBezTo>
                    <a:cubicBezTo>
                      <a:pt x="689225" y="954583"/>
                      <a:pt x="553450" y="854400"/>
                      <a:pt x="459262" y="854400"/>
                    </a:cubicBezTo>
                    <a:cubicBezTo>
                      <a:pt x="365074" y="874399"/>
                      <a:pt x="257367" y="928196"/>
                      <a:pt x="176697" y="914398"/>
                    </a:cubicBezTo>
                    <a:cubicBezTo>
                      <a:pt x="96027" y="900600"/>
                      <a:pt x="172754" y="707481"/>
                      <a:pt x="143648" y="613293"/>
                    </a:cubicBezTo>
                    <a:cubicBezTo>
                      <a:pt x="114542" y="519105"/>
                      <a:pt x="-18029" y="414289"/>
                      <a:pt x="2063" y="349269"/>
                    </a:cubicBezTo>
                    <a:close/>
                  </a:path>
                </a:pathLst>
              </a:custGeom>
              <a:solidFill>
                <a:srgbClr val="8AFA4C"/>
              </a:solidFill>
              <a:ln w="15875">
                <a:solidFill>
                  <a:schemeClr val="bg1"/>
                </a:solidFill>
              </a:ln>
              <a:effectLst>
                <a:innerShdw blurRad="292100">
                  <a:srgbClr val="76CE0C"/>
                </a:inn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4" name="五角星 2"/>
              <p:cNvSpPr/>
              <p:nvPr/>
            </p:nvSpPr>
            <p:spPr>
              <a:xfrm rot="20424262">
                <a:off x="11046365" y="4655056"/>
                <a:ext cx="290576" cy="221980"/>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Lst>
                <a:ahLst/>
                <a:cxnLst>
                  <a:cxn ang="0">
                    <a:pos x="connsiteX0" y="connsiteY0"/>
                  </a:cxn>
                  <a:cxn ang="0">
                    <a:pos x="connsiteX1" y="connsiteY1"/>
                  </a:cxn>
                  <a:cxn ang="0">
                    <a:pos x="connsiteX2" y="connsiteY2"/>
                  </a:cxn>
                </a:cxnLst>
                <a:rect l="l" t="t" r="r" b="b"/>
                <a:pathLst>
                  <a:path w="457199" h="349269">
                    <a:moveTo>
                      <a:pt x="0" y="349269"/>
                    </a:moveTo>
                    <a:cubicBezTo>
                      <a:pt x="20092" y="284249"/>
                      <a:pt x="185939" y="281384"/>
                      <a:pt x="262139" y="223173"/>
                    </a:cubicBezTo>
                    <a:cubicBezTo>
                      <a:pt x="338339" y="164962"/>
                      <a:pt x="392179" y="0"/>
                      <a:pt x="457199" y="0"/>
                    </a:cubicBezTo>
                  </a:path>
                </a:pathLst>
              </a:custGeom>
              <a:noFill/>
              <a:ln w="28575" cap="rnd">
                <a:solidFill>
                  <a:schemeClr val="bg1">
                    <a:alpha val="8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sp>
            <p:nvSpPr>
              <p:cNvPr id="25" name="五角星 2"/>
              <p:cNvSpPr/>
              <p:nvPr/>
            </p:nvSpPr>
            <p:spPr>
              <a:xfrm rot="6997346">
                <a:off x="11587935" y="4901938"/>
                <a:ext cx="128719" cy="147271"/>
              </a:xfrm>
              <a:custGeom>
                <a:avLst/>
                <a:gdLst>
                  <a:gd name="connsiteX0" fmla="*/ 1 w 914400"/>
                  <a:gd name="connsiteY0" fmla="*/ 349269 h 914400"/>
                  <a:gd name="connsiteX1" fmla="*/ 262140 w 914400"/>
                  <a:gd name="connsiteY1" fmla="*/ 223173 h 914400"/>
                  <a:gd name="connsiteX2" fmla="*/ 457200 w 914400"/>
                  <a:gd name="connsiteY2" fmla="*/ 0 h 914400"/>
                  <a:gd name="connsiteX3" fmla="*/ 652260 w 914400"/>
                  <a:gd name="connsiteY3" fmla="*/ 223173 h 914400"/>
                  <a:gd name="connsiteX4" fmla="*/ 914399 w 914400"/>
                  <a:gd name="connsiteY4" fmla="*/ 349269 h 914400"/>
                  <a:gd name="connsiteX5" fmla="*/ 772814 w 914400"/>
                  <a:gd name="connsiteY5" fmla="*/ 613293 h 914400"/>
                  <a:gd name="connsiteX6" fmla="*/ 739765 w 914400"/>
                  <a:gd name="connsiteY6" fmla="*/ 914398 h 914400"/>
                  <a:gd name="connsiteX7" fmla="*/ 457200 w 914400"/>
                  <a:gd name="connsiteY7" fmla="*/ 854400 h 914400"/>
                  <a:gd name="connsiteX8" fmla="*/ 174635 w 914400"/>
                  <a:gd name="connsiteY8" fmla="*/ 914398 h 914400"/>
                  <a:gd name="connsiteX9" fmla="*/ 141586 w 914400"/>
                  <a:gd name="connsiteY9" fmla="*/ 613293 h 914400"/>
                  <a:gd name="connsiteX10" fmla="*/ 1 w 914400"/>
                  <a:gd name="connsiteY10" fmla="*/ 349269 h 914400"/>
                  <a:gd name="connsiteX0" fmla="*/ 0 w 914398"/>
                  <a:gd name="connsiteY0" fmla="*/ 349269 h 923906"/>
                  <a:gd name="connsiteX1" fmla="*/ 262139 w 914398"/>
                  <a:gd name="connsiteY1" fmla="*/ 223173 h 923906"/>
                  <a:gd name="connsiteX2" fmla="*/ 457199 w 914398"/>
                  <a:gd name="connsiteY2" fmla="*/ 0 h 923906"/>
                  <a:gd name="connsiteX3" fmla="*/ 652259 w 914398"/>
                  <a:gd name="connsiteY3" fmla="*/ 223173 h 923906"/>
                  <a:gd name="connsiteX4" fmla="*/ 914398 w 914398"/>
                  <a:gd name="connsiteY4" fmla="*/ 349269 h 923906"/>
                  <a:gd name="connsiteX5" fmla="*/ 772813 w 914398"/>
                  <a:gd name="connsiteY5" fmla="*/ 613293 h 923906"/>
                  <a:gd name="connsiteX6" fmla="*/ 739764 w 914398"/>
                  <a:gd name="connsiteY6" fmla="*/ 914398 h 923906"/>
                  <a:gd name="connsiteX7" fmla="*/ 457199 w 914398"/>
                  <a:gd name="connsiteY7" fmla="*/ 854400 h 923906"/>
                  <a:gd name="connsiteX8" fmla="*/ 174634 w 914398"/>
                  <a:gd name="connsiteY8" fmla="*/ 914398 h 923906"/>
                  <a:gd name="connsiteX9" fmla="*/ 141585 w 914398"/>
                  <a:gd name="connsiteY9" fmla="*/ 613293 h 923906"/>
                  <a:gd name="connsiteX10" fmla="*/ 0 w 914398"/>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0 w 916461"/>
                  <a:gd name="connsiteY0" fmla="*/ 349269 h 923906"/>
                  <a:gd name="connsiteX1" fmla="*/ 262139 w 916461"/>
                  <a:gd name="connsiteY1" fmla="*/ 223173 h 923906"/>
                  <a:gd name="connsiteX2" fmla="*/ 457199 w 916461"/>
                  <a:gd name="connsiteY2" fmla="*/ 0 h 923906"/>
                  <a:gd name="connsiteX3" fmla="*/ 652259 w 916461"/>
                  <a:gd name="connsiteY3" fmla="*/ 223173 h 923906"/>
                  <a:gd name="connsiteX4" fmla="*/ 914398 w 916461"/>
                  <a:gd name="connsiteY4" fmla="*/ 349269 h 923906"/>
                  <a:gd name="connsiteX5" fmla="*/ 772813 w 916461"/>
                  <a:gd name="connsiteY5" fmla="*/ 613293 h 923906"/>
                  <a:gd name="connsiteX6" fmla="*/ 739764 w 916461"/>
                  <a:gd name="connsiteY6" fmla="*/ 914398 h 923906"/>
                  <a:gd name="connsiteX7" fmla="*/ 457199 w 916461"/>
                  <a:gd name="connsiteY7" fmla="*/ 854400 h 923906"/>
                  <a:gd name="connsiteX8" fmla="*/ 174634 w 916461"/>
                  <a:gd name="connsiteY8" fmla="*/ 914398 h 923906"/>
                  <a:gd name="connsiteX9" fmla="*/ 141585 w 916461"/>
                  <a:gd name="connsiteY9" fmla="*/ 613293 h 923906"/>
                  <a:gd name="connsiteX10" fmla="*/ 0 w 916461"/>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2063 w 918524"/>
                  <a:gd name="connsiteY0" fmla="*/ 349269 h 923906"/>
                  <a:gd name="connsiteX1" fmla="*/ 264202 w 918524"/>
                  <a:gd name="connsiteY1" fmla="*/ 223173 h 923906"/>
                  <a:gd name="connsiteX2" fmla="*/ 459262 w 918524"/>
                  <a:gd name="connsiteY2" fmla="*/ 0 h 923906"/>
                  <a:gd name="connsiteX3" fmla="*/ 654322 w 918524"/>
                  <a:gd name="connsiteY3" fmla="*/ 223173 h 923906"/>
                  <a:gd name="connsiteX4" fmla="*/ 916461 w 918524"/>
                  <a:gd name="connsiteY4" fmla="*/ 349269 h 923906"/>
                  <a:gd name="connsiteX5" fmla="*/ 774876 w 918524"/>
                  <a:gd name="connsiteY5" fmla="*/ 613293 h 923906"/>
                  <a:gd name="connsiteX6" fmla="*/ 741827 w 918524"/>
                  <a:gd name="connsiteY6" fmla="*/ 914398 h 923906"/>
                  <a:gd name="connsiteX7" fmla="*/ 459262 w 918524"/>
                  <a:gd name="connsiteY7" fmla="*/ 854400 h 923906"/>
                  <a:gd name="connsiteX8" fmla="*/ 176697 w 918524"/>
                  <a:gd name="connsiteY8" fmla="*/ 914398 h 923906"/>
                  <a:gd name="connsiteX9" fmla="*/ 143648 w 918524"/>
                  <a:gd name="connsiteY9" fmla="*/ 613293 h 923906"/>
                  <a:gd name="connsiteX10" fmla="*/ 2063 w 918524"/>
                  <a:gd name="connsiteY10" fmla="*/ 349269 h 923906"/>
                  <a:gd name="connsiteX0" fmla="*/ 654322 w 918524"/>
                  <a:gd name="connsiteY0" fmla="*/ 223173 h 923906"/>
                  <a:gd name="connsiteX1" fmla="*/ 916461 w 918524"/>
                  <a:gd name="connsiteY1" fmla="*/ 349269 h 923906"/>
                  <a:gd name="connsiteX2" fmla="*/ 774876 w 918524"/>
                  <a:gd name="connsiteY2" fmla="*/ 613293 h 923906"/>
                  <a:gd name="connsiteX3" fmla="*/ 741827 w 918524"/>
                  <a:gd name="connsiteY3" fmla="*/ 914398 h 923906"/>
                  <a:gd name="connsiteX4" fmla="*/ 459262 w 918524"/>
                  <a:gd name="connsiteY4" fmla="*/ 854400 h 923906"/>
                  <a:gd name="connsiteX5" fmla="*/ 176697 w 918524"/>
                  <a:gd name="connsiteY5" fmla="*/ 914398 h 923906"/>
                  <a:gd name="connsiteX6" fmla="*/ 143648 w 918524"/>
                  <a:gd name="connsiteY6" fmla="*/ 613293 h 923906"/>
                  <a:gd name="connsiteX7" fmla="*/ 2063 w 918524"/>
                  <a:gd name="connsiteY7" fmla="*/ 349269 h 923906"/>
                  <a:gd name="connsiteX8" fmla="*/ 264202 w 918524"/>
                  <a:gd name="connsiteY8" fmla="*/ 223173 h 923906"/>
                  <a:gd name="connsiteX9" fmla="*/ 459262 w 918524"/>
                  <a:gd name="connsiteY9" fmla="*/ 0 h 923906"/>
                  <a:gd name="connsiteX10" fmla="*/ 715845 w 918524"/>
                  <a:gd name="connsiteY10" fmla="*/ 284696 h 923906"/>
                  <a:gd name="connsiteX0" fmla="*/ 916461 w 918524"/>
                  <a:gd name="connsiteY0" fmla="*/ 349269 h 923906"/>
                  <a:gd name="connsiteX1" fmla="*/ 774876 w 918524"/>
                  <a:gd name="connsiteY1" fmla="*/ 613293 h 923906"/>
                  <a:gd name="connsiteX2" fmla="*/ 741827 w 918524"/>
                  <a:gd name="connsiteY2" fmla="*/ 914398 h 923906"/>
                  <a:gd name="connsiteX3" fmla="*/ 459262 w 918524"/>
                  <a:gd name="connsiteY3" fmla="*/ 854400 h 923906"/>
                  <a:gd name="connsiteX4" fmla="*/ 176697 w 918524"/>
                  <a:gd name="connsiteY4" fmla="*/ 914398 h 923906"/>
                  <a:gd name="connsiteX5" fmla="*/ 143648 w 918524"/>
                  <a:gd name="connsiteY5" fmla="*/ 613293 h 923906"/>
                  <a:gd name="connsiteX6" fmla="*/ 2063 w 918524"/>
                  <a:gd name="connsiteY6" fmla="*/ 349269 h 923906"/>
                  <a:gd name="connsiteX7" fmla="*/ 264202 w 918524"/>
                  <a:gd name="connsiteY7" fmla="*/ 223173 h 923906"/>
                  <a:gd name="connsiteX8" fmla="*/ 459262 w 918524"/>
                  <a:gd name="connsiteY8" fmla="*/ 0 h 923906"/>
                  <a:gd name="connsiteX9" fmla="*/ 715845 w 918524"/>
                  <a:gd name="connsiteY9" fmla="*/ 284696 h 923906"/>
                  <a:gd name="connsiteX0" fmla="*/ 774876 w 774876"/>
                  <a:gd name="connsiteY0" fmla="*/ 613293 h 923906"/>
                  <a:gd name="connsiteX1" fmla="*/ 741827 w 774876"/>
                  <a:gd name="connsiteY1" fmla="*/ 914398 h 923906"/>
                  <a:gd name="connsiteX2" fmla="*/ 459262 w 774876"/>
                  <a:gd name="connsiteY2" fmla="*/ 854400 h 923906"/>
                  <a:gd name="connsiteX3" fmla="*/ 176697 w 774876"/>
                  <a:gd name="connsiteY3" fmla="*/ 914398 h 923906"/>
                  <a:gd name="connsiteX4" fmla="*/ 143648 w 774876"/>
                  <a:gd name="connsiteY4" fmla="*/ 613293 h 923906"/>
                  <a:gd name="connsiteX5" fmla="*/ 2063 w 774876"/>
                  <a:gd name="connsiteY5" fmla="*/ 349269 h 923906"/>
                  <a:gd name="connsiteX6" fmla="*/ 264202 w 774876"/>
                  <a:gd name="connsiteY6" fmla="*/ 223173 h 923906"/>
                  <a:gd name="connsiteX7" fmla="*/ 459262 w 774876"/>
                  <a:gd name="connsiteY7" fmla="*/ 0 h 923906"/>
                  <a:gd name="connsiteX8" fmla="*/ 715845 w 774876"/>
                  <a:gd name="connsiteY8" fmla="*/ 284696 h 923906"/>
                  <a:gd name="connsiteX0" fmla="*/ 741827 w 741827"/>
                  <a:gd name="connsiteY0" fmla="*/ 914398 h 923906"/>
                  <a:gd name="connsiteX1" fmla="*/ 459262 w 741827"/>
                  <a:gd name="connsiteY1" fmla="*/ 854400 h 923906"/>
                  <a:gd name="connsiteX2" fmla="*/ 176697 w 741827"/>
                  <a:gd name="connsiteY2" fmla="*/ 914398 h 923906"/>
                  <a:gd name="connsiteX3" fmla="*/ 143648 w 741827"/>
                  <a:gd name="connsiteY3" fmla="*/ 613293 h 923906"/>
                  <a:gd name="connsiteX4" fmla="*/ 2063 w 741827"/>
                  <a:gd name="connsiteY4" fmla="*/ 349269 h 923906"/>
                  <a:gd name="connsiteX5" fmla="*/ 264202 w 741827"/>
                  <a:gd name="connsiteY5" fmla="*/ 223173 h 923906"/>
                  <a:gd name="connsiteX6" fmla="*/ 459262 w 741827"/>
                  <a:gd name="connsiteY6" fmla="*/ 0 h 923906"/>
                  <a:gd name="connsiteX7" fmla="*/ 715845 w 741827"/>
                  <a:gd name="connsiteY7" fmla="*/ 284696 h 923906"/>
                  <a:gd name="connsiteX0" fmla="*/ 459262 w 715845"/>
                  <a:gd name="connsiteY0" fmla="*/ 854400 h 916632"/>
                  <a:gd name="connsiteX1" fmla="*/ 176697 w 715845"/>
                  <a:gd name="connsiteY1" fmla="*/ 914398 h 916632"/>
                  <a:gd name="connsiteX2" fmla="*/ 143648 w 715845"/>
                  <a:gd name="connsiteY2" fmla="*/ 613293 h 916632"/>
                  <a:gd name="connsiteX3" fmla="*/ 2063 w 715845"/>
                  <a:gd name="connsiteY3" fmla="*/ 349269 h 916632"/>
                  <a:gd name="connsiteX4" fmla="*/ 264202 w 715845"/>
                  <a:gd name="connsiteY4" fmla="*/ 223173 h 916632"/>
                  <a:gd name="connsiteX5" fmla="*/ 459262 w 715845"/>
                  <a:gd name="connsiteY5" fmla="*/ 0 h 916632"/>
                  <a:gd name="connsiteX6" fmla="*/ 715845 w 715845"/>
                  <a:gd name="connsiteY6" fmla="*/ 284696 h 916632"/>
                  <a:gd name="connsiteX0" fmla="*/ 176697 w 715845"/>
                  <a:gd name="connsiteY0" fmla="*/ 914398 h 914398"/>
                  <a:gd name="connsiteX1" fmla="*/ 143648 w 715845"/>
                  <a:gd name="connsiteY1" fmla="*/ 613293 h 914398"/>
                  <a:gd name="connsiteX2" fmla="*/ 2063 w 715845"/>
                  <a:gd name="connsiteY2" fmla="*/ 349269 h 914398"/>
                  <a:gd name="connsiteX3" fmla="*/ 264202 w 715845"/>
                  <a:gd name="connsiteY3" fmla="*/ 223173 h 914398"/>
                  <a:gd name="connsiteX4" fmla="*/ 459262 w 715845"/>
                  <a:gd name="connsiteY4" fmla="*/ 0 h 914398"/>
                  <a:gd name="connsiteX5" fmla="*/ 715845 w 715845"/>
                  <a:gd name="connsiteY5" fmla="*/ 284696 h 914398"/>
                  <a:gd name="connsiteX0" fmla="*/ 143648 w 715845"/>
                  <a:gd name="connsiteY0" fmla="*/ 613293 h 613293"/>
                  <a:gd name="connsiteX1" fmla="*/ 2063 w 715845"/>
                  <a:gd name="connsiteY1" fmla="*/ 349269 h 613293"/>
                  <a:gd name="connsiteX2" fmla="*/ 264202 w 715845"/>
                  <a:gd name="connsiteY2" fmla="*/ 223173 h 613293"/>
                  <a:gd name="connsiteX3" fmla="*/ 459262 w 715845"/>
                  <a:gd name="connsiteY3" fmla="*/ 0 h 613293"/>
                  <a:gd name="connsiteX4" fmla="*/ 715845 w 715845"/>
                  <a:gd name="connsiteY4" fmla="*/ 284696 h 613293"/>
                  <a:gd name="connsiteX0" fmla="*/ 0 w 713782"/>
                  <a:gd name="connsiteY0" fmla="*/ 349269 h 349269"/>
                  <a:gd name="connsiteX1" fmla="*/ 262139 w 713782"/>
                  <a:gd name="connsiteY1" fmla="*/ 223173 h 349269"/>
                  <a:gd name="connsiteX2" fmla="*/ 457199 w 713782"/>
                  <a:gd name="connsiteY2" fmla="*/ 0 h 349269"/>
                  <a:gd name="connsiteX3" fmla="*/ 713782 w 713782"/>
                  <a:gd name="connsiteY3" fmla="*/ 284696 h 349269"/>
                  <a:gd name="connsiteX0" fmla="*/ 0 w 457199"/>
                  <a:gd name="connsiteY0" fmla="*/ 349269 h 349269"/>
                  <a:gd name="connsiteX1" fmla="*/ 262139 w 457199"/>
                  <a:gd name="connsiteY1" fmla="*/ 223173 h 349269"/>
                  <a:gd name="connsiteX2" fmla="*/ 457199 w 457199"/>
                  <a:gd name="connsiteY2" fmla="*/ 0 h 349269"/>
                  <a:gd name="connsiteX0" fmla="*/ 0 w 195060"/>
                  <a:gd name="connsiteY0" fmla="*/ 223173 h 223173"/>
                  <a:gd name="connsiteX1" fmla="*/ 195060 w 195060"/>
                  <a:gd name="connsiteY1" fmla="*/ 0 h 223173"/>
                </a:gdLst>
                <a:ahLst/>
                <a:cxnLst>
                  <a:cxn ang="0">
                    <a:pos x="connsiteX0" y="connsiteY0"/>
                  </a:cxn>
                  <a:cxn ang="0">
                    <a:pos x="connsiteX1" y="connsiteY1"/>
                  </a:cxn>
                </a:cxnLst>
                <a:rect l="l" t="t" r="r" b="b"/>
                <a:pathLst>
                  <a:path w="195060" h="223173">
                    <a:moveTo>
                      <a:pt x="0" y="223173"/>
                    </a:moveTo>
                    <a:cubicBezTo>
                      <a:pt x="76200" y="164962"/>
                      <a:pt x="130040" y="0"/>
                      <a:pt x="195060" y="0"/>
                    </a:cubicBezTo>
                  </a:path>
                </a:pathLst>
              </a:custGeom>
              <a:noFill/>
              <a:ln w="28575" cap="rnd">
                <a:solidFill>
                  <a:schemeClr val="bg1">
                    <a:alpha val="69000"/>
                  </a:schemeClr>
                </a:solid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1800" b="0" i="0" u="none" strike="noStrike" kern="1200" cap="none" spc="0" normalizeH="0" baseline="0" noProof="0">
                  <a:ln>
                    <a:noFill/>
                  </a:ln>
                  <a:solidFill>
                    <a:prstClr val="white"/>
                  </a:solidFill>
                  <a:effectLst/>
                  <a:uLnTx/>
                  <a:uFillTx/>
                  <a:latin typeface="Calibri" panose="020F0502020204030204"/>
                  <a:ea typeface="等线" panose="02010600030101010101" pitchFamily="2" charset="-122"/>
                  <a:cs typeface="+mn-cs"/>
                </a:endParaRPr>
              </a:p>
            </p:txBody>
          </p:sp>
        </p:grpSp>
      </p:grpSp>
      <p:cxnSp>
        <p:nvCxnSpPr>
          <p:cNvPr id="26" name="直接连接符 25"/>
          <p:cNvCxnSpPr/>
          <p:nvPr/>
        </p:nvCxnSpPr>
        <p:spPr>
          <a:xfrm>
            <a:off x="7176120" y="3142525"/>
            <a:ext cx="4083342" cy="0"/>
          </a:xfrm>
          <a:prstGeom prst="line">
            <a:avLst/>
          </a:prstGeom>
          <a:ln w="57150">
            <a:solidFill>
              <a:schemeClr val="accent2"/>
            </a:solidFill>
          </a:ln>
        </p:spPr>
        <p:style>
          <a:lnRef idx="1">
            <a:schemeClr val="accent1"/>
          </a:lnRef>
          <a:fillRef idx="0">
            <a:schemeClr val="accent1"/>
          </a:fillRef>
          <a:effectRef idx="0">
            <a:schemeClr val="accent1"/>
          </a:effectRef>
          <a:fontRef idx="minor">
            <a:schemeClr val="tx1"/>
          </a:fontRef>
        </p:style>
      </p:cxnSp>
      <p:cxnSp>
        <p:nvCxnSpPr>
          <p:cNvPr id="28" name="直接连接符 27"/>
          <p:cNvCxnSpPr/>
          <p:nvPr/>
        </p:nvCxnSpPr>
        <p:spPr>
          <a:xfrm>
            <a:off x="6399830" y="5877272"/>
            <a:ext cx="4083342" cy="0"/>
          </a:xfrm>
          <a:prstGeom prst="line">
            <a:avLst/>
          </a:prstGeom>
          <a:ln w="57150">
            <a:solidFill>
              <a:schemeClr val="accent4"/>
            </a:solidFill>
          </a:ln>
        </p:spPr>
        <p:style>
          <a:lnRef idx="1">
            <a:schemeClr val="accent1"/>
          </a:lnRef>
          <a:fillRef idx="0">
            <a:schemeClr val="accent1"/>
          </a:fillRef>
          <a:effectRef idx="0">
            <a:schemeClr val="accent1"/>
          </a:effectRef>
          <a:fontRef idx="minor">
            <a:schemeClr val="tx1"/>
          </a:fontRef>
        </p:style>
      </p:cxnSp>
      <p:sp>
        <p:nvSpPr>
          <p:cNvPr id="30" name="Freeform 8"/>
          <p:cNvSpPr>
            <a:spLocks/>
          </p:cNvSpPr>
          <p:nvPr/>
        </p:nvSpPr>
        <p:spPr bwMode="auto">
          <a:xfrm>
            <a:off x="7467789" y="1661031"/>
            <a:ext cx="3308731" cy="1329698"/>
          </a:xfrm>
          <a:custGeom>
            <a:avLst/>
            <a:gdLst>
              <a:gd name="T0" fmla="*/ 1298 w 1298"/>
              <a:gd name="T1" fmla="*/ 650 h 650"/>
              <a:gd name="T2" fmla="*/ 0 w 1298"/>
              <a:gd name="T3" fmla="*/ 650 h 650"/>
              <a:gd name="T4" fmla="*/ 649 w 1298"/>
              <a:gd name="T5" fmla="*/ 0 h 650"/>
              <a:gd name="T6" fmla="*/ 1298 w 1298"/>
              <a:gd name="T7" fmla="*/ 650 h 650"/>
            </a:gdLst>
            <a:ahLst/>
            <a:cxnLst>
              <a:cxn ang="0">
                <a:pos x="T0" y="T1"/>
              </a:cxn>
              <a:cxn ang="0">
                <a:pos x="T2" y="T3"/>
              </a:cxn>
              <a:cxn ang="0">
                <a:pos x="T4" y="T5"/>
              </a:cxn>
              <a:cxn ang="0">
                <a:pos x="T6" y="T7"/>
              </a:cxn>
            </a:cxnLst>
            <a:rect l="0" t="0" r="r" b="b"/>
            <a:pathLst>
              <a:path w="1298" h="650">
                <a:moveTo>
                  <a:pt x="1298" y="650"/>
                </a:moveTo>
                <a:cubicBezTo>
                  <a:pt x="895" y="650"/>
                  <a:pt x="448" y="650"/>
                  <a:pt x="0" y="650"/>
                </a:cubicBezTo>
                <a:cubicBezTo>
                  <a:pt x="0" y="291"/>
                  <a:pt x="290" y="0"/>
                  <a:pt x="649" y="0"/>
                </a:cubicBezTo>
                <a:cubicBezTo>
                  <a:pt x="1008" y="0"/>
                  <a:pt x="1298" y="291"/>
                  <a:pt x="1298" y="650"/>
                </a:cubicBezTo>
              </a:path>
            </a:pathLst>
          </a:custGeom>
          <a:solidFill>
            <a:schemeClr val="bg1"/>
          </a:solidFill>
          <a:ln>
            <a:solidFill>
              <a:schemeClr val="accent2"/>
            </a:solidFill>
            <a:prstDash val="dash"/>
          </a:ln>
          <a:effectLst>
            <a:outerShdw blurRad="50800" dist="38100" dir="5400000" algn="t" rotWithShape="0">
              <a:prstClr val="black">
                <a:alpha val="40000"/>
              </a:prstClr>
            </a:outerShdw>
          </a:effectLst>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zh-CN" altLang="en-US" sz="3200" b="0" i="0" u="none" strike="noStrike" kern="1200" cap="none" spc="0" normalizeH="0" baseline="0" noProof="0">
              <a:ln>
                <a:noFill/>
              </a:ln>
              <a:solidFill>
                <a:srgbClr val="A5A5A5"/>
              </a:solidFill>
              <a:effectLst/>
              <a:uLnTx/>
              <a:uFillTx/>
              <a:latin typeface="华康方圆体W7(P)" pitchFamily="82" charset="-122"/>
              <a:ea typeface="华康方圆体W7(P)" pitchFamily="82" charset="-122"/>
              <a:cs typeface="+mn-cs"/>
            </a:endParaRPr>
          </a:p>
        </p:txBody>
      </p:sp>
      <p:pic>
        <p:nvPicPr>
          <p:cNvPr id="32" name="图片 6">
            <a:extLst>
              <a:ext uri="{FF2B5EF4-FFF2-40B4-BE49-F238E27FC236}">
                <a16:creationId xmlns:a16="http://schemas.microsoft.com/office/drawing/2014/main" id="{C8F75562-DE50-4156-B3C0-A1E7336BC6E0}"/>
              </a:ext>
            </a:extLst>
          </p:cNvPr>
          <p:cNvPicPr>
            <a:picLocks noChangeAspect="1"/>
          </p:cNvPicPr>
          <p:nvPr/>
        </p:nvPicPr>
        <p:blipFill rotWithShape="1">
          <a:blip r:embed="rId13" cstate="print">
            <a:extLst>
              <a:ext uri="{28A0092B-C50C-407E-A947-70E740481C1C}">
                <a14:useLocalDpi xmlns:a14="http://schemas.microsoft.com/office/drawing/2010/main" val="0"/>
              </a:ext>
            </a:extLst>
          </a:blip>
          <a:srcRect l="83446" t="-1" r="316" b="68387"/>
          <a:stretch/>
        </p:blipFill>
        <p:spPr>
          <a:xfrm>
            <a:off x="11168965" y="615"/>
            <a:ext cx="1016832" cy="2969685"/>
          </a:xfrm>
          <a:prstGeom prst="rect">
            <a:avLst/>
          </a:prstGeom>
        </p:spPr>
      </p:pic>
      <p:pic>
        <p:nvPicPr>
          <p:cNvPr id="33" name="图片 13">
            <a:extLst>
              <a:ext uri="{FF2B5EF4-FFF2-40B4-BE49-F238E27FC236}">
                <a16:creationId xmlns:a16="http://schemas.microsoft.com/office/drawing/2014/main" id="{BC4971F3-AF69-41C8-B16A-A00F7EED791C}"/>
              </a:ext>
            </a:extLst>
          </p:cNvPr>
          <p:cNvPicPr>
            <a:picLocks noChangeAspect="1"/>
          </p:cNvPicPr>
          <p:nvPr/>
        </p:nvPicPr>
        <p:blipFill rotWithShape="1">
          <a:blip r:embed="rId14" cstate="print">
            <a:extLst>
              <a:ext uri="{28A0092B-C50C-407E-A947-70E740481C1C}">
                <a14:useLocalDpi xmlns:a14="http://schemas.microsoft.com/office/drawing/2010/main" val="0"/>
              </a:ext>
            </a:extLst>
          </a:blip>
          <a:srcRect l="25576" t="8216" r="33076" b="80788"/>
          <a:stretch/>
        </p:blipFill>
        <p:spPr>
          <a:xfrm flipH="1" flipV="1">
            <a:off x="8963695" y="5826985"/>
            <a:ext cx="3228302" cy="954980"/>
          </a:xfrm>
          <a:prstGeom prst="rect">
            <a:avLst/>
          </a:prstGeom>
        </p:spPr>
      </p:pic>
      <p:pic>
        <p:nvPicPr>
          <p:cNvPr id="34" name="图片 7">
            <a:extLst>
              <a:ext uri="{FF2B5EF4-FFF2-40B4-BE49-F238E27FC236}">
                <a16:creationId xmlns:a16="http://schemas.microsoft.com/office/drawing/2014/main" id="{FE4F7235-C130-4316-8452-CDC2E29AAC29}"/>
              </a:ext>
            </a:extLst>
          </p:cNvPr>
          <p:cNvPicPr>
            <a:picLocks noChangeAspect="1"/>
          </p:cNvPicPr>
          <p:nvPr/>
        </p:nvPicPr>
        <p:blipFill rotWithShape="1">
          <a:blip r:embed="rId15" cstate="print">
            <a:extLst>
              <a:ext uri="{28A0092B-C50C-407E-A947-70E740481C1C}">
                <a14:useLocalDpi xmlns:a14="http://schemas.microsoft.com/office/drawing/2010/main" val="0"/>
              </a:ext>
            </a:extLst>
          </a:blip>
          <a:srcRect t="8216" r="33076" b="80788"/>
          <a:stretch/>
        </p:blipFill>
        <p:spPr>
          <a:xfrm>
            <a:off x="-436568" y="171072"/>
            <a:ext cx="4631318" cy="1141520"/>
          </a:xfrm>
          <a:prstGeom prst="rect">
            <a:avLst/>
          </a:prstGeom>
        </p:spPr>
      </p:pic>
      <p:pic>
        <p:nvPicPr>
          <p:cNvPr id="35" name="图片 6">
            <a:extLst>
              <a:ext uri="{FF2B5EF4-FFF2-40B4-BE49-F238E27FC236}">
                <a16:creationId xmlns:a16="http://schemas.microsoft.com/office/drawing/2014/main" id="{C8F75562-DE50-4156-B3C0-A1E7336BC6E0}"/>
              </a:ext>
            </a:extLst>
          </p:cNvPr>
          <p:cNvPicPr>
            <a:picLocks noChangeAspect="1"/>
          </p:cNvPicPr>
          <p:nvPr/>
        </p:nvPicPr>
        <p:blipFill rotWithShape="1">
          <a:blip r:embed="rId16" cstate="print">
            <a:extLst>
              <a:ext uri="{28A0092B-C50C-407E-A947-70E740481C1C}">
                <a14:useLocalDpi xmlns:a14="http://schemas.microsoft.com/office/drawing/2010/main" val="0"/>
              </a:ext>
            </a:extLst>
          </a:blip>
          <a:srcRect l="83446" t="-1" r="316" b="68387"/>
          <a:stretch/>
        </p:blipFill>
        <p:spPr>
          <a:xfrm rot="10800000">
            <a:off x="12317" y="4958365"/>
            <a:ext cx="1016832" cy="1899634"/>
          </a:xfrm>
          <a:prstGeom prst="rect">
            <a:avLst/>
          </a:prstGeom>
        </p:spPr>
      </p:pic>
      <p:sp>
        <p:nvSpPr>
          <p:cNvPr id="19" name="Rectangle 18">
            <a:extLst>
              <a:ext uri="{FF2B5EF4-FFF2-40B4-BE49-F238E27FC236}">
                <a16:creationId xmlns:a16="http://schemas.microsoft.com/office/drawing/2014/main" id="{F03D4E51-7AF3-7944-993B-72B0687F988B}"/>
              </a:ext>
            </a:extLst>
          </p:cNvPr>
          <p:cNvSpPr/>
          <p:nvPr/>
        </p:nvSpPr>
        <p:spPr>
          <a:xfrm>
            <a:off x="7139336" y="3758531"/>
            <a:ext cx="4156907" cy="1107996"/>
          </a:xfrm>
          <a:prstGeom prst="rect">
            <a:avLst/>
          </a:prstGeom>
          <a:noFill/>
        </p:spPr>
        <p:txBody>
          <a:bodyPr wrap="none" lIns="91440" tIns="45720" rIns="91440" bIns="45720">
            <a:spAutoFit/>
          </a:bodyPr>
          <a:lstStyle/>
          <a:p>
            <a:pPr lvl="0" algn="ctr" defTabSz="457200">
              <a:defRPr/>
            </a:pPr>
            <a:r>
              <a:rPr lang="en-US" sz="6600" b="1" dirty="0">
                <a:ln w="0"/>
                <a:solidFill>
                  <a:srgbClr val="0070C0"/>
                </a:solidFill>
                <a:effectLst>
                  <a:reflection blurRad="6350" stA="53000" endA="300" endPos="35500" dir="5400000" sy="-90000" algn="bl" rotWithShape="0"/>
                </a:effectLst>
                <a:latin typeface="Times New Roman" panose="02020603050405020304" pitchFamily="18" charset="0"/>
                <a:cs typeface="Times New Roman" panose="02020603050405020304" pitchFamily="18" charset="0"/>
              </a:rPr>
              <a:t>CỦNG CỐ</a:t>
            </a:r>
          </a:p>
        </p:txBody>
      </p:sp>
    </p:spTree>
    <p:extLst>
      <p:ext uri="{BB962C8B-B14F-4D97-AF65-F5344CB8AC3E}">
        <p14:creationId xmlns:p14="http://schemas.microsoft.com/office/powerpoint/2010/main" val="296169650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42" presetClass="entr" presetSubtype="0" fill="hold" nodeType="withEffect">
                                  <p:stCondLst>
                                    <p:cond delay="0"/>
                                  </p:stCondLst>
                                  <p:childTnLst>
                                    <p:set>
                                      <p:cBhvr>
                                        <p:cTn id="6" dur="1" fill="hold">
                                          <p:stCondLst>
                                            <p:cond delay="0"/>
                                          </p:stCondLst>
                                        </p:cTn>
                                        <p:tgtEl>
                                          <p:spTgt spid="3"/>
                                        </p:tgtEl>
                                        <p:attrNameLst>
                                          <p:attrName>style.visibility</p:attrName>
                                        </p:attrNameLst>
                                      </p:cBhvr>
                                      <p:to>
                                        <p:strVal val="visible"/>
                                      </p:to>
                                    </p:set>
                                    <p:animEffect transition="in" filter="fade">
                                      <p:cBhvr>
                                        <p:cTn id="7" dur="750"/>
                                        <p:tgtEl>
                                          <p:spTgt spid="3"/>
                                        </p:tgtEl>
                                      </p:cBhvr>
                                    </p:animEffect>
                                    <p:anim calcmode="lin" valueType="num">
                                      <p:cBhvr>
                                        <p:cTn id="8" dur="750" fill="hold"/>
                                        <p:tgtEl>
                                          <p:spTgt spid="3"/>
                                        </p:tgtEl>
                                        <p:attrNameLst>
                                          <p:attrName>ppt_x</p:attrName>
                                        </p:attrNameLst>
                                      </p:cBhvr>
                                      <p:tavLst>
                                        <p:tav tm="0">
                                          <p:val>
                                            <p:strVal val="#ppt_x"/>
                                          </p:val>
                                        </p:tav>
                                        <p:tav tm="100000">
                                          <p:val>
                                            <p:strVal val="#ppt_x"/>
                                          </p:val>
                                        </p:tav>
                                      </p:tavLst>
                                    </p:anim>
                                    <p:anim calcmode="lin" valueType="num">
                                      <p:cBhvr>
                                        <p:cTn id="9" dur="750" fill="hold"/>
                                        <p:tgtEl>
                                          <p:spTgt spid="3"/>
                                        </p:tgtEl>
                                        <p:attrNameLst>
                                          <p:attrName>ppt_y</p:attrName>
                                        </p:attrNameLst>
                                      </p:cBhvr>
                                      <p:tavLst>
                                        <p:tav tm="0">
                                          <p:val>
                                            <p:strVal val="#ppt_y+.1"/>
                                          </p:val>
                                        </p:tav>
                                        <p:tav tm="100000">
                                          <p:val>
                                            <p:strVal val="#ppt_y"/>
                                          </p:val>
                                        </p:tav>
                                      </p:tavLst>
                                    </p:anim>
                                  </p:childTnLst>
                                </p:cTn>
                              </p:par>
                              <p:par>
                                <p:cTn id="10" presetID="32" presetClass="emph" presetSubtype="0" fill="hold" nodeType="withEffect">
                                  <p:stCondLst>
                                    <p:cond delay="0"/>
                                  </p:stCondLst>
                                  <p:childTnLst>
                                    <p:animRot by="120000">
                                      <p:cBhvr>
                                        <p:cTn id="11" dur="100" fill="hold">
                                          <p:stCondLst>
                                            <p:cond delay="0"/>
                                          </p:stCondLst>
                                        </p:cTn>
                                        <p:tgtEl>
                                          <p:spTgt spid="3"/>
                                        </p:tgtEl>
                                        <p:attrNameLst>
                                          <p:attrName>r</p:attrName>
                                        </p:attrNameLst>
                                      </p:cBhvr>
                                    </p:animRot>
                                    <p:animRot by="-240000">
                                      <p:cBhvr>
                                        <p:cTn id="12" dur="200" fill="hold">
                                          <p:stCondLst>
                                            <p:cond delay="200"/>
                                          </p:stCondLst>
                                        </p:cTn>
                                        <p:tgtEl>
                                          <p:spTgt spid="3"/>
                                        </p:tgtEl>
                                        <p:attrNameLst>
                                          <p:attrName>r</p:attrName>
                                        </p:attrNameLst>
                                      </p:cBhvr>
                                    </p:animRot>
                                    <p:animRot by="240000">
                                      <p:cBhvr>
                                        <p:cTn id="13" dur="200" fill="hold">
                                          <p:stCondLst>
                                            <p:cond delay="400"/>
                                          </p:stCondLst>
                                        </p:cTn>
                                        <p:tgtEl>
                                          <p:spTgt spid="3"/>
                                        </p:tgtEl>
                                        <p:attrNameLst>
                                          <p:attrName>r</p:attrName>
                                        </p:attrNameLst>
                                      </p:cBhvr>
                                    </p:animRot>
                                    <p:animRot by="-240000">
                                      <p:cBhvr>
                                        <p:cTn id="14" dur="200" fill="hold">
                                          <p:stCondLst>
                                            <p:cond delay="600"/>
                                          </p:stCondLst>
                                        </p:cTn>
                                        <p:tgtEl>
                                          <p:spTgt spid="3"/>
                                        </p:tgtEl>
                                        <p:attrNameLst>
                                          <p:attrName>r</p:attrName>
                                        </p:attrNameLst>
                                      </p:cBhvr>
                                    </p:animRot>
                                    <p:animRot by="120000">
                                      <p:cBhvr>
                                        <p:cTn id="15" dur="200" fill="hold">
                                          <p:stCondLst>
                                            <p:cond delay="800"/>
                                          </p:stCondLst>
                                        </p:cTn>
                                        <p:tgtEl>
                                          <p:spTgt spid="3"/>
                                        </p:tgtEl>
                                        <p:attrNameLst>
                                          <p:attrName>r</p:attrName>
                                        </p:attrNameLst>
                                      </p:cBhvr>
                                    </p:animRot>
                                  </p:childTnLst>
                                </p:cTn>
                              </p:par>
                              <p:par>
                                <p:cTn id="16" presetID="42" presetClass="entr" presetSubtype="0" fill="hold" nodeType="withEffect">
                                  <p:stCondLst>
                                    <p:cond delay="0"/>
                                  </p:stCondLst>
                                  <p:childTnLst>
                                    <p:set>
                                      <p:cBhvr>
                                        <p:cTn id="17" dur="1" fill="hold">
                                          <p:stCondLst>
                                            <p:cond delay="0"/>
                                          </p:stCondLst>
                                        </p:cTn>
                                        <p:tgtEl>
                                          <p:spTgt spid="9"/>
                                        </p:tgtEl>
                                        <p:attrNameLst>
                                          <p:attrName>style.visibility</p:attrName>
                                        </p:attrNameLst>
                                      </p:cBhvr>
                                      <p:to>
                                        <p:strVal val="visible"/>
                                      </p:to>
                                    </p:set>
                                    <p:animEffect transition="in" filter="fade">
                                      <p:cBhvr>
                                        <p:cTn id="18" dur="750"/>
                                        <p:tgtEl>
                                          <p:spTgt spid="9"/>
                                        </p:tgtEl>
                                      </p:cBhvr>
                                    </p:animEffect>
                                    <p:anim calcmode="lin" valueType="num">
                                      <p:cBhvr>
                                        <p:cTn id="19" dur="750" fill="hold"/>
                                        <p:tgtEl>
                                          <p:spTgt spid="9"/>
                                        </p:tgtEl>
                                        <p:attrNameLst>
                                          <p:attrName>ppt_x</p:attrName>
                                        </p:attrNameLst>
                                      </p:cBhvr>
                                      <p:tavLst>
                                        <p:tav tm="0">
                                          <p:val>
                                            <p:strVal val="#ppt_x"/>
                                          </p:val>
                                        </p:tav>
                                        <p:tav tm="100000">
                                          <p:val>
                                            <p:strVal val="#ppt_x"/>
                                          </p:val>
                                        </p:tav>
                                      </p:tavLst>
                                    </p:anim>
                                    <p:anim calcmode="lin" valueType="num">
                                      <p:cBhvr>
                                        <p:cTn id="20" dur="750" fill="hold"/>
                                        <p:tgtEl>
                                          <p:spTgt spid="9"/>
                                        </p:tgtEl>
                                        <p:attrNameLst>
                                          <p:attrName>ppt_y</p:attrName>
                                        </p:attrNameLst>
                                      </p:cBhvr>
                                      <p:tavLst>
                                        <p:tav tm="0">
                                          <p:val>
                                            <p:strVal val="#ppt_y+.1"/>
                                          </p:val>
                                        </p:tav>
                                        <p:tav tm="100000">
                                          <p:val>
                                            <p:strVal val="#ppt_y"/>
                                          </p:val>
                                        </p:tav>
                                      </p:tavLst>
                                    </p:anim>
                                  </p:childTnLst>
                                </p:cTn>
                              </p:par>
                              <p:par>
                                <p:cTn id="21" presetID="32" presetClass="emph" presetSubtype="0" fill="hold" nodeType="withEffect">
                                  <p:stCondLst>
                                    <p:cond delay="0"/>
                                  </p:stCondLst>
                                  <p:childTnLst>
                                    <p:animRot by="120000">
                                      <p:cBhvr>
                                        <p:cTn id="22" dur="100" fill="hold">
                                          <p:stCondLst>
                                            <p:cond delay="0"/>
                                          </p:stCondLst>
                                        </p:cTn>
                                        <p:tgtEl>
                                          <p:spTgt spid="9"/>
                                        </p:tgtEl>
                                        <p:attrNameLst>
                                          <p:attrName>r</p:attrName>
                                        </p:attrNameLst>
                                      </p:cBhvr>
                                    </p:animRot>
                                    <p:animRot by="-240000">
                                      <p:cBhvr>
                                        <p:cTn id="23" dur="200" fill="hold">
                                          <p:stCondLst>
                                            <p:cond delay="200"/>
                                          </p:stCondLst>
                                        </p:cTn>
                                        <p:tgtEl>
                                          <p:spTgt spid="9"/>
                                        </p:tgtEl>
                                        <p:attrNameLst>
                                          <p:attrName>r</p:attrName>
                                        </p:attrNameLst>
                                      </p:cBhvr>
                                    </p:animRot>
                                    <p:animRot by="240000">
                                      <p:cBhvr>
                                        <p:cTn id="24" dur="200" fill="hold">
                                          <p:stCondLst>
                                            <p:cond delay="400"/>
                                          </p:stCondLst>
                                        </p:cTn>
                                        <p:tgtEl>
                                          <p:spTgt spid="9"/>
                                        </p:tgtEl>
                                        <p:attrNameLst>
                                          <p:attrName>r</p:attrName>
                                        </p:attrNameLst>
                                      </p:cBhvr>
                                    </p:animRot>
                                    <p:animRot by="-240000">
                                      <p:cBhvr>
                                        <p:cTn id="25" dur="200" fill="hold">
                                          <p:stCondLst>
                                            <p:cond delay="600"/>
                                          </p:stCondLst>
                                        </p:cTn>
                                        <p:tgtEl>
                                          <p:spTgt spid="9"/>
                                        </p:tgtEl>
                                        <p:attrNameLst>
                                          <p:attrName>r</p:attrName>
                                        </p:attrNameLst>
                                      </p:cBhvr>
                                    </p:animRot>
                                    <p:animRot by="120000">
                                      <p:cBhvr>
                                        <p:cTn id="26" dur="200" fill="hold">
                                          <p:stCondLst>
                                            <p:cond delay="800"/>
                                          </p:stCondLst>
                                        </p:cTn>
                                        <p:tgtEl>
                                          <p:spTgt spid="9"/>
                                        </p:tgtEl>
                                        <p:attrNameLst>
                                          <p:attrName>r</p:attrName>
                                        </p:attrNameLst>
                                      </p:cBhvr>
                                    </p:animRot>
                                  </p:childTnLst>
                                </p:cTn>
                              </p:par>
                              <p:par>
                                <p:cTn id="27" presetID="42" presetClass="entr" presetSubtype="0" fill="hold" nodeType="withEffect">
                                  <p:stCondLst>
                                    <p:cond delay="0"/>
                                  </p:stCondLst>
                                  <p:childTnLst>
                                    <p:set>
                                      <p:cBhvr>
                                        <p:cTn id="28" dur="1" fill="hold">
                                          <p:stCondLst>
                                            <p:cond delay="0"/>
                                          </p:stCondLst>
                                        </p:cTn>
                                        <p:tgtEl>
                                          <p:spTgt spid="6"/>
                                        </p:tgtEl>
                                        <p:attrNameLst>
                                          <p:attrName>style.visibility</p:attrName>
                                        </p:attrNameLst>
                                      </p:cBhvr>
                                      <p:to>
                                        <p:strVal val="visible"/>
                                      </p:to>
                                    </p:set>
                                    <p:animEffect transition="in" filter="fade">
                                      <p:cBhvr>
                                        <p:cTn id="29" dur="750"/>
                                        <p:tgtEl>
                                          <p:spTgt spid="6"/>
                                        </p:tgtEl>
                                      </p:cBhvr>
                                    </p:animEffect>
                                    <p:anim calcmode="lin" valueType="num">
                                      <p:cBhvr>
                                        <p:cTn id="30" dur="750" fill="hold"/>
                                        <p:tgtEl>
                                          <p:spTgt spid="6"/>
                                        </p:tgtEl>
                                        <p:attrNameLst>
                                          <p:attrName>ppt_x</p:attrName>
                                        </p:attrNameLst>
                                      </p:cBhvr>
                                      <p:tavLst>
                                        <p:tav tm="0">
                                          <p:val>
                                            <p:strVal val="#ppt_x"/>
                                          </p:val>
                                        </p:tav>
                                        <p:tav tm="100000">
                                          <p:val>
                                            <p:strVal val="#ppt_x"/>
                                          </p:val>
                                        </p:tav>
                                      </p:tavLst>
                                    </p:anim>
                                    <p:anim calcmode="lin" valueType="num">
                                      <p:cBhvr>
                                        <p:cTn id="31" dur="750" fill="hold"/>
                                        <p:tgtEl>
                                          <p:spTgt spid="6"/>
                                        </p:tgtEl>
                                        <p:attrNameLst>
                                          <p:attrName>ppt_y</p:attrName>
                                        </p:attrNameLst>
                                      </p:cBhvr>
                                      <p:tavLst>
                                        <p:tav tm="0">
                                          <p:val>
                                            <p:strVal val="#ppt_y+.1"/>
                                          </p:val>
                                        </p:tav>
                                        <p:tav tm="100000">
                                          <p:val>
                                            <p:strVal val="#ppt_y"/>
                                          </p:val>
                                        </p:tav>
                                      </p:tavLst>
                                    </p:anim>
                                  </p:childTnLst>
                                </p:cTn>
                              </p:par>
                              <p:par>
                                <p:cTn id="32" presetID="32" presetClass="emph" presetSubtype="0" fill="hold" nodeType="withEffect">
                                  <p:stCondLst>
                                    <p:cond delay="0"/>
                                  </p:stCondLst>
                                  <p:childTnLst>
                                    <p:animRot by="120000">
                                      <p:cBhvr>
                                        <p:cTn id="33" dur="100" fill="hold">
                                          <p:stCondLst>
                                            <p:cond delay="0"/>
                                          </p:stCondLst>
                                        </p:cTn>
                                        <p:tgtEl>
                                          <p:spTgt spid="6"/>
                                        </p:tgtEl>
                                        <p:attrNameLst>
                                          <p:attrName>r</p:attrName>
                                        </p:attrNameLst>
                                      </p:cBhvr>
                                    </p:animRot>
                                    <p:animRot by="-240000">
                                      <p:cBhvr>
                                        <p:cTn id="34" dur="200" fill="hold">
                                          <p:stCondLst>
                                            <p:cond delay="200"/>
                                          </p:stCondLst>
                                        </p:cTn>
                                        <p:tgtEl>
                                          <p:spTgt spid="6"/>
                                        </p:tgtEl>
                                        <p:attrNameLst>
                                          <p:attrName>r</p:attrName>
                                        </p:attrNameLst>
                                      </p:cBhvr>
                                    </p:animRot>
                                    <p:animRot by="240000">
                                      <p:cBhvr>
                                        <p:cTn id="35" dur="200" fill="hold">
                                          <p:stCondLst>
                                            <p:cond delay="400"/>
                                          </p:stCondLst>
                                        </p:cTn>
                                        <p:tgtEl>
                                          <p:spTgt spid="6"/>
                                        </p:tgtEl>
                                        <p:attrNameLst>
                                          <p:attrName>r</p:attrName>
                                        </p:attrNameLst>
                                      </p:cBhvr>
                                    </p:animRot>
                                    <p:animRot by="-240000">
                                      <p:cBhvr>
                                        <p:cTn id="36" dur="200" fill="hold">
                                          <p:stCondLst>
                                            <p:cond delay="600"/>
                                          </p:stCondLst>
                                        </p:cTn>
                                        <p:tgtEl>
                                          <p:spTgt spid="6"/>
                                        </p:tgtEl>
                                        <p:attrNameLst>
                                          <p:attrName>r</p:attrName>
                                        </p:attrNameLst>
                                      </p:cBhvr>
                                    </p:animRot>
                                    <p:animRot by="120000">
                                      <p:cBhvr>
                                        <p:cTn id="37" dur="200" fill="hold">
                                          <p:stCondLst>
                                            <p:cond delay="800"/>
                                          </p:stCondLst>
                                        </p:cTn>
                                        <p:tgtEl>
                                          <p:spTgt spid="6"/>
                                        </p:tgtEl>
                                        <p:attrNameLst>
                                          <p:attrName>r</p:attrName>
                                        </p:attrNameLst>
                                      </p:cBhvr>
                                    </p:animRot>
                                  </p:childTnLst>
                                </p:cTn>
                              </p:par>
                              <p:par>
                                <p:cTn id="38" presetID="42" presetClass="entr" presetSubtype="0" fill="hold" nodeType="withEffect">
                                  <p:stCondLst>
                                    <p:cond delay="0"/>
                                  </p:stCondLst>
                                  <p:childTnLst>
                                    <p:set>
                                      <p:cBhvr>
                                        <p:cTn id="39" dur="1" fill="hold">
                                          <p:stCondLst>
                                            <p:cond delay="0"/>
                                          </p:stCondLst>
                                        </p:cTn>
                                        <p:tgtEl>
                                          <p:spTgt spid="14"/>
                                        </p:tgtEl>
                                        <p:attrNameLst>
                                          <p:attrName>style.visibility</p:attrName>
                                        </p:attrNameLst>
                                      </p:cBhvr>
                                      <p:to>
                                        <p:strVal val="visible"/>
                                      </p:to>
                                    </p:set>
                                    <p:animEffect transition="in" filter="fade">
                                      <p:cBhvr>
                                        <p:cTn id="40" dur="750"/>
                                        <p:tgtEl>
                                          <p:spTgt spid="14"/>
                                        </p:tgtEl>
                                      </p:cBhvr>
                                    </p:animEffect>
                                    <p:anim calcmode="lin" valueType="num">
                                      <p:cBhvr>
                                        <p:cTn id="41" dur="750" fill="hold"/>
                                        <p:tgtEl>
                                          <p:spTgt spid="14"/>
                                        </p:tgtEl>
                                        <p:attrNameLst>
                                          <p:attrName>ppt_x</p:attrName>
                                        </p:attrNameLst>
                                      </p:cBhvr>
                                      <p:tavLst>
                                        <p:tav tm="0">
                                          <p:val>
                                            <p:strVal val="#ppt_x"/>
                                          </p:val>
                                        </p:tav>
                                        <p:tav tm="100000">
                                          <p:val>
                                            <p:strVal val="#ppt_x"/>
                                          </p:val>
                                        </p:tav>
                                      </p:tavLst>
                                    </p:anim>
                                    <p:anim calcmode="lin" valueType="num">
                                      <p:cBhvr>
                                        <p:cTn id="42" dur="750" fill="hold"/>
                                        <p:tgtEl>
                                          <p:spTgt spid="14"/>
                                        </p:tgtEl>
                                        <p:attrNameLst>
                                          <p:attrName>ppt_y</p:attrName>
                                        </p:attrNameLst>
                                      </p:cBhvr>
                                      <p:tavLst>
                                        <p:tav tm="0">
                                          <p:val>
                                            <p:strVal val="#ppt_y+.1"/>
                                          </p:val>
                                        </p:tav>
                                        <p:tav tm="100000">
                                          <p:val>
                                            <p:strVal val="#ppt_y"/>
                                          </p:val>
                                        </p:tav>
                                      </p:tavLst>
                                    </p:anim>
                                  </p:childTnLst>
                                </p:cTn>
                              </p:par>
                              <p:par>
                                <p:cTn id="43" presetID="32" presetClass="emph" presetSubtype="0" fill="hold" nodeType="withEffect">
                                  <p:stCondLst>
                                    <p:cond delay="0"/>
                                  </p:stCondLst>
                                  <p:childTnLst>
                                    <p:animRot by="120000">
                                      <p:cBhvr>
                                        <p:cTn id="44" dur="100" fill="hold">
                                          <p:stCondLst>
                                            <p:cond delay="0"/>
                                          </p:stCondLst>
                                        </p:cTn>
                                        <p:tgtEl>
                                          <p:spTgt spid="14"/>
                                        </p:tgtEl>
                                        <p:attrNameLst>
                                          <p:attrName>r</p:attrName>
                                        </p:attrNameLst>
                                      </p:cBhvr>
                                    </p:animRot>
                                    <p:animRot by="-240000">
                                      <p:cBhvr>
                                        <p:cTn id="45" dur="200" fill="hold">
                                          <p:stCondLst>
                                            <p:cond delay="200"/>
                                          </p:stCondLst>
                                        </p:cTn>
                                        <p:tgtEl>
                                          <p:spTgt spid="14"/>
                                        </p:tgtEl>
                                        <p:attrNameLst>
                                          <p:attrName>r</p:attrName>
                                        </p:attrNameLst>
                                      </p:cBhvr>
                                    </p:animRot>
                                    <p:animRot by="240000">
                                      <p:cBhvr>
                                        <p:cTn id="46" dur="200" fill="hold">
                                          <p:stCondLst>
                                            <p:cond delay="400"/>
                                          </p:stCondLst>
                                        </p:cTn>
                                        <p:tgtEl>
                                          <p:spTgt spid="14"/>
                                        </p:tgtEl>
                                        <p:attrNameLst>
                                          <p:attrName>r</p:attrName>
                                        </p:attrNameLst>
                                      </p:cBhvr>
                                    </p:animRot>
                                    <p:animRot by="-240000">
                                      <p:cBhvr>
                                        <p:cTn id="47" dur="200" fill="hold">
                                          <p:stCondLst>
                                            <p:cond delay="600"/>
                                          </p:stCondLst>
                                        </p:cTn>
                                        <p:tgtEl>
                                          <p:spTgt spid="14"/>
                                        </p:tgtEl>
                                        <p:attrNameLst>
                                          <p:attrName>r</p:attrName>
                                        </p:attrNameLst>
                                      </p:cBhvr>
                                    </p:animRot>
                                    <p:animRot by="120000">
                                      <p:cBhvr>
                                        <p:cTn id="48" dur="200" fill="hold">
                                          <p:stCondLst>
                                            <p:cond delay="800"/>
                                          </p:stCondLst>
                                        </p:cTn>
                                        <p:tgtEl>
                                          <p:spTgt spid="14"/>
                                        </p:tgtEl>
                                        <p:attrNameLst>
                                          <p:attrName>r</p:attrName>
                                        </p:attrNameLst>
                                      </p:cBhvr>
                                    </p:animRot>
                                  </p:childTnLst>
                                </p:cTn>
                              </p:par>
                              <p:par>
                                <p:cTn id="49" presetID="53" presetClass="entr" presetSubtype="16" fill="hold" nodeType="withEffect">
                                  <p:stCondLst>
                                    <p:cond delay="0"/>
                                  </p:stCondLst>
                                  <p:childTnLst>
                                    <p:set>
                                      <p:cBhvr>
                                        <p:cTn id="50" dur="1" fill="hold">
                                          <p:stCondLst>
                                            <p:cond delay="0"/>
                                          </p:stCondLst>
                                        </p:cTn>
                                        <p:tgtEl>
                                          <p:spTgt spid="2"/>
                                        </p:tgtEl>
                                        <p:attrNameLst>
                                          <p:attrName>style.visibility</p:attrName>
                                        </p:attrNameLst>
                                      </p:cBhvr>
                                      <p:to>
                                        <p:strVal val="visible"/>
                                      </p:to>
                                    </p:set>
                                    <p:anim calcmode="lin" valueType="num">
                                      <p:cBhvr>
                                        <p:cTn id="51" dur="500" fill="hold"/>
                                        <p:tgtEl>
                                          <p:spTgt spid="2"/>
                                        </p:tgtEl>
                                        <p:attrNameLst>
                                          <p:attrName>ppt_w</p:attrName>
                                        </p:attrNameLst>
                                      </p:cBhvr>
                                      <p:tavLst>
                                        <p:tav tm="0">
                                          <p:val>
                                            <p:fltVal val="0"/>
                                          </p:val>
                                        </p:tav>
                                        <p:tav tm="100000">
                                          <p:val>
                                            <p:strVal val="#ppt_w"/>
                                          </p:val>
                                        </p:tav>
                                      </p:tavLst>
                                    </p:anim>
                                    <p:anim calcmode="lin" valueType="num">
                                      <p:cBhvr>
                                        <p:cTn id="52" dur="500" fill="hold"/>
                                        <p:tgtEl>
                                          <p:spTgt spid="2"/>
                                        </p:tgtEl>
                                        <p:attrNameLst>
                                          <p:attrName>ppt_h</p:attrName>
                                        </p:attrNameLst>
                                      </p:cBhvr>
                                      <p:tavLst>
                                        <p:tav tm="0">
                                          <p:val>
                                            <p:fltVal val="0"/>
                                          </p:val>
                                        </p:tav>
                                        <p:tav tm="100000">
                                          <p:val>
                                            <p:strVal val="#ppt_h"/>
                                          </p:val>
                                        </p:tav>
                                      </p:tavLst>
                                    </p:anim>
                                    <p:animEffect transition="in" filter="fade">
                                      <p:cBhvr>
                                        <p:cTn id="53" dur="500"/>
                                        <p:tgtEl>
                                          <p:spTgt spid="2"/>
                                        </p:tgtEl>
                                      </p:cBhvr>
                                    </p:animEffect>
                                  </p:childTnLst>
                                </p:cTn>
                              </p:par>
                              <p:par>
                                <p:cTn id="54" presetID="8" presetClass="emph" presetSubtype="0" fill="hold" nodeType="withEffect">
                                  <p:stCondLst>
                                    <p:cond delay="0"/>
                                  </p:stCondLst>
                                  <p:childTnLst>
                                    <p:animRot by="21600000">
                                      <p:cBhvr>
                                        <p:cTn id="55" dur="1000" fill="hold"/>
                                        <p:tgtEl>
                                          <p:spTgt spid="2"/>
                                        </p:tgtEl>
                                        <p:attrNameLst>
                                          <p:attrName>r</p:attrName>
                                        </p:attrNameLst>
                                      </p:cBhvr>
                                    </p:animRot>
                                  </p:childTnLst>
                                </p:cTn>
                              </p:par>
                              <p:par>
                                <p:cTn id="56" presetID="22" presetClass="entr" presetSubtype="2" fill="hold" nodeType="withEffect">
                                  <p:stCondLst>
                                    <p:cond delay="0"/>
                                  </p:stCondLst>
                                  <p:childTnLst>
                                    <p:set>
                                      <p:cBhvr>
                                        <p:cTn id="57" dur="1" fill="hold">
                                          <p:stCondLst>
                                            <p:cond delay="0"/>
                                          </p:stCondLst>
                                        </p:cTn>
                                        <p:tgtEl>
                                          <p:spTgt spid="26"/>
                                        </p:tgtEl>
                                        <p:attrNameLst>
                                          <p:attrName>style.visibility</p:attrName>
                                        </p:attrNameLst>
                                      </p:cBhvr>
                                      <p:to>
                                        <p:strVal val="visible"/>
                                      </p:to>
                                    </p:set>
                                    <p:animEffect transition="in" filter="wipe(right)">
                                      <p:cBhvr>
                                        <p:cTn id="58" dur="500"/>
                                        <p:tgtEl>
                                          <p:spTgt spid="26"/>
                                        </p:tgtEl>
                                      </p:cBhvr>
                                    </p:animEffect>
                                  </p:childTnLst>
                                </p:cTn>
                              </p:par>
                              <p:par>
                                <p:cTn id="59" presetID="22" presetClass="entr" presetSubtype="8" fill="hold" nodeType="withEffect">
                                  <p:stCondLst>
                                    <p:cond delay="0"/>
                                  </p:stCondLst>
                                  <p:childTnLst>
                                    <p:set>
                                      <p:cBhvr>
                                        <p:cTn id="60" dur="1" fill="hold">
                                          <p:stCondLst>
                                            <p:cond delay="0"/>
                                          </p:stCondLst>
                                        </p:cTn>
                                        <p:tgtEl>
                                          <p:spTgt spid="28"/>
                                        </p:tgtEl>
                                        <p:attrNameLst>
                                          <p:attrName>style.visibility</p:attrName>
                                        </p:attrNameLst>
                                      </p:cBhvr>
                                      <p:to>
                                        <p:strVal val="visible"/>
                                      </p:to>
                                    </p:set>
                                    <p:animEffect transition="in" filter="wipe(left)">
                                      <p:cBhvr>
                                        <p:cTn id="61" dur="500"/>
                                        <p:tgtEl>
                                          <p:spTgt spid="28"/>
                                        </p:tgtEl>
                                      </p:cBhvr>
                                    </p:animEffect>
                                  </p:childTnLst>
                                </p:cTn>
                              </p:par>
                              <p:par>
                                <p:cTn id="62" presetID="10" presetClass="entr" presetSubtype="0" fill="hold" nodeType="withEffect">
                                  <p:stCondLst>
                                    <p:cond delay="0"/>
                                  </p:stCondLst>
                                  <p:childTnLst>
                                    <p:set>
                                      <p:cBhvr>
                                        <p:cTn id="63" dur="1" fill="hold">
                                          <p:stCondLst>
                                            <p:cond delay="0"/>
                                          </p:stCondLst>
                                        </p:cTn>
                                        <p:tgtEl>
                                          <p:spTgt spid="20"/>
                                        </p:tgtEl>
                                        <p:attrNameLst>
                                          <p:attrName>style.visibility</p:attrName>
                                        </p:attrNameLst>
                                      </p:cBhvr>
                                      <p:to>
                                        <p:strVal val="visible"/>
                                      </p:to>
                                    </p:set>
                                    <p:animEffect transition="in" filter="fade">
                                      <p:cBhvr>
                                        <p:cTn id="64" dur="750"/>
                                        <p:tgtEl>
                                          <p:spTgt spid="20"/>
                                        </p:tgtEl>
                                      </p:cBhvr>
                                    </p:animEffect>
                                  </p:childTnLst>
                                </p:cTn>
                              </p:par>
                              <p:par>
                                <p:cTn id="65" presetID="16" presetClass="entr" presetSubtype="37" fill="hold" grpId="0" nodeType="withEffect">
                                  <p:stCondLst>
                                    <p:cond delay="0"/>
                                  </p:stCondLst>
                                  <p:childTnLst>
                                    <p:set>
                                      <p:cBhvr>
                                        <p:cTn id="66" dur="1" fill="hold">
                                          <p:stCondLst>
                                            <p:cond delay="0"/>
                                          </p:stCondLst>
                                        </p:cTn>
                                        <p:tgtEl>
                                          <p:spTgt spid="19"/>
                                        </p:tgtEl>
                                        <p:attrNameLst>
                                          <p:attrName>style.visibility</p:attrName>
                                        </p:attrNameLst>
                                      </p:cBhvr>
                                      <p:to>
                                        <p:strVal val="visible"/>
                                      </p:to>
                                    </p:set>
                                    <p:animEffect transition="in" filter="barn(outVertical)">
                                      <p:cBhvr>
                                        <p:cTn id="67" dur="500"/>
                                        <p:tgtEl>
                                          <p:spTgt spid="19"/>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19" grpId="0"/>
    </p:bldLst>
  </p:timing>
</p:sld>
</file>

<file path=ppt/slides/slide3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Cuộc Cách Mạng Tháng 8 1945.mp4" descr="Cuộc Cách Mạng Tháng 8 1945.mp4">
            <a:hlinkClick r:id="" action="ppaction://media"/>
            <a:extLst>
              <a:ext uri="{FF2B5EF4-FFF2-40B4-BE49-F238E27FC236}">
                <a16:creationId xmlns:a16="http://schemas.microsoft.com/office/drawing/2014/main" id="{9078CE03-8B4E-DB4F-B051-9136616DAF85}"/>
              </a:ext>
            </a:extLst>
          </p:cNvPr>
          <p:cNvPicPr>
            <a:picLocks noChangeAspect="1"/>
          </p:cNvPicPr>
          <p:nvPr>
            <a:videoFile r:link="rId2"/>
            <p:extLst>
              <p:ext uri="{DAA4B4D4-6D71-4841-9C94-3DE7FCFB9230}">
                <p14:media xmlns:p14="http://schemas.microsoft.com/office/powerpoint/2010/main" r:embed="rId1"/>
              </p:ext>
            </p:extLst>
          </p:nvPr>
        </p:nvPicPr>
        <p:blipFill>
          <a:blip r:embed="rId4"/>
          <a:stretch>
            <a:fillRect/>
          </a:stretch>
        </p:blipFill>
        <p:spPr>
          <a:xfrm>
            <a:off x="0" y="0"/>
            <a:ext cx="12192000" cy="6858000"/>
          </a:xfrm>
          <a:prstGeom prst="rect">
            <a:avLst/>
          </a:prstGeom>
        </p:spPr>
      </p:pic>
    </p:spTree>
    <p:extLst>
      <p:ext uri="{BB962C8B-B14F-4D97-AF65-F5344CB8AC3E}">
        <p14:creationId xmlns:p14="http://schemas.microsoft.com/office/powerpoint/2010/main" val="2365070673"/>
      </p:ext>
    </p:extLst>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1" presetClass="mediacall" presetSubtype="0" fill="hold" nodeType="clickEffect">
                                  <p:stCondLst>
                                    <p:cond delay="0"/>
                                  </p:stCondLst>
                                  <p:childTnLst>
                                    <p:cmd type="call" cmd="playFrom(0.0)">
                                      <p:cBhvr>
                                        <p:cTn id="6" dur="203895" fill="hold"/>
                                        <p:tgtEl>
                                          <p:spTgt spid="2"/>
                                        </p:tgtEl>
                                      </p:cBhvr>
                                    </p:cmd>
                                  </p:childTnLst>
                                </p:cTn>
                              </p:par>
                            </p:childTnLst>
                          </p:cTn>
                        </p:par>
                      </p:childTnLst>
                    </p:cTn>
                  </p:par>
                </p:childTnLst>
              </p:cTn>
              <p:prevCondLst>
                <p:cond evt="onPrev" delay="0">
                  <p:tgtEl>
                    <p:sldTgt/>
                  </p:tgtEl>
                </p:cond>
              </p:prevCondLst>
              <p:nextCondLst>
                <p:cond evt="onNext" delay="0">
                  <p:tgtEl>
                    <p:sldTgt/>
                  </p:tgtEl>
                </p:cond>
              </p:nextCondLst>
            </p:seq>
            <p:video>
              <p:cMediaNode vol="80000">
                <p:cTn id="7" fill="hold" display="0">
                  <p:stCondLst>
                    <p:cond delay="indefinite"/>
                  </p:stCondLst>
                </p:cTn>
                <p:tgtEl>
                  <p:spTgt spid="2"/>
                </p:tgtEl>
              </p:cMediaNode>
            </p:video>
            <p:seq concurrent="1" nextAc="seek">
              <p:cTn id="8" restart="whenNotActive" fill="hold" evtFilter="cancelBubble" nodeType="interactiveSeq">
                <p:stCondLst>
                  <p:cond evt="onClick" delay="0">
                    <p:tgtEl>
                      <p:spTgt spid="2"/>
                    </p:tgtEl>
                  </p:cond>
                </p:stCondLst>
                <p:endSync evt="end" delay="0">
                  <p:rtn val="all"/>
                </p:endSync>
                <p:childTnLst>
                  <p:par>
                    <p:cTn id="9" fill="hold">
                      <p:stCondLst>
                        <p:cond delay="0"/>
                      </p:stCondLst>
                      <p:childTnLst>
                        <p:par>
                          <p:cTn id="10" fill="hold">
                            <p:stCondLst>
                              <p:cond delay="0"/>
                            </p:stCondLst>
                            <p:childTnLst>
                              <p:par>
                                <p:cTn id="11" presetID="2" presetClass="mediacall" presetSubtype="0" fill="hold" nodeType="clickEffect">
                                  <p:stCondLst>
                                    <p:cond delay="0"/>
                                  </p:stCondLst>
                                  <p:childTnLst>
                                    <p:cmd type="call" cmd="togglePause">
                                      <p:cBhvr>
                                        <p:cTn id="12" dur="1" fill="hold"/>
                                        <p:tgtEl>
                                          <p:spTgt spid="2"/>
                                        </p:tgtEl>
                                      </p:cBhvr>
                                    </p:cmd>
                                  </p:childTnLst>
                                </p:cTn>
                              </p:par>
                            </p:childTnLst>
                          </p:cTn>
                        </p:par>
                      </p:childTnLst>
                    </p:cTn>
                  </p:par>
                </p:childTnLst>
              </p:cTn>
              <p:nextCondLst>
                <p:cond evt="onClick" delay="0">
                  <p:tgtEl>
                    <p:spTgt spid="2"/>
                  </p:tgtEl>
                </p:cond>
              </p:nextCondLst>
            </p:seq>
          </p:childTnLst>
        </p:cTn>
      </p:par>
    </p:tnLst>
  </p:timing>
</p:sld>
</file>

<file path=ppt/slides/slide3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grpSp>
        <p:nvGrpSpPr>
          <p:cNvPr id="11" name="Group 10">
            <a:extLst>
              <a:ext uri="{FF2B5EF4-FFF2-40B4-BE49-F238E27FC236}">
                <a16:creationId xmlns:a16="http://schemas.microsoft.com/office/drawing/2014/main" id="{D6D01043-37E2-B544-B7BA-6FB19368BA8C}"/>
              </a:ext>
            </a:extLst>
          </p:cNvPr>
          <p:cNvGrpSpPr/>
          <p:nvPr/>
        </p:nvGrpSpPr>
        <p:grpSpPr>
          <a:xfrm>
            <a:off x="0" y="0"/>
            <a:ext cx="12192000" cy="6858000"/>
            <a:chOff x="1492250" y="0"/>
            <a:chExt cx="9224964" cy="6029325"/>
          </a:xfrm>
        </p:grpSpPr>
        <p:pic>
          <p:nvPicPr>
            <p:cNvPr id="5122" name="Picture 4">
              <a:extLst>
                <a:ext uri="{FF2B5EF4-FFF2-40B4-BE49-F238E27FC236}">
                  <a16:creationId xmlns:a16="http://schemas.microsoft.com/office/drawing/2014/main" id="{FBD920AE-C4C7-9444-9666-01133E0B74AF}"/>
                </a:ext>
              </a:extLst>
            </p:cNvPr>
            <p:cNvPicPr>
              <a:picLocks noChangeAspect="1"/>
            </p:cNvPicPr>
            <p:nvPr/>
          </p:nvPicPr>
          <p:blipFill>
            <a:blip r:embed="rId3">
              <a:extLst>
                <a:ext uri="{28A0092B-C50C-407E-A947-70E740481C1C}">
                  <a14:useLocalDpi xmlns:a14="http://schemas.microsoft.com/office/drawing/2010/main" val="0"/>
                </a:ext>
              </a:extLst>
            </a:blip>
            <a:srcRect/>
            <a:stretch>
              <a:fillRect/>
            </a:stretch>
          </p:blipFill>
          <p:spPr bwMode="auto">
            <a:xfrm>
              <a:off x="1524001" y="3143250"/>
              <a:ext cx="9153525" cy="28575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 name="Picture 5">
              <a:extLst>
                <a:ext uri="{FF2B5EF4-FFF2-40B4-BE49-F238E27FC236}">
                  <a16:creationId xmlns:a16="http://schemas.microsoft.com/office/drawing/2014/main" id="{D47BBA2E-D167-B848-9992-9ED2AFC2EC59}"/>
                </a:ext>
              </a:extLst>
            </p:cNvPr>
            <p:cNvPicPr>
              <a:picLocks noChangeAspect="1"/>
            </p:cNvPicPr>
            <p:nvPr/>
          </p:nvPicPr>
          <p:blipFill>
            <a:blip r:embed="rId4"/>
            <a:stretch>
              <a:fillRect/>
            </a:stretch>
          </p:blipFill>
          <p:spPr>
            <a:xfrm>
              <a:off x="1524000" y="857250"/>
              <a:ext cx="9144000" cy="4343400"/>
            </a:xfrm>
            <a:prstGeom prst="rect">
              <a:avLst/>
            </a:prstGeom>
            <a:ln>
              <a:noFill/>
            </a:ln>
            <a:effectLst>
              <a:outerShdw blurRad="292100" dist="139700" dir="2700000" algn="tl" rotWithShape="0">
                <a:srgbClr val="333333">
                  <a:alpha val="65000"/>
                </a:srgbClr>
              </a:outerShdw>
            </a:effectLst>
          </p:spPr>
        </p:pic>
        <p:sp>
          <p:nvSpPr>
            <p:cNvPr id="7" name="Rounded Rectangle 6">
              <a:extLst>
                <a:ext uri="{FF2B5EF4-FFF2-40B4-BE49-F238E27FC236}">
                  <a16:creationId xmlns:a16="http://schemas.microsoft.com/office/drawing/2014/main" id="{9F39E4D6-EFDA-A74E-ABBC-42F7CF2D9C18}"/>
                </a:ext>
              </a:extLst>
            </p:cNvPr>
            <p:cNvSpPr/>
            <p:nvPr/>
          </p:nvSpPr>
          <p:spPr>
            <a:xfrm>
              <a:off x="8075613" y="4935538"/>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srgbClr val="70AD47">
                      <a:lumMod val="75000"/>
                    </a:srgbClr>
                  </a:solidFill>
                  <a:latin typeface=".VnArabia" pitchFamily="34" charset="0"/>
                </a:rPr>
                <a:t>1        200</a:t>
              </a:r>
            </a:p>
          </p:txBody>
        </p:sp>
        <p:sp>
          <p:nvSpPr>
            <p:cNvPr id="8" name="Rounded Rectangle 7">
              <a:extLst>
                <a:ext uri="{FF2B5EF4-FFF2-40B4-BE49-F238E27FC236}">
                  <a16:creationId xmlns:a16="http://schemas.microsoft.com/office/drawing/2014/main" id="{00B002C8-24B1-1046-8040-CE1A28E50C80}"/>
                </a:ext>
              </a:extLst>
            </p:cNvPr>
            <p:cNvSpPr/>
            <p:nvPr/>
          </p:nvSpPr>
          <p:spPr>
            <a:xfrm>
              <a:off x="8066088" y="46863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srgbClr val="70AD47">
                      <a:lumMod val="75000"/>
                    </a:srgbClr>
                  </a:solidFill>
                  <a:latin typeface=".VnArabia" pitchFamily="34" charset="0"/>
                </a:rPr>
                <a:t>2        400</a:t>
              </a:r>
            </a:p>
          </p:txBody>
        </p:sp>
        <p:sp>
          <p:nvSpPr>
            <p:cNvPr id="9" name="Rounded Rectangle 8">
              <a:extLst>
                <a:ext uri="{FF2B5EF4-FFF2-40B4-BE49-F238E27FC236}">
                  <a16:creationId xmlns:a16="http://schemas.microsoft.com/office/drawing/2014/main" id="{7B102678-1FCC-E24B-9CC7-1A6698E76959}"/>
                </a:ext>
              </a:extLst>
            </p:cNvPr>
            <p:cNvSpPr/>
            <p:nvPr/>
          </p:nvSpPr>
          <p:spPr>
            <a:xfrm>
              <a:off x="8064500" y="440055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srgbClr val="70AD47">
                      <a:lumMod val="75000"/>
                    </a:srgbClr>
                  </a:solidFill>
                  <a:latin typeface=".VnArabia" pitchFamily="34" charset="0"/>
                </a:rPr>
                <a:t>3        600</a:t>
              </a:r>
            </a:p>
          </p:txBody>
        </p:sp>
        <p:sp>
          <p:nvSpPr>
            <p:cNvPr id="10" name="Rounded Rectangle 9">
              <a:extLst>
                <a:ext uri="{FF2B5EF4-FFF2-40B4-BE49-F238E27FC236}">
                  <a16:creationId xmlns:a16="http://schemas.microsoft.com/office/drawing/2014/main" id="{28FFB7EB-BC90-7F4D-B48F-6E32E372C972}"/>
                </a:ext>
              </a:extLst>
            </p:cNvPr>
            <p:cNvSpPr/>
            <p:nvPr/>
          </p:nvSpPr>
          <p:spPr>
            <a:xfrm>
              <a:off x="8107363" y="41148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srgbClr val="70AD47">
                      <a:lumMod val="75000"/>
                    </a:srgbClr>
                  </a:solidFill>
                  <a:latin typeface=".VnArabia" pitchFamily="34" charset="0"/>
                </a:rPr>
                <a:t>4        1000</a:t>
              </a:r>
            </a:p>
          </p:txBody>
        </p:sp>
        <p:sp>
          <p:nvSpPr>
            <p:cNvPr id="13" name="Rounded Rectangle 12">
              <a:extLst>
                <a:ext uri="{FF2B5EF4-FFF2-40B4-BE49-F238E27FC236}">
                  <a16:creationId xmlns:a16="http://schemas.microsoft.com/office/drawing/2014/main" id="{55BECEAF-D595-3944-9937-D71F79889EA0}"/>
                </a:ext>
              </a:extLst>
            </p:cNvPr>
            <p:cNvSpPr/>
            <p:nvPr/>
          </p:nvSpPr>
          <p:spPr>
            <a:xfrm>
              <a:off x="8137525" y="382905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prstClr val="white">
                      <a:lumMod val="95000"/>
                    </a:prstClr>
                  </a:solidFill>
                  <a:latin typeface=".VnArabia" pitchFamily="34" charset="0"/>
                </a:rPr>
                <a:t>5        2,000</a:t>
              </a:r>
            </a:p>
          </p:txBody>
        </p:sp>
        <p:sp>
          <p:nvSpPr>
            <p:cNvPr id="24" name="Rounded Rectangle 23">
              <a:extLst>
                <a:ext uri="{FF2B5EF4-FFF2-40B4-BE49-F238E27FC236}">
                  <a16:creationId xmlns:a16="http://schemas.microsoft.com/office/drawing/2014/main" id="{578B6011-905F-194A-9A67-0A0F09D10A86}"/>
                </a:ext>
              </a:extLst>
            </p:cNvPr>
            <p:cNvSpPr/>
            <p:nvPr/>
          </p:nvSpPr>
          <p:spPr>
            <a:xfrm>
              <a:off x="8126413" y="35433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srgbClr val="70AD47">
                      <a:lumMod val="75000"/>
                    </a:srgbClr>
                  </a:solidFill>
                  <a:latin typeface=".VnArabia" pitchFamily="34" charset="0"/>
                </a:rPr>
                <a:t>6        3,000</a:t>
              </a:r>
            </a:p>
          </p:txBody>
        </p:sp>
        <p:sp>
          <p:nvSpPr>
            <p:cNvPr id="25" name="Rounded Rectangle 24">
              <a:extLst>
                <a:ext uri="{FF2B5EF4-FFF2-40B4-BE49-F238E27FC236}">
                  <a16:creationId xmlns:a16="http://schemas.microsoft.com/office/drawing/2014/main" id="{4972D8EF-163D-E740-BF45-5361EE81B91E}"/>
                </a:ext>
              </a:extLst>
            </p:cNvPr>
            <p:cNvSpPr/>
            <p:nvPr/>
          </p:nvSpPr>
          <p:spPr>
            <a:xfrm>
              <a:off x="8126413" y="33147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srgbClr val="70AD47">
                      <a:lumMod val="75000"/>
                    </a:srgbClr>
                  </a:solidFill>
                  <a:latin typeface=".VnArabia" pitchFamily="34" charset="0"/>
                </a:rPr>
                <a:t>7        6,000</a:t>
              </a:r>
            </a:p>
          </p:txBody>
        </p:sp>
        <p:sp>
          <p:nvSpPr>
            <p:cNvPr id="26" name="Rounded Rectangle 25">
              <a:extLst>
                <a:ext uri="{FF2B5EF4-FFF2-40B4-BE49-F238E27FC236}">
                  <a16:creationId xmlns:a16="http://schemas.microsoft.com/office/drawing/2014/main" id="{C0810DB4-2316-154B-8203-F01EDB7B1361}"/>
                </a:ext>
              </a:extLst>
            </p:cNvPr>
            <p:cNvSpPr/>
            <p:nvPr/>
          </p:nvSpPr>
          <p:spPr>
            <a:xfrm>
              <a:off x="8137525" y="302895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srgbClr val="70AD47">
                      <a:lumMod val="75000"/>
                    </a:srgbClr>
                  </a:solidFill>
                  <a:latin typeface=".VnArabia" pitchFamily="34" charset="0"/>
                </a:rPr>
                <a:t>8        10,000</a:t>
              </a:r>
            </a:p>
          </p:txBody>
        </p:sp>
        <p:sp>
          <p:nvSpPr>
            <p:cNvPr id="27" name="Rounded Rectangle 26">
              <a:extLst>
                <a:ext uri="{FF2B5EF4-FFF2-40B4-BE49-F238E27FC236}">
                  <a16:creationId xmlns:a16="http://schemas.microsoft.com/office/drawing/2014/main" id="{4981B244-7A80-5047-99DF-1608F5A191A9}"/>
                </a:ext>
              </a:extLst>
            </p:cNvPr>
            <p:cNvSpPr/>
            <p:nvPr/>
          </p:nvSpPr>
          <p:spPr>
            <a:xfrm>
              <a:off x="8137525" y="27432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srgbClr val="70AD47">
                      <a:lumMod val="75000"/>
                    </a:srgbClr>
                  </a:solidFill>
                  <a:latin typeface=".VnArabia" pitchFamily="34" charset="0"/>
                </a:rPr>
                <a:t>9        14,000</a:t>
              </a:r>
            </a:p>
          </p:txBody>
        </p:sp>
        <p:sp>
          <p:nvSpPr>
            <p:cNvPr id="28" name="Rounded Rectangle 27">
              <a:extLst>
                <a:ext uri="{FF2B5EF4-FFF2-40B4-BE49-F238E27FC236}">
                  <a16:creationId xmlns:a16="http://schemas.microsoft.com/office/drawing/2014/main" id="{FA9B0EA6-2EFC-454B-9263-8FAA06C4F517}"/>
                </a:ext>
              </a:extLst>
            </p:cNvPr>
            <p:cNvSpPr/>
            <p:nvPr/>
          </p:nvSpPr>
          <p:spPr>
            <a:xfrm>
              <a:off x="8096250" y="245745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prstClr val="white">
                      <a:lumMod val="95000"/>
                    </a:prstClr>
                  </a:solidFill>
                  <a:latin typeface=".VnArabia" pitchFamily="34" charset="0"/>
                </a:rPr>
                <a:t>10        20,000</a:t>
              </a:r>
            </a:p>
          </p:txBody>
        </p:sp>
        <p:sp>
          <p:nvSpPr>
            <p:cNvPr id="29" name="Rounded Rectangle 28">
              <a:extLst>
                <a:ext uri="{FF2B5EF4-FFF2-40B4-BE49-F238E27FC236}">
                  <a16:creationId xmlns:a16="http://schemas.microsoft.com/office/drawing/2014/main" id="{80FF22EB-DA03-A644-B0ED-E02D37B6C19B}"/>
                </a:ext>
              </a:extLst>
            </p:cNvPr>
            <p:cNvSpPr/>
            <p:nvPr/>
          </p:nvSpPr>
          <p:spPr>
            <a:xfrm>
              <a:off x="8096250" y="21717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srgbClr val="70AD47">
                      <a:lumMod val="75000"/>
                    </a:srgbClr>
                  </a:solidFill>
                  <a:latin typeface=".VnArabia" pitchFamily="34" charset="0"/>
                </a:rPr>
                <a:t>11        30,000</a:t>
              </a:r>
            </a:p>
          </p:txBody>
        </p:sp>
        <p:sp>
          <p:nvSpPr>
            <p:cNvPr id="30" name="Rounded Rectangle 29">
              <a:extLst>
                <a:ext uri="{FF2B5EF4-FFF2-40B4-BE49-F238E27FC236}">
                  <a16:creationId xmlns:a16="http://schemas.microsoft.com/office/drawing/2014/main" id="{122F5011-6703-DE40-9E6E-DC98447F49D1}"/>
                </a:ext>
              </a:extLst>
            </p:cNvPr>
            <p:cNvSpPr/>
            <p:nvPr/>
          </p:nvSpPr>
          <p:spPr>
            <a:xfrm>
              <a:off x="8085138" y="19431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srgbClr val="70AD47">
                      <a:lumMod val="75000"/>
                    </a:srgbClr>
                  </a:solidFill>
                  <a:latin typeface=".VnArabia" pitchFamily="34" charset="0"/>
                </a:rPr>
                <a:t>12        40,000</a:t>
              </a:r>
            </a:p>
          </p:txBody>
        </p:sp>
        <p:sp>
          <p:nvSpPr>
            <p:cNvPr id="31" name="Rounded Rectangle 30">
              <a:extLst>
                <a:ext uri="{FF2B5EF4-FFF2-40B4-BE49-F238E27FC236}">
                  <a16:creationId xmlns:a16="http://schemas.microsoft.com/office/drawing/2014/main" id="{07F91346-402A-BC49-AFE4-20BBF47F05BF}"/>
                </a:ext>
              </a:extLst>
            </p:cNvPr>
            <p:cNvSpPr/>
            <p:nvPr/>
          </p:nvSpPr>
          <p:spPr>
            <a:xfrm>
              <a:off x="8085138" y="165735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srgbClr val="70AD47">
                      <a:lumMod val="75000"/>
                    </a:srgbClr>
                  </a:solidFill>
                  <a:latin typeface=".VnArabia" pitchFamily="34" charset="0"/>
                </a:rPr>
                <a:t>13        60,000</a:t>
              </a:r>
            </a:p>
          </p:txBody>
        </p:sp>
        <p:sp>
          <p:nvSpPr>
            <p:cNvPr id="32" name="Rounded Rectangle 31">
              <a:extLst>
                <a:ext uri="{FF2B5EF4-FFF2-40B4-BE49-F238E27FC236}">
                  <a16:creationId xmlns:a16="http://schemas.microsoft.com/office/drawing/2014/main" id="{4C287056-1D48-F049-B6A0-D5A9970340E5}"/>
                </a:ext>
              </a:extLst>
            </p:cNvPr>
            <p:cNvSpPr/>
            <p:nvPr/>
          </p:nvSpPr>
          <p:spPr>
            <a:xfrm>
              <a:off x="8080375" y="137160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a:solidFill>
                    <a:srgbClr val="70AD47">
                      <a:lumMod val="75000"/>
                    </a:srgbClr>
                  </a:solidFill>
                  <a:latin typeface=".VnArabia" pitchFamily="34" charset="0"/>
                </a:rPr>
                <a:t>14        85,000</a:t>
              </a:r>
            </a:p>
          </p:txBody>
        </p:sp>
        <p:sp>
          <p:nvSpPr>
            <p:cNvPr id="33" name="Rounded Rectangle 32">
              <a:extLst>
                <a:ext uri="{FF2B5EF4-FFF2-40B4-BE49-F238E27FC236}">
                  <a16:creationId xmlns:a16="http://schemas.microsoft.com/office/drawing/2014/main" id="{488DACEC-9033-4A44-86EC-4A06B3C8A9A1}"/>
                </a:ext>
              </a:extLst>
            </p:cNvPr>
            <p:cNvSpPr/>
            <p:nvPr/>
          </p:nvSpPr>
          <p:spPr>
            <a:xfrm>
              <a:off x="8096250" y="1085850"/>
              <a:ext cx="1428750" cy="342900"/>
            </a:xfrm>
            <a:prstGeom prst="round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lstStyle/>
            <a:p>
              <a:pPr algn="ctr" defTabSz="685800">
                <a:defRPr/>
              </a:pPr>
              <a:r>
                <a:rPr lang="en-US" sz="1350" b="1" dirty="0">
                  <a:solidFill>
                    <a:prstClr val="white">
                      <a:lumMod val="95000"/>
                    </a:prstClr>
                  </a:solidFill>
                  <a:latin typeface=".VnArabia" pitchFamily="34" charset="0"/>
                </a:rPr>
                <a:t>15        100,000</a:t>
              </a:r>
            </a:p>
          </p:txBody>
        </p:sp>
        <p:sp>
          <p:nvSpPr>
            <p:cNvPr id="2" name="Rounded Rectangle 1">
              <a:extLst>
                <a:ext uri="{FF2B5EF4-FFF2-40B4-BE49-F238E27FC236}">
                  <a16:creationId xmlns:a16="http://schemas.microsoft.com/office/drawing/2014/main" id="{ABF01ADA-4ACE-A64B-8E28-3616002F8733}"/>
                </a:ext>
              </a:extLst>
            </p:cNvPr>
            <p:cNvSpPr/>
            <p:nvPr/>
          </p:nvSpPr>
          <p:spPr>
            <a:xfrm>
              <a:off x="8245476" y="4972050"/>
              <a:ext cx="12223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35" name="Rounded Rectangle 34">
              <a:extLst>
                <a:ext uri="{FF2B5EF4-FFF2-40B4-BE49-F238E27FC236}">
                  <a16:creationId xmlns:a16="http://schemas.microsoft.com/office/drawing/2014/main" id="{6ABAB1CA-919D-9E47-BD7D-806A0F082598}"/>
                </a:ext>
              </a:extLst>
            </p:cNvPr>
            <p:cNvSpPr/>
            <p:nvPr/>
          </p:nvSpPr>
          <p:spPr>
            <a:xfrm>
              <a:off x="8245476" y="4714875"/>
              <a:ext cx="12223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38" name="Rounded Rectangle 37">
              <a:extLst>
                <a:ext uri="{FF2B5EF4-FFF2-40B4-BE49-F238E27FC236}">
                  <a16:creationId xmlns:a16="http://schemas.microsoft.com/office/drawing/2014/main" id="{7A71A5E1-AA03-AC4D-A41D-BFFB11A690CF}"/>
                </a:ext>
              </a:extLst>
            </p:cNvPr>
            <p:cNvSpPr/>
            <p:nvPr/>
          </p:nvSpPr>
          <p:spPr>
            <a:xfrm>
              <a:off x="8235951" y="4449763"/>
              <a:ext cx="12223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39" name="Rounded Rectangle 38">
              <a:extLst>
                <a:ext uri="{FF2B5EF4-FFF2-40B4-BE49-F238E27FC236}">
                  <a16:creationId xmlns:a16="http://schemas.microsoft.com/office/drawing/2014/main" id="{49BDF888-7B7F-9642-9864-A380F0E09CAF}"/>
                </a:ext>
              </a:extLst>
            </p:cNvPr>
            <p:cNvSpPr/>
            <p:nvPr/>
          </p:nvSpPr>
          <p:spPr>
            <a:xfrm>
              <a:off x="8245476" y="4178300"/>
              <a:ext cx="12223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0" name="Rounded Rectangle 39">
              <a:extLst>
                <a:ext uri="{FF2B5EF4-FFF2-40B4-BE49-F238E27FC236}">
                  <a16:creationId xmlns:a16="http://schemas.microsoft.com/office/drawing/2014/main" id="{801806BC-311C-774D-9D35-44B2770CBE1E}"/>
                </a:ext>
              </a:extLst>
            </p:cNvPr>
            <p:cNvSpPr/>
            <p:nvPr/>
          </p:nvSpPr>
          <p:spPr>
            <a:xfrm>
              <a:off x="8245475" y="3892550"/>
              <a:ext cx="121443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1" name="Rounded Rectangle 40">
              <a:extLst>
                <a:ext uri="{FF2B5EF4-FFF2-40B4-BE49-F238E27FC236}">
                  <a16:creationId xmlns:a16="http://schemas.microsoft.com/office/drawing/2014/main" id="{796C8AE7-A5FE-DE4D-9D39-0F0232F545FB}"/>
                </a:ext>
              </a:extLst>
            </p:cNvPr>
            <p:cNvSpPr/>
            <p:nvPr/>
          </p:nvSpPr>
          <p:spPr>
            <a:xfrm>
              <a:off x="8245475" y="3611563"/>
              <a:ext cx="121443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2" name="Rounded Rectangle 41">
              <a:extLst>
                <a:ext uri="{FF2B5EF4-FFF2-40B4-BE49-F238E27FC236}">
                  <a16:creationId xmlns:a16="http://schemas.microsoft.com/office/drawing/2014/main" id="{5A2C750E-0249-8B41-B882-EDBDA1B1EB83}"/>
                </a:ext>
              </a:extLst>
            </p:cNvPr>
            <p:cNvSpPr/>
            <p:nvPr/>
          </p:nvSpPr>
          <p:spPr>
            <a:xfrm>
              <a:off x="8245475" y="3349625"/>
              <a:ext cx="120808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3" name="Rounded Rectangle 42">
              <a:extLst>
                <a:ext uri="{FF2B5EF4-FFF2-40B4-BE49-F238E27FC236}">
                  <a16:creationId xmlns:a16="http://schemas.microsoft.com/office/drawing/2014/main" id="{43C6A970-5931-E54F-8E7B-D27F5536532E}"/>
                </a:ext>
              </a:extLst>
            </p:cNvPr>
            <p:cNvSpPr/>
            <p:nvPr/>
          </p:nvSpPr>
          <p:spPr>
            <a:xfrm>
              <a:off x="8245475" y="3074988"/>
              <a:ext cx="120808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4" name="Rounded Rectangle 43">
              <a:extLst>
                <a:ext uri="{FF2B5EF4-FFF2-40B4-BE49-F238E27FC236}">
                  <a16:creationId xmlns:a16="http://schemas.microsoft.com/office/drawing/2014/main" id="{2E3CEFDF-05BA-DB4C-88F4-9B38FB9C9121}"/>
                </a:ext>
              </a:extLst>
            </p:cNvPr>
            <p:cNvSpPr/>
            <p:nvPr/>
          </p:nvSpPr>
          <p:spPr>
            <a:xfrm>
              <a:off x="8245475" y="2806700"/>
              <a:ext cx="120808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5" name="Rounded Rectangle 44">
              <a:extLst>
                <a:ext uri="{FF2B5EF4-FFF2-40B4-BE49-F238E27FC236}">
                  <a16:creationId xmlns:a16="http://schemas.microsoft.com/office/drawing/2014/main" id="{600E9C33-CC33-6349-BA0A-AA4AE90CA14B}"/>
                </a:ext>
              </a:extLst>
            </p:cNvPr>
            <p:cNvSpPr/>
            <p:nvPr/>
          </p:nvSpPr>
          <p:spPr>
            <a:xfrm>
              <a:off x="8245475" y="2525713"/>
              <a:ext cx="120808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6" name="Rounded Rectangle 45">
              <a:extLst>
                <a:ext uri="{FF2B5EF4-FFF2-40B4-BE49-F238E27FC236}">
                  <a16:creationId xmlns:a16="http://schemas.microsoft.com/office/drawing/2014/main" id="{7A79B64A-8F9F-7F4F-A352-4823644E98EC}"/>
                </a:ext>
              </a:extLst>
            </p:cNvPr>
            <p:cNvSpPr/>
            <p:nvPr/>
          </p:nvSpPr>
          <p:spPr>
            <a:xfrm>
              <a:off x="8232776" y="2235200"/>
              <a:ext cx="12096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7" name="Rounded Rectangle 46">
              <a:extLst>
                <a:ext uri="{FF2B5EF4-FFF2-40B4-BE49-F238E27FC236}">
                  <a16:creationId xmlns:a16="http://schemas.microsoft.com/office/drawing/2014/main" id="{D33B95D6-E97F-4249-9713-2BD4CED6A427}"/>
                </a:ext>
              </a:extLst>
            </p:cNvPr>
            <p:cNvSpPr/>
            <p:nvPr/>
          </p:nvSpPr>
          <p:spPr>
            <a:xfrm>
              <a:off x="8228014" y="1971675"/>
              <a:ext cx="12096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8" name="Rounded Rectangle 47">
              <a:extLst>
                <a:ext uri="{FF2B5EF4-FFF2-40B4-BE49-F238E27FC236}">
                  <a16:creationId xmlns:a16="http://schemas.microsoft.com/office/drawing/2014/main" id="{5576D1D1-7D4F-8E4F-922A-B675909C9FDE}"/>
                </a:ext>
              </a:extLst>
            </p:cNvPr>
            <p:cNvSpPr/>
            <p:nvPr/>
          </p:nvSpPr>
          <p:spPr>
            <a:xfrm>
              <a:off x="8228014" y="1708150"/>
              <a:ext cx="12096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49" name="Rounded Rectangle 48">
              <a:extLst>
                <a:ext uri="{FF2B5EF4-FFF2-40B4-BE49-F238E27FC236}">
                  <a16:creationId xmlns:a16="http://schemas.microsoft.com/office/drawing/2014/main" id="{2D16328C-BC1B-BD47-80C3-E34A317E1213}"/>
                </a:ext>
              </a:extLst>
            </p:cNvPr>
            <p:cNvSpPr/>
            <p:nvPr/>
          </p:nvSpPr>
          <p:spPr>
            <a:xfrm>
              <a:off x="8228014" y="1435100"/>
              <a:ext cx="120967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50" name="Rounded Rectangle 49">
              <a:extLst>
                <a:ext uri="{FF2B5EF4-FFF2-40B4-BE49-F238E27FC236}">
                  <a16:creationId xmlns:a16="http://schemas.microsoft.com/office/drawing/2014/main" id="{C94A00EA-E2C2-F240-B8D1-9CDABC9EB4E1}"/>
                </a:ext>
              </a:extLst>
            </p:cNvPr>
            <p:cNvSpPr/>
            <p:nvPr/>
          </p:nvSpPr>
          <p:spPr>
            <a:xfrm>
              <a:off x="8210550" y="1136650"/>
              <a:ext cx="1227138"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53" name="Rounded Rectangle 52">
              <a:extLst>
                <a:ext uri="{FF2B5EF4-FFF2-40B4-BE49-F238E27FC236}">
                  <a16:creationId xmlns:a16="http://schemas.microsoft.com/office/drawing/2014/main" id="{A3EFED1D-17DF-5A4C-8C6F-5BA83A098213}"/>
                </a:ext>
              </a:extLst>
            </p:cNvPr>
            <p:cNvSpPr/>
            <p:nvPr/>
          </p:nvSpPr>
          <p:spPr>
            <a:xfrm>
              <a:off x="8245476" y="3892550"/>
              <a:ext cx="121602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54" name="Rounded Rectangle 53">
              <a:extLst>
                <a:ext uri="{FF2B5EF4-FFF2-40B4-BE49-F238E27FC236}">
                  <a16:creationId xmlns:a16="http://schemas.microsoft.com/office/drawing/2014/main" id="{751FEB41-63CE-5F4C-B212-0C072740106D}"/>
                </a:ext>
              </a:extLst>
            </p:cNvPr>
            <p:cNvSpPr/>
            <p:nvPr/>
          </p:nvSpPr>
          <p:spPr>
            <a:xfrm>
              <a:off x="8240713" y="2525713"/>
              <a:ext cx="1212850"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sp>
          <p:nvSpPr>
            <p:cNvPr id="55" name="Rounded Rectangle 54">
              <a:extLst>
                <a:ext uri="{FF2B5EF4-FFF2-40B4-BE49-F238E27FC236}">
                  <a16:creationId xmlns:a16="http://schemas.microsoft.com/office/drawing/2014/main" id="{61A33DF2-3542-F94D-A896-82DF7C44C8AD}"/>
                </a:ext>
              </a:extLst>
            </p:cNvPr>
            <p:cNvSpPr/>
            <p:nvPr/>
          </p:nvSpPr>
          <p:spPr>
            <a:xfrm>
              <a:off x="8208964" y="1141413"/>
              <a:ext cx="1228725" cy="228600"/>
            </a:xfrm>
            <a:prstGeom prst="roundRect">
              <a:avLst/>
            </a:prstGeom>
            <a:noFill/>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pic>
          <p:nvPicPr>
            <p:cNvPr id="5157" name="Picture 55">
              <a:extLst>
                <a:ext uri="{FF2B5EF4-FFF2-40B4-BE49-F238E27FC236}">
                  <a16:creationId xmlns:a16="http://schemas.microsoft.com/office/drawing/2014/main" id="{1A390C6F-29CB-7A4A-845E-043E68B5CDC1}"/>
                </a:ext>
              </a:extLst>
            </p:cNvPr>
            <p:cNvPicPr>
              <a:picLocks noChangeAspect="1"/>
            </p:cNvPicPr>
            <p:nvPr/>
          </p:nvPicPr>
          <p:blipFill>
            <a:blip r:embed="rId5">
              <a:extLst>
                <a:ext uri="{28A0092B-C50C-407E-A947-70E740481C1C}">
                  <a14:useLocalDpi xmlns:a14="http://schemas.microsoft.com/office/drawing/2010/main" val="0"/>
                </a:ext>
              </a:extLst>
            </a:blip>
            <a:srcRect/>
            <a:stretch>
              <a:fillRect/>
            </a:stretch>
          </p:blipFill>
          <p:spPr bwMode="auto">
            <a:xfrm>
              <a:off x="5224464" y="5200651"/>
              <a:ext cx="1831975" cy="4048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58" name="Picture 56">
              <a:extLst>
                <a:ext uri="{FF2B5EF4-FFF2-40B4-BE49-F238E27FC236}">
                  <a16:creationId xmlns:a16="http://schemas.microsoft.com/office/drawing/2014/main" id="{6319006F-9ADF-754B-9E6E-68A5CB287D42}"/>
                </a:ext>
              </a:extLst>
            </p:cNvPr>
            <p:cNvPicPr>
              <a:picLocks noChangeAspect="1"/>
            </p:cNvPicPr>
            <p:nvPr/>
          </p:nvPicPr>
          <p:blipFill>
            <a:blip r:embed="rId6">
              <a:extLst>
                <a:ext uri="{28A0092B-C50C-407E-A947-70E740481C1C}">
                  <a14:useLocalDpi xmlns:a14="http://schemas.microsoft.com/office/drawing/2010/main" val="0"/>
                </a:ext>
              </a:extLst>
            </a:blip>
            <a:srcRect/>
            <a:stretch>
              <a:fillRect/>
            </a:stretch>
          </p:blipFill>
          <p:spPr bwMode="auto">
            <a:xfrm>
              <a:off x="7402514" y="5278438"/>
              <a:ext cx="1544637" cy="347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nvGrpSpPr>
            <p:cNvPr id="4" name="Group 3">
              <a:extLst>
                <a:ext uri="{FF2B5EF4-FFF2-40B4-BE49-F238E27FC236}">
                  <a16:creationId xmlns:a16="http://schemas.microsoft.com/office/drawing/2014/main" id="{33C126E3-59ED-DD4B-AC73-D17A6C40BF20}"/>
                </a:ext>
              </a:extLst>
            </p:cNvPr>
            <p:cNvGrpSpPr>
              <a:grpSpLocks/>
            </p:cNvGrpSpPr>
            <p:nvPr/>
          </p:nvGrpSpPr>
          <p:grpSpPr bwMode="auto">
            <a:xfrm>
              <a:off x="1766888" y="2573339"/>
              <a:ext cx="1287462" cy="1265237"/>
              <a:chOff x="274638" y="2590800"/>
              <a:chExt cx="1096962" cy="1096963"/>
            </a:xfrm>
          </p:grpSpPr>
          <p:sp>
            <p:nvSpPr>
              <p:cNvPr id="59" name="Oval 58">
                <a:extLst>
                  <a:ext uri="{FF2B5EF4-FFF2-40B4-BE49-F238E27FC236}">
                    <a16:creationId xmlns:a16="http://schemas.microsoft.com/office/drawing/2014/main" id="{FAFA98BD-1FC0-EF46-85DC-57B265834280}"/>
                  </a:ext>
                </a:extLst>
              </p:cNvPr>
              <p:cNvSpPr/>
              <p:nvPr/>
            </p:nvSpPr>
            <p:spPr>
              <a:xfrm>
                <a:off x="274638" y="2590800"/>
                <a:ext cx="1096962" cy="1096963"/>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pic>
            <p:nvPicPr>
              <p:cNvPr id="5203" name="Picture 60">
                <a:extLst>
                  <a:ext uri="{FF2B5EF4-FFF2-40B4-BE49-F238E27FC236}">
                    <a16:creationId xmlns:a16="http://schemas.microsoft.com/office/drawing/2014/main" id="{256921C6-4623-CE4A-823B-E3588CC75BC8}"/>
                  </a:ext>
                </a:extLst>
              </p:cNvPr>
              <p:cNvPicPr>
                <a:picLocks noChangeAspect="1"/>
              </p:cNvPicPr>
              <p:nvPr/>
            </p:nvPicPr>
            <p:blipFill>
              <a:blip r:embed="rId7">
                <a:extLst>
                  <a:ext uri="{28A0092B-C50C-407E-A947-70E740481C1C}">
                    <a14:useLocalDpi xmlns:a14="http://schemas.microsoft.com/office/drawing/2010/main" val="0"/>
                  </a:ext>
                </a:extLst>
              </a:blip>
              <a:srcRect/>
              <a:stretch>
                <a:fillRect/>
              </a:stretch>
            </p:blipFill>
            <p:spPr bwMode="auto">
              <a:xfrm>
                <a:off x="381000" y="2667000"/>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5" name="Group 4">
              <a:extLst>
                <a:ext uri="{FF2B5EF4-FFF2-40B4-BE49-F238E27FC236}">
                  <a16:creationId xmlns:a16="http://schemas.microsoft.com/office/drawing/2014/main" id="{E2C26DEB-1C76-BE4B-8665-0A4A73EEF5B4}"/>
                </a:ext>
              </a:extLst>
            </p:cNvPr>
            <p:cNvGrpSpPr>
              <a:grpSpLocks/>
            </p:cNvGrpSpPr>
            <p:nvPr/>
          </p:nvGrpSpPr>
          <p:grpSpPr bwMode="auto">
            <a:xfrm>
              <a:off x="1766888" y="3933826"/>
              <a:ext cx="1287462" cy="1254125"/>
              <a:chOff x="309563" y="4008438"/>
              <a:chExt cx="1096962" cy="1096962"/>
            </a:xfrm>
          </p:grpSpPr>
          <p:sp>
            <p:nvSpPr>
              <p:cNvPr id="60" name="Oval 59">
                <a:extLst>
                  <a:ext uri="{FF2B5EF4-FFF2-40B4-BE49-F238E27FC236}">
                    <a16:creationId xmlns:a16="http://schemas.microsoft.com/office/drawing/2014/main" id="{BFD5B214-E603-4E4B-9572-345A2522C9F5}"/>
                  </a:ext>
                </a:extLst>
              </p:cNvPr>
              <p:cNvSpPr/>
              <p:nvPr/>
            </p:nvSpPr>
            <p:spPr>
              <a:xfrm>
                <a:off x="309563" y="4008438"/>
                <a:ext cx="1096962" cy="1096962"/>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pic>
            <p:nvPicPr>
              <p:cNvPr id="5201" name="Picture 61">
                <a:extLst>
                  <a:ext uri="{FF2B5EF4-FFF2-40B4-BE49-F238E27FC236}">
                    <a16:creationId xmlns:a16="http://schemas.microsoft.com/office/drawing/2014/main" id="{125A9D3D-864A-DE42-A5FB-909F9C8B217E}"/>
                  </a:ext>
                </a:extLst>
              </p:cNvPr>
              <p:cNvPicPr>
                <a:picLocks noChangeAspect="1"/>
              </p:cNvPicPr>
              <p:nvPr/>
            </p:nvPicPr>
            <p:blipFill>
              <a:blip r:embed="rId8">
                <a:extLst>
                  <a:ext uri="{28A0092B-C50C-407E-A947-70E740481C1C}">
                    <a14:useLocalDpi xmlns:a14="http://schemas.microsoft.com/office/drawing/2010/main" val="0"/>
                  </a:ext>
                </a:extLst>
              </a:blip>
              <a:srcRect/>
              <a:stretch>
                <a:fillRect/>
              </a:stretch>
            </p:blipFill>
            <p:spPr bwMode="auto">
              <a:xfrm>
                <a:off x="457200" y="4046538"/>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grpSp>
          <p:nvGrpSpPr>
            <p:cNvPr id="3" name="Group 2">
              <a:extLst>
                <a:ext uri="{FF2B5EF4-FFF2-40B4-BE49-F238E27FC236}">
                  <a16:creationId xmlns:a16="http://schemas.microsoft.com/office/drawing/2014/main" id="{D3A341A0-C3FF-1248-8E3D-DE463671ABFF}"/>
                </a:ext>
              </a:extLst>
            </p:cNvPr>
            <p:cNvGrpSpPr>
              <a:grpSpLocks/>
            </p:cNvGrpSpPr>
            <p:nvPr/>
          </p:nvGrpSpPr>
          <p:grpSpPr bwMode="auto">
            <a:xfrm>
              <a:off x="1766889" y="1241425"/>
              <a:ext cx="1184275" cy="1176338"/>
              <a:chOff x="274638" y="1168400"/>
              <a:chExt cx="1096962" cy="1096963"/>
            </a:xfrm>
          </p:grpSpPr>
          <p:sp>
            <p:nvSpPr>
              <p:cNvPr id="12" name="Oval 11">
                <a:extLst>
                  <a:ext uri="{FF2B5EF4-FFF2-40B4-BE49-F238E27FC236}">
                    <a16:creationId xmlns:a16="http://schemas.microsoft.com/office/drawing/2014/main" id="{FBA91DA8-DF1F-5844-A3D8-6B20539C3955}"/>
                  </a:ext>
                </a:extLst>
              </p:cNvPr>
              <p:cNvSpPr/>
              <p:nvPr/>
            </p:nvSpPr>
            <p:spPr>
              <a:xfrm>
                <a:off x="274638" y="1168400"/>
                <a:ext cx="1096962" cy="1096963"/>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pic>
            <p:nvPicPr>
              <p:cNvPr id="5199" name="Picture 62">
                <a:extLst>
                  <a:ext uri="{FF2B5EF4-FFF2-40B4-BE49-F238E27FC236}">
                    <a16:creationId xmlns:a16="http://schemas.microsoft.com/office/drawing/2014/main" id="{CB15C2DD-3908-B245-9969-A0E589ABD6D3}"/>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68300" y="1260475"/>
                <a:ext cx="914400" cy="9144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162" name="TextBox 63">
              <a:hlinkClick r:id="rId10" action="ppaction://hlinksldjump">
                <a:snd r:embed="rId11" name="bat-dau-di-tim-altp.wav"/>
              </a:hlinkClick>
              <a:extLst>
                <a:ext uri="{FF2B5EF4-FFF2-40B4-BE49-F238E27FC236}">
                  <a16:creationId xmlns:a16="http://schemas.microsoft.com/office/drawing/2014/main" id="{C672DD0C-7192-8E4E-BD0B-481091CEDCD3}"/>
                </a:ext>
              </a:extLst>
            </p:cNvPr>
            <p:cNvSpPr txBox="1">
              <a:spLocks noChangeArrowheads="1"/>
            </p:cNvSpPr>
            <p:nvPr/>
          </p:nvSpPr>
          <p:spPr bwMode="auto">
            <a:xfrm>
              <a:off x="5648325" y="5259388"/>
              <a:ext cx="104140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500" b="1">
                  <a:solidFill>
                    <a:srgbClr val="FFFFFF"/>
                  </a:solidFill>
                  <a:latin typeface="Calibri" panose="020F0502020204030204" pitchFamily="34" charset="0"/>
                  <a:cs typeface="Arial" panose="020B0604020202020204" pitchFamily="34" charset="0"/>
                </a:rPr>
                <a:t>Chơi ngay</a:t>
              </a:r>
            </a:p>
          </p:txBody>
        </p:sp>
        <p:sp>
          <p:nvSpPr>
            <p:cNvPr id="5163" name="TextBox 64">
              <a:extLst>
                <a:ext uri="{FF2B5EF4-FFF2-40B4-BE49-F238E27FC236}">
                  <a16:creationId xmlns:a16="http://schemas.microsoft.com/office/drawing/2014/main" id="{8CA84040-5131-6947-A187-5DFAC9B32BF1}"/>
                </a:ext>
              </a:extLst>
            </p:cNvPr>
            <p:cNvSpPr txBox="1">
              <a:spLocks noChangeArrowheads="1"/>
            </p:cNvSpPr>
            <p:nvPr/>
          </p:nvSpPr>
          <p:spPr bwMode="auto">
            <a:xfrm>
              <a:off x="7853363" y="5307013"/>
              <a:ext cx="11239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500" b="1">
                  <a:solidFill>
                    <a:srgbClr val="FFFFFF"/>
                  </a:solidFill>
                  <a:latin typeface="Calibri" panose="020F0502020204030204" pitchFamily="34" charset="0"/>
                  <a:cs typeface="Arial" panose="020B0604020202020204" pitchFamily="34" charset="0"/>
                </a:rPr>
                <a:t>Bỏ qua</a:t>
              </a:r>
            </a:p>
          </p:txBody>
        </p:sp>
        <p:pic>
          <p:nvPicPr>
            <p:cNvPr id="5164" name="Picture 10">
              <a:extLst>
                <a:ext uri="{FF2B5EF4-FFF2-40B4-BE49-F238E27FC236}">
                  <a16:creationId xmlns:a16="http://schemas.microsoft.com/office/drawing/2014/main" id="{7B3BAFB3-6483-A943-AFE1-C276DB2DF22E}"/>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446338" y="5686425"/>
              <a:ext cx="3071812"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65" name="Picture 13">
              <a:extLst>
                <a:ext uri="{FF2B5EF4-FFF2-40B4-BE49-F238E27FC236}">
                  <a16:creationId xmlns:a16="http://schemas.microsoft.com/office/drawing/2014/main" id="{CB60E4F7-3446-834D-88C2-4FC9F4DCDB74}"/>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1492250" y="5775325"/>
              <a:ext cx="2203450" cy="2365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66" name="Picture 15">
              <a:extLst>
                <a:ext uri="{FF2B5EF4-FFF2-40B4-BE49-F238E27FC236}">
                  <a16:creationId xmlns:a16="http://schemas.microsoft.com/office/drawing/2014/main" id="{2FA889F9-14BC-EA4B-851F-6CD8B611DAE1}"/>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2132014" y="877888"/>
              <a:ext cx="922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67" name="Picture 16">
              <a:extLst>
                <a:ext uri="{FF2B5EF4-FFF2-40B4-BE49-F238E27FC236}">
                  <a16:creationId xmlns:a16="http://schemas.microsoft.com/office/drawing/2014/main" id="{E228099B-EAB2-344D-85BE-F0B70667F7CB}"/>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1514475" y="906464"/>
              <a:ext cx="6429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68" name="Picture 56">
              <a:extLst>
                <a:ext uri="{FF2B5EF4-FFF2-40B4-BE49-F238E27FC236}">
                  <a16:creationId xmlns:a16="http://schemas.microsoft.com/office/drawing/2014/main" id="{31F30AE3-E34C-104B-B3BF-15AD68967BFC}"/>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3549651" y="5791201"/>
              <a:ext cx="1120775" cy="220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69" name="Picture 57">
              <a:extLst>
                <a:ext uri="{FF2B5EF4-FFF2-40B4-BE49-F238E27FC236}">
                  <a16:creationId xmlns:a16="http://schemas.microsoft.com/office/drawing/2014/main" id="{E0EFF94E-1640-2C49-BD62-020F7AE05345}"/>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4608513" y="5791200"/>
              <a:ext cx="1122362"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0" name="Picture 60">
              <a:extLst>
                <a:ext uri="{FF2B5EF4-FFF2-40B4-BE49-F238E27FC236}">
                  <a16:creationId xmlns:a16="http://schemas.microsoft.com/office/drawing/2014/main" id="{57F2CB6D-CC00-8E42-83A4-427D91F48D61}"/>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5607051" y="5794375"/>
              <a:ext cx="1120775" cy="2222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1" name="Picture 61">
              <a:extLst>
                <a:ext uri="{FF2B5EF4-FFF2-40B4-BE49-F238E27FC236}">
                  <a16:creationId xmlns:a16="http://schemas.microsoft.com/office/drawing/2014/main" id="{4195006E-4546-1D44-B175-6421C3315BA9}"/>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6548438" y="5802313"/>
              <a:ext cx="2132012" cy="22701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2" name="Picture 62">
              <a:extLst>
                <a:ext uri="{FF2B5EF4-FFF2-40B4-BE49-F238E27FC236}">
                  <a16:creationId xmlns:a16="http://schemas.microsoft.com/office/drawing/2014/main" id="{A7283400-3D58-4048-8092-14B4FB9B9770}"/>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8583613" y="5802313"/>
              <a:ext cx="1122362"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3" name="Picture 63">
              <a:extLst>
                <a:ext uri="{FF2B5EF4-FFF2-40B4-BE49-F238E27FC236}">
                  <a16:creationId xmlns:a16="http://schemas.microsoft.com/office/drawing/2014/main" id="{E2B60F55-D83B-264F-91F1-4F6C1602FC90}"/>
                </a:ext>
              </a:extLst>
            </p:cNvPr>
            <p:cNvPicPr>
              <a:picLocks noChangeAspect="1"/>
            </p:cNvPicPr>
            <p:nvPr/>
          </p:nvPicPr>
          <p:blipFill>
            <a:blip r:embed="rId13">
              <a:extLst>
                <a:ext uri="{28A0092B-C50C-407E-A947-70E740481C1C}">
                  <a14:useLocalDpi xmlns:a14="http://schemas.microsoft.com/office/drawing/2010/main" val="0"/>
                </a:ext>
              </a:extLst>
            </a:blip>
            <a:srcRect/>
            <a:stretch>
              <a:fillRect/>
            </a:stretch>
          </p:blipFill>
          <p:spPr bwMode="auto">
            <a:xfrm>
              <a:off x="9594851" y="5802313"/>
              <a:ext cx="1122363" cy="2206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4" name="Picture 64">
              <a:extLst>
                <a:ext uri="{FF2B5EF4-FFF2-40B4-BE49-F238E27FC236}">
                  <a16:creationId xmlns:a16="http://schemas.microsoft.com/office/drawing/2014/main" id="{AC43C02B-EAC2-6F4A-BC0A-7851718C0EC4}"/>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3654425" y="928688"/>
              <a:ext cx="920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5" name="Picture 65">
              <a:extLst>
                <a:ext uri="{FF2B5EF4-FFF2-40B4-BE49-F238E27FC236}">
                  <a16:creationId xmlns:a16="http://schemas.microsoft.com/office/drawing/2014/main" id="{6E748092-2E4F-0347-8E24-11C766B039E4}"/>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4560889" y="930275"/>
              <a:ext cx="922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6" name="Picture 66">
              <a:extLst>
                <a:ext uri="{FF2B5EF4-FFF2-40B4-BE49-F238E27FC236}">
                  <a16:creationId xmlns:a16="http://schemas.microsoft.com/office/drawing/2014/main" id="{A14692CC-7EBE-0246-BB2A-61555F97C8C8}"/>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5508625" y="922338"/>
              <a:ext cx="920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7" name="Picture 67">
              <a:extLst>
                <a:ext uri="{FF2B5EF4-FFF2-40B4-BE49-F238E27FC236}">
                  <a16:creationId xmlns:a16="http://schemas.microsoft.com/office/drawing/2014/main" id="{6969C331-68D4-3E44-B1FE-3F568E05743C}"/>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6415089" y="930275"/>
              <a:ext cx="922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8" name="Picture 68">
              <a:extLst>
                <a:ext uri="{FF2B5EF4-FFF2-40B4-BE49-F238E27FC236}">
                  <a16:creationId xmlns:a16="http://schemas.microsoft.com/office/drawing/2014/main" id="{FBF1DF28-FE54-C34F-96D6-47FA621E5C8D}"/>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7361239" y="841375"/>
              <a:ext cx="922337"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79" name="Picture 69">
              <a:extLst>
                <a:ext uri="{FF2B5EF4-FFF2-40B4-BE49-F238E27FC236}">
                  <a16:creationId xmlns:a16="http://schemas.microsoft.com/office/drawing/2014/main" id="{C96914F2-F8E9-4B49-9C89-5A821A36EC32}"/>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8283575" y="841375"/>
              <a:ext cx="920750"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0" name="Picture 70">
              <a:extLst>
                <a:ext uri="{FF2B5EF4-FFF2-40B4-BE49-F238E27FC236}">
                  <a16:creationId xmlns:a16="http://schemas.microsoft.com/office/drawing/2014/main" id="{8E04010A-0A62-9247-83BD-65AA8E6436CA}"/>
                </a:ext>
              </a:extLst>
            </p:cNvPr>
            <p:cNvPicPr>
              <a:picLocks noChangeAspect="1"/>
            </p:cNvPicPr>
            <p:nvPr/>
          </p:nvPicPr>
          <p:blipFill>
            <a:blip r:embed="rId14">
              <a:extLst>
                <a:ext uri="{28A0092B-C50C-407E-A947-70E740481C1C}">
                  <a14:useLocalDpi xmlns:a14="http://schemas.microsoft.com/office/drawing/2010/main" val="0"/>
                </a:ext>
              </a:extLst>
            </a:blip>
            <a:srcRect/>
            <a:stretch>
              <a:fillRect/>
            </a:stretch>
          </p:blipFill>
          <p:spPr bwMode="auto">
            <a:xfrm>
              <a:off x="9194800" y="931863"/>
              <a:ext cx="922338" cy="4000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1" name="Picture 71">
              <a:extLst>
                <a:ext uri="{FF2B5EF4-FFF2-40B4-BE49-F238E27FC236}">
                  <a16:creationId xmlns:a16="http://schemas.microsoft.com/office/drawing/2014/main" id="{F79BB0C7-63FA-A345-9DC0-013CD228F3A3}"/>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2436813" y="836613"/>
              <a:ext cx="3071812" cy="1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2" name="Picture 72">
              <a:extLst>
                <a:ext uri="{FF2B5EF4-FFF2-40B4-BE49-F238E27FC236}">
                  <a16:creationId xmlns:a16="http://schemas.microsoft.com/office/drawing/2014/main" id="{FA6A733C-F9DB-7240-91B0-413342E9307F}"/>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395913" y="823913"/>
              <a:ext cx="3071812"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3" name="Picture 73">
              <a:extLst>
                <a:ext uri="{FF2B5EF4-FFF2-40B4-BE49-F238E27FC236}">
                  <a16:creationId xmlns:a16="http://schemas.microsoft.com/office/drawing/2014/main" id="{B84235F3-5E62-D84C-9C93-05B403155860}"/>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593013" y="835026"/>
              <a:ext cx="3071812" cy="1063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4" name="Picture 74">
              <a:extLst>
                <a:ext uri="{FF2B5EF4-FFF2-40B4-BE49-F238E27FC236}">
                  <a16:creationId xmlns:a16="http://schemas.microsoft.com/office/drawing/2014/main" id="{11B3AC4D-909B-7D48-907F-62B2C13487E1}"/>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2844800" y="928689"/>
              <a:ext cx="6429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5" name="Picture 75">
              <a:extLst>
                <a:ext uri="{FF2B5EF4-FFF2-40B4-BE49-F238E27FC236}">
                  <a16:creationId xmlns:a16="http://schemas.microsoft.com/office/drawing/2014/main" id="{420E9268-31C2-0C45-B08D-9794095889D5}"/>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030664" y="928689"/>
              <a:ext cx="642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6" name="Picture 76">
              <a:extLst>
                <a:ext uri="{FF2B5EF4-FFF2-40B4-BE49-F238E27FC236}">
                  <a16:creationId xmlns:a16="http://schemas.microsoft.com/office/drawing/2014/main" id="{4EB569E2-A2BE-FC40-8814-BDA7277866D1}"/>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4694239" y="920751"/>
              <a:ext cx="642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7" name="Picture 77">
              <a:extLst>
                <a:ext uri="{FF2B5EF4-FFF2-40B4-BE49-F238E27FC236}">
                  <a16:creationId xmlns:a16="http://schemas.microsoft.com/office/drawing/2014/main" id="{E2F4A1FA-7DAF-0442-88EB-C4BDDAB2665B}"/>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5378450" y="915989"/>
              <a:ext cx="6429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8" name="Picture 78">
              <a:extLst>
                <a:ext uri="{FF2B5EF4-FFF2-40B4-BE49-F238E27FC236}">
                  <a16:creationId xmlns:a16="http://schemas.microsoft.com/office/drawing/2014/main" id="{D9DD6A77-2FF4-2D49-B437-820DF7E6649F}"/>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042025" y="908051"/>
              <a:ext cx="6429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89" name="Picture 79">
              <a:extLst>
                <a:ext uri="{FF2B5EF4-FFF2-40B4-BE49-F238E27FC236}">
                  <a16:creationId xmlns:a16="http://schemas.microsoft.com/office/drawing/2014/main" id="{FBE75823-065F-EE47-8A9C-72D0DA4FCA8E}"/>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6718300" y="906464"/>
              <a:ext cx="642938"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90" name="Picture 80">
              <a:extLst>
                <a:ext uri="{FF2B5EF4-FFF2-40B4-BE49-F238E27FC236}">
                  <a16:creationId xmlns:a16="http://schemas.microsoft.com/office/drawing/2014/main" id="{38B3DE5F-F1C7-BC48-8389-74906E11F53E}"/>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7383464" y="898526"/>
              <a:ext cx="642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91" name="Picture 81">
              <a:extLst>
                <a:ext uri="{FF2B5EF4-FFF2-40B4-BE49-F238E27FC236}">
                  <a16:creationId xmlns:a16="http://schemas.microsoft.com/office/drawing/2014/main" id="{A2E6579F-63DB-BC4F-92BD-2D9C4B47F5C8}"/>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101014" y="847726"/>
              <a:ext cx="642937"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92" name="Picture 82">
              <a:extLst>
                <a:ext uri="{FF2B5EF4-FFF2-40B4-BE49-F238E27FC236}">
                  <a16:creationId xmlns:a16="http://schemas.microsoft.com/office/drawing/2014/main" id="{956DAC98-FB1E-1C45-AD50-86AB18A14CFB}"/>
                </a:ext>
              </a:extLst>
            </p:cNvPr>
            <p:cNvPicPr>
              <a:picLocks noChangeAspect="1"/>
            </p:cNvPicPr>
            <p:nvPr/>
          </p:nvPicPr>
          <p:blipFill>
            <a:blip r:embed="rId15">
              <a:extLst>
                <a:ext uri="{28A0092B-C50C-407E-A947-70E740481C1C}">
                  <a14:useLocalDpi xmlns:a14="http://schemas.microsoft.com/office/drawing/2010/main" val="0"/>
                </a:ext>
              </a:extLst>
            </a:blip>
            <a:srcRect/>
            <a:stretch>
              <a:fillRect/>
            </a:stretch>
          </p:blipFill>
          <p:spPr bwMode="auto">
            <a:xfrm>
              <a:off x="8736014" y="860426"/>
              <a:ext cx="644525" cy="2000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93" name="Picture 83">
              <a:extLst>
                <a:ext uri="{FF2B5EF4-FFF2-40B4-BE49-F238E27FC236}">
                  <a16:creationId xmlns:a16="http://schemas.microsoft.com/office/drawing/2014/main" id="{939F33D3-C679-7C49-B881-C4637CFD6E49}"/>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5448301" y="5688013"/>
              <a:ext cx="3071813" cy="1063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94" name="Picture 84">
              <a:extLst>
                <a:ext uri="{FF2B5EF4-FFF2-40B4-BE49-F238E27FC236}">
                  <a16:creationId xmlns:a16="http://schemas.microsoft.com/office/drawing/2014/main" id="{0A6537ED-3F46-7F45-AEF3-BC6E1DE94228}"/>
                </a:ext>
              </a:extLst>
            </p:cNvPr>
            <p:cNvPicPr>
              <a:picLocks noChangeAspect="1"/>
            </p:cNvPicPr>
            <p:nvPr/>
          </p:nvPicPr>
          <p:blipFill>
            <a:blip r:embed="rId12">
              <a:extLst>
                <a:ext uri="{28A0092B-C50C-407E-A947-70E740481C1C}">
                  <a14:useLocalDpi xmlns:a14="http://schemas.microsoft.com/office/drawing/2010/main" val="0"/>
                </a:ext>
              </a:extLst>
            </a:blip>
            <a:srcRect/>
            <a:stretch>
              <a:fillRect/>
            </a:stretch>
          </p:blipFill>
          <p:spPr bwMode="auto">
            <a:xfrm>
              <a:off x="7635876" y="5697538"/>
              <a:ext cx="3071813" cy="1079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95" name="Picture 55">
              <a:extLst>
                <a:ext uri="{FF2B5EF4-FFF2-40B4-BE49-F238E27FC236}">
                  <a16:creationId xmlns:a16="http://schemas.microsoft.com/office/drawing/2014/main" id="{DF72BE67-7FA4-6E48-B911-2C7AB6FCFCD3}"/>
                </a:ext>
              </a:extLst>
            </p:cNvPr>
            <p:cNvPicPr>
              <a:picLocks noChangeAspect="1"/>
            </p:cNvPicPr>
            <p:nvPr/>
          </p:nvPicPr>
          <p:blipFill>
            <a:blip r:embed="rId16">
              <a:extLst>
                <a:ext uri="{28A0092B-C50C-407E-A947-70E740481C1C}">
                  <a14:useLocalDpi xmlns:a14="http://schemas.microsoft.com/office/drawing/2010/main" val="0"/>
                </a:ext>
              </a:extLst>
            </a:blip>
            <a:srcRect/>
            <a:stretch>
              <a:fillRect/>
            </a:stretch>
          </p:blipFill>
          <p:spPr bwMode="auto">
            <a:xfrm>
              <a:off x="3322638" y="5238751"/>
              <a:ext cx="1555750" cy="3476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
          <p:nvSpPr>
            <p:cNvPr id="5196" name="TextBox 63">
              <a:extLst>
                <a:ext uri="{FF2B5EF4-FFF2-40B4-BE49-F238E27FC236}">
                  <a16:creationId xmlns:a16="http://schemas.microsoft.com/office/drawing/2014/main" id="{20368967-F0D8-C143-8677-1F13E0947878}"/>
                </a:ext>
              </a:extLst>
            </p:cNvPr>
            <p:cNvSpPr txBox="1">
              <a:spLocks noChangeArrowheads="1"/>
            </p:cNvSpPr>
            <p:nvPr/>
          </p:nvSpPr>
          <p:spPr bwMode="auto">
            <a:xfrm>
              <a:off x="3643313" y="5259388"/>
              <a:ext cx="1123950" cy="32226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fontAlgn="base">
                <a:spcBef>
                  <a:spcPct val="0"/>
                </a:spcBef>
                <a:spcAft>
                  <a:spcPct val="0"/>
                </a:spcAft>
              </a:pPr>
              <a:r>
                <a:rPr lang="en-US" altLang="en-US" sz="1500" b="1">
                  <a:solidFill>
                    <a:srgbClr val="FFFFFF"/>
                  </a:solidFill>
                  <a:latin typeface="Calibri" panose="020F0502020204030204" pitchFamily="34" charset="0"/>
                  <a:cs typeface="Arial" panose="020B0604020202020204" pitchFamily="34" charset="0"/>
                </a:rPr>
                <a:t>Thông tin</a:t>
              </a:r>
            </a:p>
          </p:txBody>
        </p:sp>
        <p:sp>
          <p:nvSpPr>
            <p:cNvPr id="83" name="Rectangle 5">
              <a:extLst>
                <a:ext uri="{FF2B5EF4-FFF2-40B4-BE49-F238E27FC236}">
                  <a16:creationId xmlns:a16="http://schemas.microsoft.com/office/drawing/2014/main" id="{F24B5B98-D04D-514F-A5D1-C45590B59E29}"/>
                </a:ext>
              </a:extLst>
            </p:cNvPr>
            <p:cNvSpPr>
              <a:spLocks noChangeArrowheads="1"/>
            </p:cNvSpPr>
            <p:nvPr/>
          </p:nvSpPr>
          <p:spPr bwMode="auto">
            <a:xfrm>
              <a:off x="1524000" y="0"/>
              <a:ext cx="9144000" cy="1066800"/>
            </a:xfrm>
            <a:prstGeom prst="rect">
              <a:avLst/>
            </a:prstGeom>
            <a:solidFill>
              <a:srgbClr val="FFFFFF"/>
            </a:solidFill>
            <a:ln w="38100">
              <a:solidFill>
                <a:srgbClr val="0000FF"/>
              </a:solidFill>
              <a:miter lim="800000"/>
              <a:headEnd/>
              <a:tailEnd/>
            </a:ln>
          </p:spPr>
          <p:txBody>
            <a:bodyPr wrap="none" anchor="ctr"/>
            <a:lstStyle>
              <a:lvl1pPr>
                <a:spcBef>
                  <a:spcPct val="20000"/>
                </a:spcBef>
                <a:buChar char="•"/>
                <a:defRPr sz="3200">
                  <a:solidFill>
                    <a:schemeClr val="tx1"/>
                  </a:solidFill>
                  <a:latin typeface="Arial" panose="020B0604020202020204" pitchFamily="34" charset="0"/>
                </a:defRPr>
              </a:lvl1pPr>
              <a:lvl2pPr marL="742950" indent="-285750">
                <a:spcBef>
                  <a:spcPct val="20000"/>
                </a:spcBef>
                <a:buChar char="–"/>
                <a:defRPr sz="2800">
                  <a:solidFill>
                    <a:schemeClr val="tx1"/>
                  </a:solidFill>
                  <a:latin typeface="Arial" panose="020B0604020202020204" pitchFamily="34" charset="0"/>
                </a:defRPr>
              </a:lvl2pPr>
              <a:lvl3pPr marL="1143000" indent="-228600">
                <a:spcBef>
                  <a:spcPct val="20000"/>
                </a:spcBef>
                <a:buChar char="•"/>
                <a:defRPr sz="2400">
                  <a:solidFill>
                    <a:schemeClr val="tx1"/>
                  </a:solidFill>
                  <a:latin typeface="Arial" panose="020B0604020202020204" pitchFamily="34" charset="0"/>
                </a:defRPr>
              </a:lvl3pPr>
              <a:lvl4pPr marL="1600200" indent="-228600">
                <a:spcBef>
                  <a:spcPct val="20000"/>
                </a:spcBef>
                <a:buChar char="–"/>
                <a:defRPr sz="2000">
                  <a:solidFill>
                    <a:schemeClr val="tx1"/>
                  </a:solidFill>
                  <a:latin typeface="Arial" panose="020B0604020202020204" pitchFamily="34" charset="0"/>
                </a:defRPr>
              </a:lvl4pPr>
              <a:lvl5pPr marL="2057400" indent="-228600">
                <a:spcBef>
                  <a:spcPct val="20000"/>
                </a:spcBef>
                <a:buChar char="»"/>
                <a:defRPr sz="2000">
                  <a:solidFill>
                    <a:schemeClr val="tx1"/>
                  </a:solidFill>
                  <a:latin typeface="Arial" panose="020B0604020202020204" pitchFamily="34" charset="0"/>
                </a:defRPr>
              </a:lvl5pPr>
              <a:lvl6pPr marL="2514600" indent="-228600" eaLnBrk="0" fontAlgn="base" hangingPunct="0">
                <a:spcBef>
                  <a:spcPct val="20000"/>
                </a:spcBef>
                <a:spcAft>
                  <a:spcPct val="0"/>
                </a:spcAft>
                <a:buChar char="»"/>
                <a:defRPr sz="2000">
                  <a:solidFill>
                    <a:schemeClr val="tx1"/>
                  </a:solidFill>
                  <a:latin typeface="Arial" panose="020B0604020202020204" pitchFamily="34" charset="0"/>
                </a:defRPr>
              </a:lvl6pPr>
              <a:lvl7pPr marL="2971800" indent="-228600" eaLnBrk="0" fontAlgn="base" hangingPunct="0">
                <a:spcBef>
                  <a:spcPct val="20000"/>
                </a:spcBef>
                <a:spcAft>
                  <a:spcPct val="0"/>
                </a:spcAft>
                <a:buChar char="»"/>
                <a:defRPr sz="2000">
                  <a:solidFill>
                    <a:schemeClr val="tx1"/>
                  </a:solidFill>
                  <a:latin typeface="Arial" panose="020B0604020202020204" pitchFamily="34" charset="0"/>
                </a:defRPr>
              </a:lvl7pPr>
              <a:lvl8pPr marL="3429000" indent="-228600" eaLnBrk="0" fontAlgn="base" hangingPunct="0">
                <a:spcBef>
                  <a:spcPct val="20000"/>
                </a:spcBef>
                <a:spcAft>
                  <a:spcPct val="0"/>
                </a:spcAft>
                <a:buChar char="»"/>
                <a:defRPr sz="2000">
                  <a:solidFill>
                    <a:schemeClr val="tx1"/>
                  </a:solidFill>
                  <a:latin typeface="Arial" panose="020B0604020202020204" pitchFamily="34" charset="0"/>
                </a:defRPr>
              </a:lvl8pPr>
              <a:lvl9pPr marL="3886200" indent="-228600" eaLnBrk="0" fontAlgn="base" hangingPunct="0">
                <a:spcBef>
                  <a:spcPct val="20000"/>
                </a:spcBef>
                <a:spcAft>
                  <a:spcPct val="0"/>
                </a:spcAft>
                <a:buChar char="»"/>
                <a:defRPr sz="2000">
                  <a:solidFill>
                    <a:schemeClr val="tx1"/>
                  </a:solidFill>
                  <a:latin typeface="Arial" panose="020B0604020202020204" pitchFamily="34" charset="0"/>
                </a:defRPr>
              </a:lvl9pPr>
            </a:lstStyle>
            <a:p>
              <a:pPr algn="ctr">
                <a:spcBef>
                  <a:spcPct val="0"/>
                </a:spcBef>
                <a:buNone/>
                <a:defRPr/>
              </a:pPr>
              <a:r>
                <a:rPr lang="en-US" altLang="en-US" sz="1800" b="1" kern="0" dirty="0">
                  <a:solidFill>
                    <a:srgbClr val="000000"/>
                  </a:solidFill>
                </a:rPr>
                <a:t> </a:t>
              </a:r>
              <a:r>
                <a:rPr lang="vi-VN" altLang="en-US" sz="5400" b="1" kern="0" dirty="0">
                  <a:solidFill>
                    <a:srgbClr val="0000FF"/>
                  </a:solidFill>
                  <a:latin typeface="Times New Roman" panose="02020603050405020304" pitchFamily="18" charset="0"/>
                  <a:cs typeface="Times New Roman" panose="02020603050405020304" pitchFamily="18" charset="0"/>
                </a:rPr>
                <a:t>LUYỆN TẬP</a:t>
              </a:r>
              <a:r>
                <a:rPr lang="en-US" altLang="en-US" sz="5400" b="1" kern="0" dirty="0">
                  <a:solidFill>
                    <a:srgbClr val="0000FF"/>
                  </a:solidFill>
                  <a:latin typeface="Times New Roman" panose="02020603050405020304" pitchFamily="18" charset="0"/>
                  <a:cs typeface="Times New Roman" panose="02020603050405020304" pitchFamily="18" charset="0"/>
                </a:rPr>
                <a:t>  </a:t>
              </a:r>
            </a:p>
          </p:txBody>
        </p:sp>
      </p:grpSp>
    </p:spTree>
  </p:cSld>
  <p:clrMapOvr>
    <a:masterClrMapping/>
  </p:clrMapOvr>
</p:sld>
</file>

<file path=ppt/slides/slide34.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568" name="Rounded Rectangle 567">
            <a:extLst>
              <a:ext uri="{FF2B5EF4-FFF2-40B4-BE49-F238E27FC236}">
                <a16:creationId xmlns:a16="http://schemas.microsoft.com/office/drawing/2014/main" id="{4CAF562C-31DE-AD45-A18D-9B98E9474927}"/>
              </a:ext>
            </a:extLst>
          </p:cNvPr>
          <p:cNvSpPr/>
          <p:nvPr/>
        </p:nvSpPr>
        <p:spPr>
          <a:xfrm>
            <a:off x="9279731" y="6554787"/>
            <a:ext cx="1257300" cy="285750"/>
          </a:xfrm>
          <a:prstGeom prst="roundRect">
            <a:avLst/>
          </a:prstGeom>
        </p:spPr>
        <p:style>
          <a:lnRef idx="0">
            <a:schemeClr val="accent2"/>
          </a:lnRef>
          <a:fillRef idx="3">
            <a:schemeClr val="accent2"/>
          </a:fillRef>
          <a:effectRef idx="3">
            <a:schemeClr val="accent2"/>
          </a:effectRef>
          <a:fontRef idx="minor">
            <a:schemeClr val="lt1"/>
          </a:fontRef>
        </p:style>
        <p:txBody>
          <a:bodyPr anchor="ctr"/>
          <a:lstStyle/>
          <a:p>
            <a:pPr algn="ctr" defTabSz="685800">
              <a:defRPr/>
            </a:pPr>
            <a:r>
              <a:rPr lang="en-US" sz="1350" dirty="0" err="1">
                <a:solidFill>
                  <a:prstClr val="white"/>
                </a:solidFill>
                <a:latin typeface="Calibri"/>
              </a:rPr>
              <a:t>Dừng</a:t>
            </a:r>
            <a:r>
              <a:rPr lang="en-US" sz="1350" dirty="0">
                <a:solidFill>
                  <a:prstClr val="white"/>
                </a:solidFill>
                <a:latin typeface="Calibri"/>
              </a:rPr>
              <a:t> </a:t>
            </a:r>
            <a:r>
              <a:rPr lang="en-US" sz="1350" dirty="0" err="1">
                <a:solidFill>
                  <a:prstClr val="white"/>
                </a:solidFill>
                <a:latin typeface="Calibri"/>
              </a:rPr>
              <a:t>trò</a:t>
            </a:r>
            <a:r>
              <a:rPr lang="en-US" sz="1350" dirty="0">
                <a:solidFill>
                  <a:prstClr val="white"/>
                </a:solidFill>
                <a:latin typeface="Calibri"/>
              </a:rPr>
              <a:t> </a:t>
            </a:r>
            <a:r>
              <a:rPr lang="en-US" sz="1350" dirty="0" err="1">
                <a:solidFill>
                  <a:prstClr val="white"/>
                </a:solidFill>
                <a:latin typeface="Calibri"/>
              </a:rPr>
              <a:t>chơi</a:t>
            </a:r>
            <a:endParaRPr lang="en-US" sz="1350" dirty="0">
              <a:solidFill>
                <a:prstClr val="white"/>
              </a:solidFill>
              <a:latin typeface="Calibri"/>
            </a:endParaRPr>
          </a:p>
        </p:txBody>
      </p:sp>
      <p:sp>
        <p:nvSpPr>
          <p:cNvPr id="569" name="Rounded Rectangle 568">
            <a:extLst>
              <a:ext uri="{FF2B5EF4-FFF2-40B4-BE49-F238E27FC236}">
                <a16:creationId xmlns:a16="http://schemas.microsoft.com/office/drawing/2014/main" id="{4ACE340D-9F9D-F24A-85C1-4871E05E31D9}"/>
              </a:ext>
            </a:extLst>
          </p:cNvPr>
          <p:cNvSpPr/>
          <p:nvPr/>
        </p:nvSpPr>
        <p:spPr>
          <a:xfrm>
            <a:off x="1575440" y="6523470"/>
            <a:ext cx="1257300" cy="285750"/>
          </a:xfrm>
          <a:prstGeom prst="roundRect">
            <a:avLst/>
          </a:prstGeom>
        </p:spPr>
        <p:style>
          <a:lnRef idx="0">
            <a:schemeClr val="accent3"/>
          </a:lnRef>
          <a:fillRef idx="3">
            <a:schemeClr val="accent3"/>
          </a:fillRef>
          <a:effectRef idx="3">
            <a:schemeClr val="accent3"/>
          </a:effectRef>
          <a:fontRef idx="minor">
            <a:schemeClr val="lt1"/>
          </a:fontRef>
        </p:style>
        <p:txBody>
          <a:bodyPr anchor="ctr"/>
          <a:lstStyle/>
          <a:p>
            <a:pPr algn="ctr" defTabSz="685800">
              <a:defRPr/>
            </a:pPr>
            <a:r>
              <a:rPr lang="en-US" sz="1350" dirty="0" err="1">
                <a:solidFill>
                  <a:prstClr val="white"/>
                </a:solidFill>
                <a:latin typeface="Calibri"/>
              </a:rPr>
              <a:t>Câu</a:t>
            </a:r>
            <a:r>
              <a:rPr lang="en-US" sz="1350" dirty="0">
                <a:solidFill>
                  <a:prstClr val="white"/>
                </a:solidFill>
                <a:latin typeface="Calibri"/>
              </a:rPr>
              <a:t> </a:t>
            </a:r>
            <a:r>
              <a:rPr lang="en-US" sz="1350" dirty="0" err="1">
                <a:solidFill>
                  <a:prstClr val="white"/>
                </a:solidFill>
                <a:latin typeface="Calibri"/>
              </a:rPr>
              <a:t>tiếp</a:t>
            </a:r>
            <a:r>
              <a:rPr lang="en-US" sz="1350" dirty="0">
                <a:solidFill>
                  <a:prstClr val="white"/>
                </a:solidFill>
                <a:latin typeface="Calibri"/>
              </a:rPr>
              <a:t> </a:t>
            </a:r>
            <a:r>
              <a:rPr lang="en-US" sz="1350" dirty="0" err="1">
                <a:solidFill>
                  <a:prstClr val="white"/>
                </a:solidFill>
                <a:latin typeface="Calibri"/>
              </a:rPr>
              <a:t>theo</a:t>
            </a:r>
            <a:endParaRPr lang="en-US" sz="1350" dirty="0">
              <a:solidFill>
                <a:prstClr val="white"/>
              </a:solidFill>
              <a:latin typeface="Calibri"/>
            </a:endParaRPr>
          </a:p>
        </p:txBody>
      </p:sp>
      <p:grpSp>
        <p:nvGrpSpPr>
          <p:cNvPr id="6148" name="Group 4103">
            <a:extLst>
              <a:ext uri="{FF2B5EF4-FFF2-40B4-BE49-F238E27FC236}">
                <a16:creationId xmlns:a16="http://schemas.microsoft.com/office/drawing/2014/main" id="{7CC17089-BBE2-8F4B-9206-BEE757A7CE60}"/>
              </a:ext>
            </a:extLst>
          </p:cNvPr>
          <p:cNvGrpSpPr>
            <a:grpSpLocks/>
          </p:cNvGrpSpPr>
          <p:nvPr/>
        </p:nvGrpSpPr>
        <p:grpSpPr bwMode="auto">
          <a:xfrm>
            <a:off x="1662114" y="935038"/>
            <a:ext cx="1298575" cy="1287462"/>
            <a:chOff x="325585" y="914400"/>
            <a:chExt cx="1731815" cy="1716004"/>
          </a:xfrm>
        </p:grpSpPr>
        <p:sp>
          <p:nvSpPr>
            <p:cNvPr id="571" name="Oval 570">
              <a:extLst>
                <a:ext uri="{FF2B5EF4-FFF2-40B4-BE49-F238E27FC236}">
                  <a16:creationId xmlns:a16="http://schemas.microsoft.com/office/drawing/2014/main" id="{FD3083AB-299D-2C43-B29B-9D8D9413896F}"/>
                </a:ext>
              </a:extLst>
            </p:cNvPr>
            <p:cNvSpPr/>
            <p:nvPr/>
          </p:nvSpPr>
          <p:spPr>
            <a:xfrm>
              <a:off x="325585" y="914400"/>
              <a:ext cx="1731815" cy="1716004"/>
            </a:xfrm>
            <a:prstGeom prst="ellipse">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endParaRPr lang="en-US" sz="1350">
                <a:solidFill>
                  <a:srgbClr val="000000"/>
                </a:solidFill>
                <a:latin typeface="Calibri"/>
                <a:cs typeface="Arial" charset="0"/>
              </a:endParaRPr>
            </a:p>
          </p:txBody>
        </p:sp>
        <p:pic>
          <p:nvPicPr>
            <p:cNvPr id="6173" name="Picture 83">
              <a:extLst>
                <a:ext uri="{FF2B5EF4-FFF2-40B4-BE49-F238E27FC236}">
                  <a16:creationId xmlns:a16="http://schemas.microsoft.com/office/drawing/2014/main" id="{F3927F39-E52E-DC46-B679-C315EBEC994B}"/>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325585" y="914400"/>
              <a:ext cx="1639804" cy="1639804"/>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grpSp>
      <p:sp>
        <p:nvSpPr>
          <p:cNvPr id="573" name="Rounded Rectangle 572">
            <a:extLst>
              <a:ext uri="{FF2B5EF4-FFF2-40B4-BE49-F238E27FC236}">
                <a16:creationId xmlns:a16="http://schemas.microsoft.com/office/drawing/2014/main" id="{919F1CEA-2E56-2042-90F9-3BD1F6F0594E}"/>
              </a:ext>
            </a:extLst>
          </p:cNvPr>
          <p:cNvSpPr/>
          <p:nvPr/>
        </p:nvSpPr>
        <p:spPr>
          <a:xfrm>
            <a:off x="1579564" y="2254250"/>
            <a:ext cx="1514475" cy="42703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r>
              <a:rPr lang="en-US" sz="2100">
                <a:solidFill>
                  <a:prstClr val="black"/>
                </a:solidFill>
                <a:latin typeface="Calibri"/>
              </a:rPr>
              <a:t>$200</a:t>
            </a:r>
          </a:p>
        </p:txBody>
      </p:sp>
      <p:grpSp>
        <p:nvGrpSpPr>
          <p:cNvPr id="574" name="Group 4110">
            <a:extLst>
              <a:ext uri="{FF2B5EF4-FFF2-40B4-BE49-F238E27FC236}">
                <a16:creationId xmlns:a16="http://schemas.microsoft.com/office/drawing/2014/main" id="{2971BA73-F0E9-8942-8AEF-DEB0C9435043}"/>
              </a:ext>
            </a:extLst>
          </p:cNvPr>
          <p:cNvGrpSpPr>
            <a:grpSpLocks/>
          </p:cNvGrpSpPr>
          <p:nvPr/>
        </p:nvGrpSpPr>
        <p:grpSpPr bwMode="auto">
          <a:xfrm>
            <a:off x="9061451" y="1706563"/>
            <a:ext cx="436563" cy="1287462"/>
            <a:chOff x="5985076" y="228600"/>
            <a:chExt cx="581892" cy="2590800"/>
          </a:xfrm>
        </p:grpSpPr>
        <p:sp>
          <p:nvSpPr>
            <p:cNvPr id="575" name="Rectangle 4105">
              <a:extLst>
                <a:ext uri="{FF2B5EF4-FFF2-40B4-BE49-F238E27FC236}">
                  <a16:creationId xmlns:a16="http://schemas.microsoft.com/office/drawing/2014/main" id="{CC62820A-4BAE-8E4F-91D3-7CCA81F4A197}"/>
                </a:ext>
              </a:extLst>
            </p:cNvPr>
            <p:cNvSpPr/>
            <p:nvPr/>
          </p:nvSpPr>
          <p:spPr>
            <a:xfrm>
              <a:off x="6029512" y="685423"/>
              <a:ext cx="493020" cy="2133977"/>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576" name="Rectangle 4106">
              <a:extLst>
                <a:ext uri="{FF2B5EF4-FFF2-40B4-BE49-F238E27FC236}">
                  <a16:creationId xmlns:a16="http://schemas.microsoft.com/office/drawing/2014/main" id="{57FB23EB-ED57-DC4C-8FB0-BAC6AAE0905F}"/>
                </a:ext>
              </a:extLst>
            </p:cNvPr>
            <p:cNvSpPr/>
            <p:nvPr/>
          </p:nvSpPr>
          <p:spPr>
            <a:xfrm>
              <a:off x="5985076" y="228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A</a:t>
              </a:r>
            </a:p>
          </p:txBody>
        </p:sp>
      </p:grpSp>
      <p:grpSp>
        <p:nvGrpSpPr>
          <p:cNvPr id="577" name="Group 576">
            <a:extLst>
              <a:ext uri="{FF2B5EF4-FFF2-40B4-BE49-F238E27FC236}">
                <a16:creationId xmlns:a16="http://schemas.microsoft.com/office/drawing/2014/main" id="{9E86A296-75F3-DF44-B60A-5CE326BB423E}"/>
              </a:ext>
            </a:extLst>
          </p:cNvPr>
          <p:cNvGrpSpPr>
            <a:grpSpLocks/>
          </p:cNvGrpSpPr>
          <p:nvPr/>
        </p:nvGrpSpPr>
        <p:grpSpPr bwMode="auto">
          <a:xfrm>
            <a:off x="9437688" y="2465388"/>
            <a:ext cx="438150" cy="514350"/>
            <a:chOff x="6506093" y="2133600"/>
            <a:chExt cx="581892" cy="685800"/>
          </a:xfrm>
        </p:grpSpPr>
        <p:sp>
          <p:nvSpPr>
            <p:cNvPr id="578" name="Rectangle 577">
              <a:extLst>
                <a:ext uri="{FF2B5EF4-FFF2-40B4-BE49-F238E27FC236}">
                  <a16:creationId xmlns:a16="http://schemas.microsoft.com/office/drawing/2014/main" id="{6B1E9BB2-759F-1F4F-8320-28CA27780DB7}"/>
                </a:ext>
              </a:extLst>
            </p:cNvPr>
            <p:cNvSpPr/>
            <p:nvPr/>
          </p:nvSpPr>
          <p:spPr>
            <a:xfrm>
              <a:off x="6550367" y="2514600"/>
              <a:ext cx="493343" cy="30480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579" name="Rectangle 578">
              <a:extLst>
                <a:ext uri="{FF2B5EF4-FFF2-40B4-BE49-F238E27FC236}">
                  <a16:creationId xmlns:a16="http://schemas.microsoft.com/office/drawing/2014/main" id="{4390EB97-7C92-AA4C-9699-475A1CF6C6B0}"/>
                </a:ext>
              </a:extLst>
            </p:cNvPr>
            <p:cNvSpPr/>
            <p:nvPr/>
          </p:nvSpPr>
          <p:spPr>
            <a:xfrm>
              <a:off x="6506093" y="2133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B</a:t>
              </a:r>
            </a:p>
          </p:txBody>
        </p:sp>
      </p:grpSp>
      <p:grpSp>
        <p:nvGrpSpPr>
          <p:cNvPr id="580" name="Group 4108">
            <a:extLst>
              <a:ext uri="{FF2B5EF4-FFF2-40B4-BE49-F238E27FC236}">
                <a16:creationId xmlns:a16="http://schemas.microsoft.com/office/drawing/2014/main" id="{F62DAF14-14B5-5D4F-ADD6-CADE3C1A45F8}"/>
              </a:ext>
            </a:extLst>
          </p:cNvPr>
          <p:cNvGrpSpPr>
            <a:grpSpLocks/>
          </p:cNvGrpSpPr>
          <p:nvPr/>
        </p:nvGrpSpPr>
        <p:grpSpPr bwMode="auto">
          <a:xfrm>
            <a:off x="9807576" y="1339850"/>
            <a:ext cx="434975" cy="1657350"/>
            <a:chOff x="7032480" y="1524000"/>
            <a:chExt cx="581892" cy="1321148"/>
          </a:xfrm>
        </p:grpSpPr>
        <p:sp>
          <p:nvSpPr>
            <p:cNvPr id="581" name="Rectangle 580">
              <a:extLst>
                <a:ext uri="{FF2B5EF4-FFF2-40B4-BE49-F238E27FC236}">
                  <a16:creationId xmlns:a16="http://schemas.microsoft.com/office/drawing/2014/main" id="{5FA2A133-F0AF-A14A-9AC3-7D1225E434B5}"/>
                </a:ext>
              </a:extLst>
            </p:cNvPr>
            <p:cNvSpPr/>
            <p:nvPr/>
          </p:nvSpPr>
          <p:spPr>
            <a:xfrm>
              <a:off x="7085573" y="1944135"/>
              <a:ext cx="492697" cy="901013"/>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582" name="Rectangle 581">
              <a:extLst>
                <a:ext uri="{FF2B5EF4-FFF2-40B4-BE49-F238E27FC236}">
                  <a16:creationId xmlns:a16="http://schemas.microsoft.com/office/drawing/2014/main" id="{1E58ABF8-BDD1-6245-AC21-3A5F1A58D561}"/>
                </a:ext>
              </a:extLst>
            </p:cNvPr>
            <p:cNvSpPr/>
            <p:nvPr/>
          </p:nvSpPr>
          <p:spPr>
            <a:xfrm>
              <a:off x="7032480" y="1524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C</a:t>
              </a:r>
            </a:p>
          </p:txBody>
        </p:sp>
      </p:grpSp>
      <p:grpSp>
        <p:nvGrpSpPr>
          <p:cNvPr id="583" name="Group 4107">
            <a:extLst>
              <a:ext uri="{FF2B5EF4-FFF2-40B4-BE49-F238E27FC236}">
                <a16:creationId xmlns:a16="http://schemas.microsoft.com/office/drawing/2014/main" id="{835B6ACD-00ED-504B-A491-C01EFB4FE18A}"/>
              </a:ext>
            </a:extLst>
          </p:cNvPr>
          <p:cNvGrpSpPr>
            <a:grpSpLocks/>
          </p:cNvGrpSpPr>
          <p:nvPr/>
        </p:nvGrpSpPr>
        <p:grpSpPr bwMode="auto">
          <a:xfrm>
            <a:off x="10228264" y="1706563"/>
            <a:ext cx="439737" cy="1287462"/>
            <a:chOff x="7614978" y="1143000"/>
            <a:chExt cx="586914" cy="1716004"/>
          </a:xfrm>
        </p:grpSpPr>
        <p:sp>
          <p:nvSpPr>
            <p:cNvPr id="584" name="Rectangle 583">
              <a:extLst>
                <a:ext uri="{FF2B5EF4-FFF2-40B4-BE49-F238E27FC236}">
                  <a16:creationId xmlns:a16="http://schemas.microsoft.com/office/drawing/2014/main" id="{F072D593-9A04-9B41-A49B-13CB1FA65B9B}"/>
                </a:ext>
              </a:extLst>
            </p:cNvPr>
            <p:cNvSpPr/>
            <p:nvPr/>
          </p:nvSpPr>
          <p:spPr>
            <a:xfrm>
              <a:off x="7614978" y="1523864"/>
              <a:ext cx="493686" cy="133514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585" name="Rectangle 584">
              <a:extLst>
                <a:ext uri="{FF2B5EF4-FFF2-40B4-BE49-F238E27FC236}">
                  <a16:creationId xmlns:a16="http://schemas.microsoft.com/office/drawing/2014/main" id="{B61AD0BF-2647-6948-8FA2-3E8B1411EFF5}"/>
                </a:ext>
              </a:extLst>
            </p:cNvPr>
            <p:cNvSpPr/>
            <p:nvPr/>
          </p:nvSpPr>
          <p:spPr>
            <a:xfrm>
              <a:off x="7620000" y="1143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D</a:t>
              </a:r>
            </a:p>
          </p:txBody>
        </p:sp>
      </p:grpSp>
      <p:cxnSp>
        <p:nvCxnSpPr>
          <p:cNvPr id="586" name="Straight Connector 585">
            <a:extLst>
              <a:ext uri="{FF2B5EF4-FFF2-40B4-BE49-F238E27FC236}">
                <a16:creationId xmlns:a16="http://schemas.microsoft.com/office/drawing/2014/main" id="{119ADCAD-A94D-6242-A3C7-9DA967CA9939}"/>
              </a:ext>
            </a:extLst>
          </p:cNvPr>
          <p:cNvCxnSpPr/>
          <p:nvPr/>
        </p:nvCxnSpPr>
        <p:spPr>
          <a:xfrm>
            <a:off x="8966201" y="3008313"/>
            <a:ext cx="1681163" cy="12700"/>
          </a:xfrm>
          <a:prstGeom prst="line">
            <a:avLst/>
          </a:prstGeom>
        </p:spPr>
        <p:style>
          <a:lnRef idx="3">
            <a:schemeClr val="accent3"/>
          </a:lnRef>
          <a:fillRef idx="0">
            <a:schemeClr val="accent3"/>
          </a:fillRef>
          <a:effectRef idx="2">
            <a:schemeClr val="accent3"/>
          </a:effectRef>
          <a:fontRef idx="minor">
            <a:schemeClr val="tx1"/>
          </a:fontRef>
        </p:style>
      </p:cxnSp>
      <p:sp>
        <p:nvSpPr>
          <p:cNvPr id="587" name="Hexagon 586">
            <a:extLst>
              <a:ext uri="{FF2B5EF4-FFF2-40B4-BE49-F238E27FC236}">
                <a16:creationId xmlns:a16="http://schemas.microsoft.com/office/drawing/2014/main" id="{5925410E-3446-4547-B7E2-17BE4BCE3A5B}"/>
              </a:ext>
            </a:extLst>
          </p:cNvPr>
          <p:cNvSpPr/>
          <p:nvPr/>
        </p:nvSpPr>
        <p:spPr bwMode="auto">
          <a:xfrm>
            <a:off x="1617664" y="4543425"/>
            <a:ext cx="4248150" cy="774700"/>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defTabSz="685800">
              <a:defRPr/>
            </a:pPr>
            <a:r>
              <a:rPr lang="en-US" b="1" cap="all" dirty="0">
                <a:solidFill>
                  <a:prstClr val="white"/>
                </a:solidFill>
                <a:latin typeface="Times New Roman" pitchFamily="18" charset="0"/>
                <a:cs typeface="Times New Roman" pitchFamily="18" charset="0"/>
              </a:rPr>
              <a:t>c. </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Sự</a:t>
            </a:r>
            <a:r>
              <a:rPr lang="en-US" b="1" dirty="0">
                <a:solidFill>
                  <a:prstClr val="white"/>
                </a:solidFill>
                <a:latin typeface="Times New Roman" pitchFamily="18" charset="0"/>
                <a:cs typeface="Times New Roman" pitchFamily="18" charset="0"/>
              </a:rPr>
              <a:t> tan </a:t>
            </a:r>
            <a:r>
              <a:rPr lang="en-US" b="1" dirty="0" err="1">
                <a:solidFill>
                  <a:prstClr val="white"/>
                </a:solidFill>
                <a:latin typeface="Times New Roman" pitchFamily="18" charset="0"/>
                <a:cs typeface="Times New Roman" pitchFamily="18" charset="0"/>
              </a:rPr>
              <a:t>rã</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của</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phát</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xít</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Đức</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và</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sự</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đầu</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hàng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vô</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điều</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kiện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của</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phát</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xít</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Nhật</a:t>
            </a:r>
            <a:endParaRPr lang="en-US" b="1" dirty="0">
              <a:solidFill>
                <a:prstClr val="white"/>
              </a:solidFill>
              <a:latin typeface="Calibri"/>
            </a:endParaRPr>
          </a:p>
        </p:txBody>
      </p:sp>
      <p:sp>
        <p:nvSpPr>
          <p:cNvPr id="588" name="Hexagon 587">
            <a:extLst>
              <a:ext uri="{FF2B5EF4-FFF2-40B4-BE49-F238E27FC236}">
                <a16:creationId xmlns:a16="http://schemas.microsoft.com/office/drawing/2014/main" id="{0B0D1A56-3D68-914D-990A-D3DB0FF6467F}"/>
              </a:ext>
            </a:extLst>
          </p:cNvPr>
          <p:cNvSpPr/>
          <p:nvPr/>
        </p:nvSpPr>
        <p:spPr bwMode="auto">
          <a:xfrm>
            <a:off x="1662113" y="3649663"/>
            <a:ext cx="4351338" cy="755650"/>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r>
              <a:rPr lang="en-US" b="1" cap="all" dirty="0">
                <a:solidFill>
                  <a:prstClr val="white"/>
                </a:solidFill>
                <a:latin typeface="Times New Roman" pitchFamily="18" charset="0"/>
                <a:cs typeface="Times New Roman" pitchFamily="18" charset="0"/>
              </a:rPr>
              <a:t>a. </a:t>
            </a:r>
            <a:r>
              <a:rPr lang="vi-VN" b="1" dirty="0">
                <a:solidFill>
                  <a:prstClr val="white"/>
                </a:solidFill>
                <a:latin typeface="Times New Roman" pitchFamily="18" charset="0"/>
                <a:cs typeface="Times New Roman" pitchFamily="18" charset="0"/>
              </a:rPr>
              <a:t> Sự thất bại của phe phát xít ở chiến trường châu Âu</a:t>
            </a:r>
            <a:endParaRPr lang="en-US" b="1" dirty="0">
              <a:solidFill>
                <a:srgbClr val="FFFFFF"/>
              </a:solidFill>
            </a:endParaRPr>
          </a:p>
        </p:txBody>
      </p:sp>
      <p:sp>
        <p:nvSpPr>
          <p:cNvPr id="589" name="Hexagon 588">
            <a:extLst>
              <a:ext uri="{FF2B5EF4-FFF2-40B4-BE49-F238E27FC236}">
                <a16:creationId xmlns:a16="http://schemas.microsoft.com/office/drawing/2014/main" id="{270CF4CA-8467-EF49-9D5D-3956AA021764}"/>
              </a:ext>
            </a:extLst>
          </p:cNvPr>
          <p:cNvSpPr/>
          <p:nvPr/>
        </p:nvSpPr>
        <p:spPr bwMode="auto">
          <a:xfrm>
            <a:off x="6221413" y="3657601"/>
            <a:ext cx="3994150" cy="747713"/>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a:defRPr/>
            </a:pPr>
            <a:r>
              <a:rPr lang="en-US" b="1" cap="all" dirty="0">
                <a:solidFill>
                  <a:prstClr val="white"/>
                </a:solidFill>
                <a:latin typeface="Times New Roman" pitchFamily="18" charset="0"/>
                <a:cs typeface="Times New Roman" pitchFamily="18" charset="0"/>
              </a:rPr>
              <a:t>B. </a:t>
            </a:r>
            <a:r>
              <a:rPr lang="en-US" b="1" dirty="0" err="1">
                <a:solidFill>
                  <a:prstClr val="white"/>
                </a:solidFill>
                <a:latin typeface="Times New Roman" pitchFamily="18" charset="0"/>
                <a:cs typeface="Times New Roman" pitchFamily="18" charset="0"/>
              </a:rPr>
              <a:t>Sự</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thắng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lợi</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của</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Hồng</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quân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Liên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Xô</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ở</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mặt</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trận</a:t>
            </a:r>
            <a:r>
              <a:rPr lang="en-US" b="1" dirty="0">
                <a:solidFill>
                  <a:prstClr val="white"/>
                </a:solidFill>
                <a:latin typeface="Times New Roman" pitchFamily="18" charset="0"/>
                <a:cs typeface="Times New Roman" pitchFamily="18" charset="0"/>
              </a:rPr>
              <a:t> </a:t>
            </a:r>
            <a:r>
              <a:rPr lang="en-US" b="1" dirty="0" err="1">
                <a:solidFill>
                  <a:prstClr val="white"/>
                </a:solidFill>
                <a:latin typeface="Times New Roman" pitchFamily="18" charset="0"/>
                <a:cs typeface="Times New Roman" pitchFamily="18" charset="0"/>
              </a:rPr>
              <a:t>Xô</a:t>
            </a:r>
            <a:r>
              <a:rPr lang="en-US" b="1" dirty="0">
                <a:solidFill>
                  <a:prstClr val="white"/>
                </a:solidFill>
                <a:latin typeface="Times New Roman" pitchFamily="18" charset="0"/>
                <a:cs typeface="Times New Roman" pitchFamily="18" charset="0"/>
              </a:rPr>
              <a:t> - </a:t>
            </a:r>
            <a:r>
              <a:rPr lang="en-US" b="1" dirty="0" err="1">
                <a:solidFill>
                  <a:prstClr val="white"/>
                </a:solidFill>
                <a:latin typeface="Times New Roman" pitchFamily="18" charset="0"/>
                <a:cs typeface="Times New Roman" pitchFamily="18" charset="0"/>
              </a:rPr>
              <a:t>Đức</a:t>
            </a:r>
            <a:r>
              <a:rPr lang="en-US" b="1" dirty="0">
                <a:solidFill>
                  <a:prstClr val="white"/>
                </a:solidFill>
                <a:latin typeface="Times New Roman" pitchFamily="18" charset="0"/>
                <a:cs typeface="Times New Roman" pitchFamily="18" charset="0"/>
              </a:rPr>
              <a:t>.</a:t>
            </a:r>
          </a:p>
        </p:txBody>
      </p:sp>
      <p:sp>
        <p:nvSpPr>
          <p:cNvPr id="590" name="Hexagon 589">
            <a:extLst>
              <a:ext uri="{FF2B5EF4-FFF2-40B4-BE49-F238E27FC236}">
                <a16:creationId xmlns:a16="http://schemas.microsoft.com/office/drawing/2014/main" id="{DFE93785-F316-1F4C-BCE3-D19537D70834}"/>
              </a:ext>
            </a:extLst>
          </p:cNvPr>
          <p:cNvSpPr/>
          <p:nvPr/>
        </p:nvSpPr>
        <p:spPr bwMode="auto">
          <a:xfrm>
            <a:off x="6221413" y="4543425"/>
            <a:ext cx="4006850" cy="774700"/>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eaLnBrk="0" fontAlgn="base" hangingPunct="0">
              <a:spcBef>
                <a:spcPct val="0"/>
              </a:spcBef>
              <a:spcAft>
                <a:spcPct val="0"/>
              </a:spcAft>
              <a:defRPr/>
            </a:pPr>
            <a:r>
              <a:rPr lang="en-US" b="1" cap="all" dirty="0">
                <a:solidFill>
                  <a:prstClr val="white"/>
                </a:solidFill>
                <a:latin typeface="Times New Roman" pitchFamily="18" charset="0"/>
                <a:cs typeface="Times New Roman" pitchFamily="18" charset="0"/>
              </a:rPr>
              <a:t>D. </a:t>
            </a:r>
            <a:r>
              <a:rPr lang="vi-VN" b="1" dirty="0">
                <a:solidFill>
                  <a:prstClr val="white"/>
                </a:solidFill>
                <a:latin typeface="Times New Roman" pitchFamily="18" charset="0"/>
                <a:cs typeface="Times New Roman" pitchFamily="18" charset="0"/>
              </a:rPr>
              <a:t>Sự nổi dậy giành thắng lợi của nhân dân các nước Đông Âu.</a:t>
            </a:r>
          </a:p>
        </p:txBody>
      </p:sp>
      <p:sp>
        <p:nvSpPr>
          <p:cNvPr id="591" name="Hexagon 590">
            <a:extLst>
              <a:ext uri="{FF2B5EF4-FFF2-40B4-BE49-F238E27FC236}">
                <a16:creationId xmlns:a16="http://schemas.microsoft.com/office/drawing/2014/main" id="{6A63BF11-A307-D641-AA5C-5751A043518E}"/>
              </a:ext>
            </a:extLst>
          </p:cNvPr>
          <p:cNvSpPr/>
          <p:nvPr/>
        </p:nvSpPr>
        <p:spPr bwMode="auto">
          <a:xfrm>
            <a:off x="2311400" y="2648499"/>
            <a:ext cx="7219950" cy="879475"/>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eaLnBrk="0" fontAlgn="base" hangingPunct="0">
              <a:spcBef>
                <a:spcPct val="0"/>
              </a:spcBef>
              <a:spcAft>
                <a:spcPct val="0"/>
              </a:spcAft>
              <a:defRPr/>
            </a:pPr>
            <a:r>
              <a:rPr lang="vi-VN" b="1" dirty="0">
                <a:solidFill>
                  <a:prstClr val="white"/>
                </a:solidFill>
                <a:latin typeface="Times New Roman" pitchFamily="18" charset="0"/>
                <a:cs typeface="Times New Roman" pitchFamily="18" charset="0"/>
              </a:rPr>
              <a:t>Câu 1: Tháng 8/1945 điều kiện khách quan bên ngoài rất thuận lợi, tạo thời cơ cho nhân dân ta vùng lên giành lại độc lập, đó là:</a:t>
            </a:r>
          </a:p>
        </p:txBody>
      </p:sp>
      <p:pic>
        <p:nvPicPr>
          <p:cNvPr id="603" name="Picture 602">
            <a:extLst>
              <a:ext uri="{FF2B5EF4-FFF2-40B4-BE49-F238E27FC236}">
                <a16:creationId xmlns:a16="http://schemas.microsoft.com/office/drawing/2014/main" id="{8581E624-852A-AE43-A4AA-ADE164687554}"/>
              </a:ext>
            </a:extLst>
          </p:cNvPr>
          <p:cNvPicPr>
            <a:picLocks noChangeAspect="1"/>
          </p:cNvPicPr>
          <p:nvPr/>
        </p:nvPicPr>
        <p:blipFill>
          <a:blip r:embed="rId10">
            <a:extLst>
              <a:ext uri="{28A0092B-C50C-407E-A947-70E740481C1C}">
                <a14:useLocalDpi xmlns:a14="http://schemas.microsoft.com/office/drawing/2010/main" val="0"/>
              </a:ext>
            </a:extLst>
          </a:blip>
          <a:srcRect/>
          <a:stretch>
            <a:fillRect/>
          </a:stretch>
        </p:blipFill>
        <p:spPr bwMode="auto">
          <a:xfrm>
            <a:off x="1617664" y="2778126"/>
            <a:ext cx="693737" cy="879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4" name="Picture 603">
            <a:extLst>
              <a:ext uri="{FF2B5EF4-FFF2-40B4-BE49-F238E27FC236}">
                <a16:creationId xmlns:a16="http://schemas.microsoft.com/office/drawing/2014/main" id="{CFA09582-494E-8E4A-A558-713801614826}"/>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3881439" y="5589588"/>
            <a:ext cx="758825" cy="7239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05" name="Picture 604">
            <a:extLst>
              <a:ext uri="{FF2B5EF4-FFF2-40B4-BE49-F238E27FC236}">
                <a16:creationId xmlns:a16="http://schemas.microsoft.com/office/drawing/2014/main" id="{2A7EC8C0-F80E-5940-B6D5-5729DD3E6CDC}"/>
              </a:ext>
            </a:extLst>
          </p:cNvPr>
          <p:cNvPicPr>
            <a:picLocks noChangeAspect="1" noChangeArrowheads="1"/>
          </p:cNvPicPr>
          <p:nvPr/>
        </p:nvPicPr>
        <p:blipFill>
          <a:blip r:embed="rId12">
            <a:extLst>
              <a:ext uri="{28A0092B-C50C-407E-A947-70E740481C1C}">
                <a14:useLocalDpi xmlns:a14="http://schemas.microsoft.com/office/drawing/2010/main" val="0"/>
              </a:ext>
            </a:extLst>
          </a:blip>
          <a:srcRect/>
          <a:stretch>
            <a:fillRect/>
          </a:stretch>
        </p:blipFill>
        <p:spPr bwMode="auto">
          <a:xfrm>
            <a:off x="7067551" y="5603876"/>
            <a:ext cx="735013" cy="70961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163" name="Picture 605">
            <a:extLst>
              <a:ext uri="{FF2B5EF4-FFF2-40B4-BE49-F238E27FC236}">
                <a16:creationId xmlns:a16="http://schemas.microsoft.com/office/drawing/2014/main" id="{B9A53BBF-B4BE-584E-85E5-224D1102F1A4}"/>
              </a:ext>
            </a:extLst>
          </p:cNvPr>
          <p:cNvPicPr>
            <a:picLocks noChangeAspect="1" noChangeArrowheads="1"/>
          </p:cNvPicPr>
          <p:nvPr/>
        </p:nvPicPr>
        <p:blipFill>
          <a:blip r:embed="rId13">
            <a:extLst>
              <a:ext uri="{28A0092B-C50C-407E-A947-70E740481C1C}">
                <a14:useLocalDpi xmlns:a14="http://schemas.microsoft.com/office/drawing/2010/main" val="0"/>
              </a:ext>
            </a:extLst>
          </a:blip>
          <a:srcRect/>
          <a:stretch>
            <a:fillRect/>
          </a:stretch>
        </p:blipFill>
        <p:spPr bwMode="auto">
          <a:xfrm>
            <a:off x="5416551" y="5570539"/>
            <a:ext cx="735013" cy="7270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53" presetClass="entr" presetSubtype="16" fill="hold" nodeType="withEffect">
                                  <p:stCondLst>
                                    <p:cond delay="0"/>
                                  </p:stCondLst>
                                  <p:childTnLst>
                                    <p:set>
                                      <p:cBhvr>
                                        <p:cTn id="6" dur="1" fill="hold">
                                          <p:stCondLst>
                                            <p:cond delay="0"/>
                                          </p:stCondLst>
                                        </p:cTn>
                                        <p:tgtEl>
                                          <p:spTgt spid="591"/>
                                        </p:tgtEl>
                                        <p:attrNameLst>
                                          <p:attrName>style.visibility</p:attrName>
                                        </p:attrNameLst>
                                      </p:cBhvr>
                                      <p:to>
                                        <p:strVal val="visible"/>
                                      </p:to>
                                    </p:set>
                                    <p:anim calcmode="lin" valueType="num">
                                      <p:cBhvr>
                                        <p:cTn id="7" dur="500" fill="hold"/>
                                        <p:tgtEl>
                                          <p:spTgt spid="591"/>
                                        </p:tgtEl>
                                        <p:attrNameLst>
                                          <p:attrName>ppt_w</p:attrName>
                                        </p:attrNameLst>
                                      </p:cBhvr>
                                      <p:tavLst>
                                        <p:tav tm="0">
                                          <p:val>
                                            <p:fltVal val="0"/>
                                          </p:val>
                                        </p:tav>
                                        <p:tav tm="100000">
                                          <p:val>
                                            <p:strVal val="#ppt_w"/>
                                          </p:val>
                                        </p:tav>
                                      </p:tavLst>
                                    </p:anim>
                                    <p:anim calcmode="lin" valueType="num">
                                      <p:cBhvr>
                                        <p:cTn id="8" dur="500" fill="hold"/>
                                        <p:tgtEl>
                                          <p:spTgt spid="591"/>
                                        </p:tgtEl>
                                        <p:attrNameLst>
                                          <p:attrName>ppt_h</p:attrName>
                                        </p:attrNameLst>
                                      </p:cBhvr>
                                      <p:tavLst>
                                        <p:tav tm="0">
                                          <p:val>
                                            <p:fltVal val="0"/>
                                          </p:val>
                                        </p:tav>
                                        <p:tav tm="100000">
                                          <p:val>
                                            <p:strVal val="#ppt_h"/>
                                          </p:val>
                                        </p:tav>
                                      </p:tavLst>
                                    </p:anim>
                                    <p:animEffect transition="in" filter="fade">
                                      <p:cBhvr>
                                        <p:cTn id="9" dur="500"/>
                                        <p:tgtEl>
                                          <p:spTgt spid="591"/>
                                        </p:tgtEl>
                                      </p:cBhvr>
                                    </p:animEffect>
                                  </p:childTnLst>
                                  <p:subTnLst>
                                    <p:audio>
                                      <p:cMediaNode>
                                        <p:cTn display="0" masterRel="sameClick">
                                          <p:stCondLst>
                                            <p:cond evt="begin" delay="0">
                                              <p:tn val="5"/>
                                            </p:cond>
                                          </p:stCondLst>
                                          <p:endCondLst>
                                            <p:cond evt="onStopAudio" delay="0">
                                              <p:tgtEl>
                                                <p:sldTgt/>
                                              </p:tgtEl>
                                            </p:cond>
                                          </p:endCondLst>
                                        </p:cTn>
                                        <p:tgtEl>
                                          <p:sndTgt r:embed="rId3" name="cau so 1.wav"/>
                                        </p:tgtEl>
                                      </p:cMediaNode>
                                    </p:audio>
                                  </p:subTnLst>
                                </p:cTn>
                              </p:par>
                              <p:par>
                                <p:cTn id="10" presetID="53" presetClass="entr" presetSubtype="16" fill="hold" nodeType="withEffect">
                                  <p:stCondLst>
                                    <p:cond delay="0"/>
                                  </p:stCondLst>
                                  <p:childTnLst>
                                    <p:set>
                                      <p:cBhvr>
                                        <p:cTn id="11" dur="1" fill="hold">
                                          <p:stCondLst>
                                            <p:cond delay="0"/>
                                          </p:stCondLst>
                                        </p:cTn>
                                        <p:tgtEl>
                                          <p:spTgt spid="587"/>
                                        </p:tgtEl>
                                        <p:attrNameLst>
                                          <p:attrName>style.visibility</p:attrName>
                                        </p:attrNameLst>
                                      </p:cBhvr>
                                      <p:to>
                                        <p:strVal val="visible"/>
                                      </p:to>
                                    </p:set>
                                    <p:anim calcmode="lin" valueType="num">
                                      <p:cBhvr>
                                        <p:cTn id="12" dur="500" fill="hold"/>
                                        <p:tgtEl>
                                          <p:spTgt spid="587"/>
                                        </p:tgtEl>
                                        <p:attrNameLst>
                                          <p:attrName>ppt_w</p:attrName>
                                        </p:attrNameLst>
                                      </p:cBhvr>
                                      <p:tavLst>
                                        <p:tav tm="0">
                                          <p:val>
                                            <p:fltVal val="0"/>
                                          </p:val>
                                        </p:tav>
                                        <p:tav tm="100000">
                                          <p:val>
                                            <p:strVal val="#ppt_w"/>
                                          </p:val>
                                        </p:tav>
                                      </p:tavLst>
                                    </p:anim>
                                    <p:anim calcmode="lin" valueType="num">
                                      <p:cBhvr>
                                        <p:cTn id="13" dur="500" fill="hold"/>
                                        <p:tgtEl>
                                          <p:spTgt spid="587"/>
                                        </p:tgtEl>
                                        <p:attrNameLst>
                                          <p:attrName>ppt_h</p:attrName>
                                        </p:attrNameLst>
                                      </p:cBhvr>
                                      <p:tavLst>
                                        <p:tav tm="0">
                                          <p:val>
                                            <p:fltVal val="0"/>
                                          </p:val>
                                        </p:tav>
                                        <p:tav tm="100000">
                                          <p:val>
                                            <p:strVal val="#ppt_h"/>
                                          </p:val>
                                        </p:tav>
                                      </p:tavLst>
                                    </p:anim>
                                    <p:animEffect transition="in" filter="fade">
                                      <p:cBhvr>
                                        <p:cTn id="14" dur="500"/>
                                        <p:tgtEl>
                                          <p:spTgt spid="587"/>
                                        </p:tgtEl>
                                      </p:cBhvr>
                                    </p:animEffect>
                                  </p:childTnLst>
                                </p:cTn>
                              </p:par>
                              <p:par>
                                <p:cTn id="15" presetID="53" presetClass="entr" presetSubtype="16" fill="hold" nodeType="withEffect">
                                  <p:stCondLst>
                                    <p:cond delay="0"/>
                                  </p:stCondLst>
                                  <p:childTnLst>
                                    <p:set>
                                      <p:cBhvr>
                                        <p:cTn id="16" dur="1" fill="hold">
                                          <p:stCondLst>
                                            <p:cond delay="0"/>
                                          </p:stCondLst>
                                        </p:cTn>
                                        <p:tgtEl>
                                          <p:spTgt spid="589"/>
                                        </p:tgtEl>
                                        <p:attrNameLst>
                                          <p:attrName>style.visibility</p:attrName>
                                        </p:attrNameLst>
                                      </p:cBhvr>
                                      <p:to>
                                        <p:strVal val="visible"/>
                                      </p:to>
                                    </p:set>
                                    <p:anim calcmode="lin" valueType="num">
                                      <p:cBhvr>
                                        <p:cTn id="17" dur="500" fill="hold"/>
                                        <p:tgtEl>
                                          <p:spTgt spid="589"/>
                                        </p:tgtEl>
                                        <p:attrNameLst>
                                          <p:attrName>ppt_w</p:attrName>
                                        </p:attrNameLst>
                                      </p:cBhvr>
                                      <p:tavLst>
                                        <p:tav tm="0">
                                          <p:val>
                                            <p:fltVal val="0"/>
                                          </p:val>
                                        </p:tav>
                                        <p:tav tm="100000">
                                          <p:val>
                                            <p:strVal val="#ppt_w"/>
                                          </p:val>
                                        </p:tav>
                                      </p:tavLst>
                                    </p:anim>
                                    <p:anim calcmode="lin" valueType="num">
                                      <p:cBhvr>
                                        <p:cTn id="18" dur="500" fill="hold"/>
                                        <p:tgtEl>
                                          <p:spTgt spid="589"/>
                                        </p:tgtEl>
                                        <p:attrNameLst>
                                          <p:attrName>ppt_h</p:attrName>
                                        </p:attrNameLst>
                                      </p:cBhvr>
                                      <p:tavLst>
                                        <p:tav tm="0">
                                          <p:val>
                                            <p:fltVal val="0"/>
                                          </p:val>
                                        </p:tav>
                                        <p:tav tm="100000">
                                          <p:val>
                                            <p:strVal val="#ppt_h"/>
                                          </p:val>
                                        </p:tav>
                                      </p:tavLst>
                                    </p:anim>
                                    <p:animEffect transition="in" filter="fade">
                                      <p:cBhvr>
                                        <p:cTn id="19" dur="500"/>
                                        <p:tgtEl>
                                          <p:spTgt spid="589"/>
                                        </p:tgtEl>
                                      </p:cBhvr>
                                    </p:animEffect>
                                  </p:childTnLst>
                                </p:cTn>
                              </p:par>
                              <p:par>
                                <p:cTn id="20" presetID="53" presetClass="entr" presetSubtype="16" fill="hold" nodeType="withEffect">
                                  <p:stCondLst>
                                    <p:cond delay="0"/>
                                  </p:stCondLst>
                                  <p:childTnLst>
                                    <p:set>
                                      <p:cBhvr>
                                        <p:cTn id="21" dur="1" fill="hold">
                                          <p:stCondLst>
                                            <p:cond delay="0"/>
                                          </p:stCondLst>
                                        </p:cTn>
                                        <p:tgtEl>
                                          <p:spTgt spid="588"/>
                                        </p:tgtEl>
                                        <p:attrNameLst>
                                          <p:attrName>style.visibility</p:attrName>
                                        </p:attrNameLst>
                                      </p:cBhvr>
                                      <p:to>
                                        <p:strVal val="visible"/>
                                      </p:to>
                                    </p:set>
                                    <p:anim calcmode="lin" valueType="num">
                                      <p:cBhvr>
                                        <p:cTn id="22" dur="500" fill="hold"/>
                                        <p:tgtEl>
                                          <p:spTgt spid="588"/>
                                        </p:tgtEl>
                                        <p:attrNameLst>
                                          <p:attrName>ppt_w</p:attrName>
                                        </p:attrNameLst>
                                      </p:cBhvr>
                                      <p:tavLst>
                                        <p:tav tm="0">
                                          <p:val>
                                            <p:fltVal val="0"/>
                                          </p:val>
                                        </p:tav>
                                        <p:tav tm="100000">
                                          <p:val>
                                            <p:strVal val="#ppt_w"/>
                                          </p:val>
                                        </p:tav>
                                      </p:tavLst>
                                    </p:anim>
                                    <p:anim calcmode="lin" valueType="num">
                                      <p:cBhvr>
                                        <p:cTn id="23" dur="500" fill="hold"/>
                                        <p:tgtEl>
                                          <p:spTgt spid="588"/>
                                        </p:tgtEl>
                                        <p:attrNameLst>
                                          <p:attrName>ppt_h</p:attrName>
                                        </p:attrNameLst>
                                      </p:cBhvr>
                                      <p:tavLst>
                                        <p:tav tm="0">
                                          <p:val>
                                            <p:fltVal val="0"/>
                                          </p:val>
                                        </p:tav>
                                        <p:tav tm="100000">
                                          <p:val>
                                            <p:strVal val="#ppt_h"/>
                                          </p:val>
                                        </p:tav>
                                      </p:tavLst>
                                    </p:anim>
                                    <p:animEffect transition="in" filter="fade">
                                      <p:cBhvr>
                                        <p:cTn id="24" dur="500"/>
                                        <p:tgtEl>
                                          <p:spTgt spid="588"/>
                                        </p:tgtEl>
                                      </p:cBhvr>
                                    </p:animEffect>
                                  </p:childTnLst>
                                </p:cTn>
                              </p:par>
                              <p:par>
                                <p:cTn id="25" presetID="53" presetClass="entr" presetSubtype="16" fill="hold" nodeType="withEffect">
                                  <p:stCondLst>
                                    <p:cond delay="0"/>
                                  </p:stCondLst>
                                  <p:childTnLst>
                                    <p:set>
                                      <p:cBhvr>
                                        <p:cTn id="26" dur="1" fill="hold">
                                          <p:stCondLst>
                                            <p:cond delay="0"/>
                                          </p:stCondLst>
                                        </p:cTn>
                                        <p:tgtEl>
                                          <p:spTgt spid="590"/>
                                        </p:tgtEl>
                                        <p:attrNameLst>
                                          <p:attrName>style.visibility</p:attrName>
                                        </p:attrNameLst>
                                      </p:cBhvr>
                                      <p:to>
                                        <p:strVal val="visible"/>
                                      </p:to>
                                    </p:set>
                                    <p:anim calcmode="lin" valueType="num">
                                      <p:cBhvr>
                                        <p:cTn id="27" dur="500" fill="hold"/>
                                        <p:tgtEl>
                                          <p:spTgt spid="590"/>
                                        </p:tgtEl>
                                        <p:attrNameLst>
                                          <p:attrName>ppt_w</p:attrName>
                                        </p:attrNameLst>
                                      </p:cBhvr>
                                      <p:tavLst>
                                        <p:tav tm="0">
                                          <p:val>
                                            <p:fltVal val="0"/>
                                          </p:val>
                                        </p:tav>
                                        <p:tav tm="100000">
                                          <p:val>
                                            <p:strVal val="#ppt_w"/>
                                          </p:val>
                                        </p:tav>
                                      </p:tavLst>
                                    </p:anim>
                                    <p:anim calcmode="lin" valueType="num">
                                      <p:cBhvr>
                                        <p:cTn id="28" dur="500" fill="hold"/>
                                        <p:tgtEl>
                                          <p:spTgt spid="590"/>
                                        </p:tgtEl>
                                        <p:attrNameLst>
                                          <p:attrName>ppt_h</p:attrName>
                                        </p:attrNameLst>
                                      </p:cBhvr>
                                      <p:tavLst>
                                        <p:tav tm="0">
                                          <p:val>
                                            <p:fltVal val="0"/>
                                          </p:val>
                                        </p:tav>
                                        <p:tav tm="100000">
                                          <p:val>
                                            <p:strVal val="#ppt_h"/>
                                          </p:val>
                                        </p:tav>
                                      </p:tavLst>
                                    </p:anim>
                                    <p:animEffect transition="in" filter="fade">
                                      <p:cBhvr>
                                        <p:cTn id="29" dur="500"/>
                                        <p:tgtEl>
                                          <p:spTgt spid="590"/>
                                        </p:tgtEl>
                                      </p:cBhvr>
                                    </p:animEffect>
                                  </p:childTnLst>
                                </p:cTn>
                              </p:par>
                            </p:childTnLst>
                          </p:cTn>
                        </p:par>
                      </p:childTnLst>
                    </p:cTn>
                  </p:par>
                </p:childTnLst>
              </p:cTn>
              <p:prevCondLst>
                <p:cond evt="onPrev" delay="0">
                  <p:tgtEl>
                    <p:sldTgt/>
                  </p:tgtEl>
                </p:cond>
              </p:prevCondLst>
              <p:nextCondLst>
                <p:cond evt="onNext" delay="0">
                  <p:tgtEl>
                    <p:sldTgt/>
                  </p:tgtEl>
                </p:cond>
              </p:nextCondLst>
            </p:seq>
            <p:seq concurrent="1" nextAc="seek">
              <p:cTn id="30" restart="whenNotActive" fill="hold" evtFilter="cancelBubble" nodeType="interactiveSeq">
                <p:stCondLst>
                  <p:cond evt="onClick" delay="0">
                    <p:tgtEl>
                      <p:spTgt spid="569"/>
                    </p:tgtEl>
                  </p:cond>
                </p:stCondLst>
                <p:endSync evt="end" delay="0">
                  <p:rtn val="all"/>
                </p:endSync>
                <p:childTnLst>
                  <p:par>
                    <p:cTn id="31" fill="hold" nodeType="clickPar">
                      <p:stCondLst>
                        <p:cond delay="0"/>
                      </p:stCondLst>
                      <p:childTnLst>
                        <p:par>
                          <p:cTn id="32" fill="hold" nodeType="withGroup">
                            <p:stCondLst>
                              <p:cond delay="0"/>
                            </p:stCondLst>
                            <p:childTnLst>
                              <p:par>
                                <p:cTn id="33" presetID="10" presetClass="exit" presetSubtype="0" fill="hold" nodeType="withEffect">
                                  <p:stCondLst>
                                    <p:cond delay="0"/>
                                  </p:stCondLst>
                                  <p:childTnLst>
                                    <p:animEffect transition="out" filter="fade">
                                      <p:cBhvr>
                                        <p:cTn id="34" dur="500"/>
                                        <p:tgtEl>
                                          <p:spTgt spid="603"/>
                                        </p:tgtEl>
                                      </p:cBhvr>
                                    </p:animEffect>
                                    <p:set>
                                      <p:cBhvr>
                                        <p:cTn id="35" dur="1" fill="hold">
                                          <p:stCondLst>
                                            <p:cond delay="499"/>
                                          </p:stCondLst>
                                        </p:cTn>
                                        <p:tgtEl>
                                          <p:spTgt spid="603"/>
                                        </p:tgtEl>
                                        <p:attrNameLst>
                                          <p:attrName>style.visibility</p:attrName>
                                        </p:attrNameLst>
                                      </p:cBhvr>
                                      <p:to>
                                        <p:strVal val="hidden"/>
                                      </p:to>
                                    </p:set>
                                  </p:childTnLst>
                                </p:cTn>
                              </p:par>
                              <p:par>
                                <p:cTn id="36" presetID="10" presetClass="exit" presetSubtype="0" fill="hold" nodeType="withEffect">
                                  <p:stCondLst>
                                    <p:cond delay="0"/>
                                  </p:stCondLst>
                                  <p:childTnLst>
                                    <p:animEffect transition="out" filter="fade">
                                      <p:cBhvr>
                                        <p:cTn id="37" dur="500"/>
                                        <p:tgtEl>
                                          <p:spTgt spid="603"/>
                                        </p:tgtEl>
                                      </p:cBhvr>
                                    </p:animEffect>
                                    <p:set>
                                      <p:cBhvr>
                                        <p:cTn id="38" dur="1" fill="hold">
                                          <p:stCondLst>
                                            <p:cond delay="499"/>
                                          </p:stCondLst>
                                        </p:cTn>
                                        <p:tgtEl>
                                          <p:spTgt spid="603"/>
                                        </p:tgtEl>
                                        <p:attrNameLst>
                                          <p:attrName>style.visibility</p:attrName>
                                        </p:attrNameLst>
                                      </p:cBhvr>
                                      <p:to>
                                        <p:strVal val="hidden"/>
                                      </p:to>
                                    </p:set>
                                  </p:childTnLst>
                                </p:cTn>
                              </p:par>
                              <p:par>
                                <p:cTn id="39" presetID="10" presetClass="exit" presetSubtype="0" fill="hold" grpId="0" nodeType="withEffect">
                                  <p:stCondLst>
                                    <p:cond delay="0"/>
                                  </p:stCondLst>
                                  <p:childTnLst>
                                    <p:animEffect transition="out" filter="fade">
                                      <p:cBhvr>
                                        <p:cTn id="40" dur="500"/>
                                        <p:tgtEl>
                                          <p:spTgt spid="591"/>
                                        </p:tgtEl>
                                      </p:cBhvr>
                                    </p:animEffect>
                                    <p:set>
                                      <p:cBhvr>
                                        <p:cTn id="41" dur="1" fill="hold">
                                          <p:stCondLst>
                                            <p:cond delay="499"/>
                                          </p:stCondLst>
                                        </p:cTn>
                                        <p:tgtEl>
                                          <p:spTgt spid="591"/>
                                        </p:tgtEl>
                                        <p:attrNameLst>
                                          <p:attrName>style.visibility</p:attrName>
                                        </p:attrNameLst>
                                      </p:cBhvr>
                                      <p:to>
                                        <p:strVal val="hidden"/>
                                      </p:to>
                                    </p:set>
                                  </p:childTnLst>
                                </p:cTn>
                              </p:par>
                              <p:par>
                                <p:cTn id="42" presetID="10" presetClass="exit" presetSubtype="0" fill="hold" grpId="1" nodeType="withEffect">
                                  <p:stCondLst>
                                    <p:cond delay="0"/>
                                  </p:stCondLst>
                                  <p:childTnLst>
                                    <p:animEffect transition="out" filter="fade">
                                      <p:cBhvr>
                                        <p:cTn id="43" dur="500"/>
                                        <p:tgtEl>
                                          <p:spTgt spid="587"/>
                                        </p:tgtEl>
                                      </p:cBhvr>
                                    </p:animEffect>
                                    <p:set>
                                      <p:cBhvr>
                                        <p:cTn id="44" dur="1" fill="hold">
                                          <p:stCondLst>
                                            <p:cond delay="499"/>
                                          </p:stCondLst>
                                        </p:cTn>
                                        <p:tgtEl>
                                          <p:spTgt spid="587"/>
                                        </p:tgtEl>
                                        <p:attrNameLst>
                                          <p:attrName>style.visibility</p:attrName>
                                        </p:attrNameLst>
                                      </p:cBhvr>
                                      <p:to>
                                        <p:strVal val="hidden"/>
                                      </p:to>
                                    </p:set>
                                  </p:childTnLst>
                                </p:cTn>
                              </p:par>
                              <p:par>
                                <p:cTn id="45" presetID="10" presetClass="exit" presetSubtype="0" fill="hold" grpId="0" nodeType="withEffect">
                                  <p:stCondLst>
                                    <p:cond delay="0"/>
                                  </p:stCondLst>
                                  <p:childTnLst>
                                    <p:animEffect transition="out" filter="fade">
                                      <p:cBhvr>
                                        <p:cTn id="46" dur="500"/>
                                        <p:tgtEl>
                                          <p:spTgt spid="589"/>
                                        </p:tgtEl>
                                      </p:cBhvr>
                                    </p:animEffect>
                                    <p:set>
                                      <p:cBhvr>
                                        <p:cTn id="47" dur="1" fill="hold">
                                          <p:stCondLst>
                                            <p:cond delay="499"/>
                                          </p:stCondLst>
                                        </p:cTn>
                                        <p:tgtEl>
                                          <p:spTgt spid="589"/>
                                        </p:tgtEl>
                                        <p:attrNameLst>
                                          <p:attrName>style.visibility</p:attrName>
                                        </p:attrNameLst>
                                      </p:cBhvr>
                                      <p:to>
                                        <p:strVal val="hidden"/>
                                      </p:to>
                                    </p:set>
                                  </p:childTnLst>
                                </p:cTn>
                              </p:par>
                              <p:par>
                                <p:cTn id="48" presetID="10" presetClass="exit" presetSubtype="0" fill="hold" grpId="0" nodeType="withEffect">
                                  <p:stCondLst>
                                    <p:cond delay="0"/>
                                  </p:stCondLst>
                                  <p:childTnLst>
                                    <p:animEffect transition="out" filter="fade">
                                      <p:cBhvr>
                                        <p:cTn id="49" dur="500"/>
                                        <p:tgtEl>
                                          <p:spTgt spid="588"/>
                                        </p:tgtEl>
                                      </p:cBhvr>
                                    </p:animEffect>
                                    <p:set>
                                      <p:cBhvr>
                                        <p:cTn id="50" dur="1" fill="hold">
                                          <p:stCondLst>
                                            <p:cond delay="499"/>
                                          </p:stCondLst>
                                        </p:cTn>
                                        <p:tgtEl>
                                          <p:spTgt spid="588"/>
                                        </p:tgtEl>
                                        <p:attrNameLst>
                                          <p:attrName>style.visibility</p:attrName>
                                        </p:attrNameLst>
                                      </p:cBhvr>
                                      <p:to>
                                        <p:strVal val="hidden"/>
                                      </p:to>
                                    </p:set>
                                  </p:childTnLst>
                                </p:cTn>
                              </p:par>
                              <p:par>
                                <p:cTn id="51" presetID="10" presetClass="exit" presetSubtype="0" fill="hold" grpId="0" nodeType="withEffect">
                                  <p:stCondLst>
                                    <p:cond delay="0"/>
                                  </p:stCondLst>
                                  <p:childTnLst>
                                    <p:animEffect transition="out" filter="fade">
                                      <p:cBhvr>
                                        <p:cTn id="52" dur="500"/>
                                        <p:tgtEl>
                                          <p:spTgt spid="590"/>
                                        </p:tgtEl>
                                      </p:cBhvr>
                                    </p:animEffect>
                                    <p:set>
                                      <p:cBhvr>
                                        <p:cTn id="53" dur="1" fill="hold">
                                          <p:stCondLst>
                                            <p:cond delay="499"/>
                                          </p:stCondLst>
                                        </p:cTn>
                                        <p:tgtEl>
                                          <p:spTgt spid="590"/>
                                        </p:tgtEl>
                                        <p:attrNameLst>
                                          <p:attrName>style.visibility</p:attrName>
                                        </p:attrNameLst>
                                      </p:cBhvr>
                                      <p:to>
                                        <p:strVal val="hidden"/>
                                      </p:to>
                                    </p:set>
                                  </p:childTnLst>
                                </p:cTn>
                              </p:par>
                              <p:par>
                                <p:cTn id="54" presetID="10" presetClass="exit" presetSubtype="0" fill="hold" nodeType="withEffect">
                                  <p:stCondLst>
                                    <p:cond delay="0"/>
                                  </p:stCondLst>
                                  <p:childTnLst>
                                    <p:animEffect transition="out" filter="fade">
                                      <p:cBhvr>
                                        <p:cTn id="55" dur="500"/>
                                        <p:tgtEl>
                                          <p:spTgt spid="605"/>
                                        </p:tgtEl>
                                      </p:cBhvr>
                                    </p:animEffect>
                                    <p:set>
                                      <p:cBhvr>
                                        <p:cTn id="56" dur="1" fill="hold">
                                          <p:stCondLst>
                                            <p:cond delay="499"/>
                                          </p:stCondLst>
                                        </p:cTn>
                                        <p:tgtEl>
                                          <p:spTgt spid="605"/>
                                        </p:tgtEl>
                                        <p:attrNameLst>
                                          <p:attrName>style.visibility</p:attrName>
                                        </p:attrNameLst>
                                      </p:cBhvr>
                                      <p:to>
                                        <p:strVal val="hidden"/>
                                      </p:to>
                                    </p:set>
                                  </p:childTnLst>
                                </p:cTn>
                              </p:par>
                              <p:par>
                                <p:cTn id="57" presetID="10" presetClass="exit" presetSubtype="0" fill="hold" nodeType="withEffect">
                                  <p:stCondLst>
                                    <p:cond delay="0"/>
                                  </p:stCondLst>
                                  <p:childTnLst>
                                    <p:animEffect transition="out" filter="fade">
                                      <p:cBhvr>
                                        <p:cTn id="58" dur="500"/>
                                        <p:tgtEl>
                                          <p:spTgt spid="604"/>
                                        </p:tgtEl>
                                      </p:cBhvr>
                                    </p:animEffect>
                                    <p:set>
                                      <p:cBhvr>
                                        <p:cTn id="59" dur="1" fill="hold">
                                          <p:stCondLst>
                                            <p:cond delay="499"/>
                                          </p:stCondLst>
                                        </p:cTn>
                                        <p:tgtEl>
                                          <p:spTgt spid="604"/>
                                        </p:tgtEl>
                                        <p:attrNameLst>
                                          <p:attrName>style.visibility</p:attrName>
                                        </p:attrNameLst>
                                      </p:cBhvr>
                                      <p:to>
                                        <p:strVal val="hidden"/>
                                      </p:to>
                                    </p:set>
                                  </p:childTnLst>
                                </p:cTn>
                              </p:par>
                            </p:childTnLst>
                          </p:cTn>
                        </p:par>
                      </p:childTnLst>
                    </p:cTn>
                  </p:par>
                </p:childTnLst>
              </p:cTn>
              <p:nextCondLst>
                <p:cond evt="onClick" delay="0">
                  <p:tgtEl>
                    <p:spTgt spid="569"/>
                  </p:tgtEl>
                </p:cond>
              </p:nextCondLst>
            </p:seq>
            <p:seq concurrent="1" nextAc="seek">
              <p:cTn id="60" restart="whenNotActive" fill="hold" evtFilter="cancelBubble" nodeType="interactiveSeq">
                <p:stCondLst>
                  <p:cond evt="onClick" delay="0">
                    <p:tgtEl>
                      <p:spTgt spid="587"/>
                    </p:tgtEl>
                  </p:cond>
                </p:stCondLst>
                <p:endSync evt="end" delay="0">
                  <p:rtn val="all"/>
                </p:endSync>
                <p:childTnLst>
                  <p:par>
                    <p:cTn id="61" fill="hold" nodeType="clickPar">
                      <p:stCondLst>
                        <p:cond delay="0"/>
                      </p:stCondLst>
                      <p:childTnLst>
                        <p:par>
                          <p:cTn id="62" fill="hold" nodeType="withGroup">
                            <p:stCondLst>
                              <p:cond delay="0"/>
                            </p:stCondLst>
                            <p:childTnLst>
                              <p:par>
                                <p:cTn id="63" presetID="21" presetClass="emph" presetSubtype="0" fill="hold" grpId="0" nodeType="clickEffect">
                                  <p:stCondLst>
                                    <p:cond delay="0"/>
                                  </p:stCondLst>
                                  <p:childTnLst>
                                    <p:animClr clrSpc="hsl" dir="cw">
                                      <p:cBhvr override="childStyle">
                                        <p:cTn id="64" dur="500" fill="hold"/>
                                        <p:tgtEl>
                                          <p:spTgt spid="587"/>
                                        </p:tgtEl>
                                        <p:attrNameLst>
                                          <p:attrName>style.color</p:attrName>
                                        </p:attrNameLst>
                                      </p:cBhvr>
                                      <p:by>
                                        <p:hsl h="7200000" s="0" l="0"/>
                                      </p:by>
                                    </p:animClr>
                                    <p:animClr clrSpc="hsl" dir="cw">
                                      <p:cBhvr>
                                        <p:cTn id="65" dur="500" fill="hold"/>
                                        <p:tgtEl>
                                          <p:spTgt spid="587"/>
                                        </p:tgtEl>
                                        <p:attrNameLst>
                                          <p:attrName>fillcolor</p:attrName>
                                        </p:attrNameLst>
                                      </p:cBhvr>
                                      <p:by>
                                        <p:hsl h="7200000" s="0" l="0"/>
                                      </p:by>
                                    </p:animClr>
                                    <p:animClr clrSpc="hsl" dir="cw">
                                      <p:cBhvr>
                                        <p:cTn id="66" dur="500" fill="hold"/>
                                        <p:tgtEl>
                                          <p:spTgt spid="587"/>
                                        </p:tgtEl>
                                        <p:attrNameLst>
                                          <p:attrName>stroke.color</p:attrName>
                                        </p:attrNameLst>
                                      </p:cBhvr>
                                      <p:by>
                                        <p:hsl h="7200000" s="0" l="0"/>
                                      </p:by>
                                    </p:animClr>
                                    <p:set>
                                      <p:cBhvr>
                                        <p:cTn id="67" dur="500" fill="hold"/>
                                        <p:tgtEl>
                                          <p:spTgt spid="587"/>
                                        </p:tgtEl>
                                        <p:attrNameLst>
                                          <p:attrName>fill.type</p:attrName>
                                        </p:attrNameLst>
                                      </p:cBhvr>
                                      <p:to>
                                        <p:strVal val="solid"/>
                                      </p:to>
                                    </p:set>
                                  </p:childTnLst>
                                  <p:subTnLst>
                                    <p:audio>
                                      <p:cMediaNode>
                                        <p:cTn display="0" masterRel="sameClick">
                                          <p:stCondLst>
                                            <p:cond evt="begin" delay="0">
                                              <p:tn val="63"/>
                                            </p:cond>
                                          </p:stCondLst>
                                          <p:endCondLst>
                                            <p:cond evt="onStopAudio" delay="0">
                                              <p:tgtEl>
                                                <p:sldTgt/>
                                              </p:tgtEl>
                                            </p:cond>
                                          </p:endCondLst>
                                        </p:cTn>
                                        <p:tgtEl>
                                          <p:sndTgt r:embed="rId4" name="tra loi chinh xac.wav"/>
                                        </p:tgtEl>
                                      </p:cMediaNode>
                                    </p:audio>
                                  </p:subTnLst>
                                </p:cTn>
                              </p:par>
                            </p:childTnLst>
                          </p:cTn>
                        </p:par>
                      </p:childTnLst>
                    </p:cTn>
                  </p:par>
                </p:childTnLst>
              </p:cTn>
              <p:nextCondLst>
                <p:cond evt="onClick" delay="0">
                  <p:tgtEl>
                    <p:spTgt spid="587"/>
                  </p:tgtEl>
                </p:cond>
              </p:nextCondLst>
            </p:seq>
            <p:seq concurrent="1" nextAc="seek">
              <p:cTn id="68" restart="whenNotActive" fill="hold" evtFilter="cancelBubble" nodeType="interactiveSeq">
                <p:stCondLst>
                  <p:cond evt="onClick" delay="0">
                    <p:tgtEl>
                      <p:spTgt spid="589"/>
                    </p:tgtEl>
                  </p:cond>
                </p:stCondLst>
                <p:endSync evt="end" delay="0">
                  <p:rtn val="all"/>
                </p:endSync>
                <p:childTnLst>
                  <p:par>
                    <p:cTn id="69" fill="hold" nodeType="clickPar">
                      <p:stCondLst>
                        <p:cond delay="0"/>
                      </p:stCondLst>
                      <p:childTnLst>
                        <p:par>
                          <p:cTn id="70" fill="hold" nodeType="withGroup">
                            <p:stCondLst>
                              <p:cond delay="0"/>
                            </p:stCondLst>
                            <p:childTnLst>
                              <p:par>
                                <p:cTn id="71" presetID="1" presetClass="emph" presetSubtype="2" fill="hold" nodeType="clickEffect">
                                  <p:stCondLst>
                                    <p:cond delay="0"/>
                                  </p:stCondLst>
                                  <p:childTnLst>
                                    <p:animClr clrSpc="rgb" dir="cw">
                                      <p:cBhvr>
                                        <p:cTn id="72" dur="5000" fill="hold"/>
                                        <p:tgtEl>
                                          <p:spTgt spid="589"/>
                                        </p:tgtEl>
                                        <p:attrNameLst>
                                          <p:attrName>fillcolor</p:attrName>
                                        </p:attrNameLst>
                                      </p:cBhvr>
                                      <p:to>
                                        <a:schemeClr val="accent2"/>
                                      </p:to>
                                    </p:animClr>
                                    <p:set>
                                      <p:cBhvr>
                                        <p:cTn id="73" dur="5000" fill="hold"/>
                                        <p:tgtEl>
                                          <p:spTgt spid="589"/>
                                        </p:tgtEl>
                                        <p:attrNameLst>
                                          <p:attrName>fill.type</p:attrName>
                                        </p:attrNameLst>
                                      </p:cBhvr>
                                      <p:to>
                                        <p:strVal val="solid"/>
                                      </p:to>
                                    </p:set>
                                    <p:set>
                                      <p:cBhvr>
                                        <p:cTn id="74" dur="5000" fill="hold"/>
                                        <p:tgtEl>
                                          <p:spTgt spid="589"/>
                                        </p:tgtEl>
                                        <p:attrNameLst>
                                          <p:attrName>fill.on</p:attrName>
                                        </p:attrNameLst>
                                      </p:cBhvr>
                                      <p:to>
                                        <p:strVal val="true"/>
                                      </p:to>
                                    </p:set>
                                  </p:childTnLst>
                                  <p:subTnLst>
                                    <p:audio>
                                      <p:cMediaNode>
                                        <p:cTn display="0" masterRel="sameClick">
                                          <p:stCondLst>
                                            <p:cond evt="begin" delay="0">
                                              <p:tn val="71"/>
                                            </p:cond>
                                          </p:stCondLst>
                                          <p:endCondLst>
                                            <p:cond evt="onStopAudio" delay="0">
                                              <p:tgtEl>
                                                <p:sldTgt/>
                                              </p:tgtEl>
                                            </p:cond>
                                          </p:endCondLst>
                                        </p:cTn>
                                        <p:tgtEl>
                                          <p:sndTgt r:embed="rId5" name="tra loi sai - dung cuoc choi.wav"/>
                                        </p:tgtEl>
                                      </p:cMediaNode>
                                    </p:audio>
                                  </p:subTnLst>
                                </p:cTn>
                              </p:par>
                            </p:childTnLst>
                          </p:cTn>
                        </p:par>
                      </p:childTnLst>
                    </p:cTn>
                  </p:par>
                </p:childTnLst>
              </p:cTn>
              <p:nextCondLst>
                <p:cond evt="onClick" delay="0">
                  <p:tgtEl>
                    <p:spTgt spid="589"/>
                  </p:tgtEl>
                </p:cond>
              </p:nextCondLst>
            </p:seq>
            <p:seq concurrent="1" nextAc="seek">
              <p:cTn id="75" restart="whenNotActive" fill="hold" evtFilter="cancelBubble" nodeType="interactiveSeq">
                <p:stCondLst>
                  <p:cond evt="onClick" delay="0">
                    <p:tgtEl>
                      <p:spTgt spid="588"/>
                    </p:tgtEl>
                  </p:cond>
                </p:stCondLst>
                <p:endSync evt="end" delay="0">
                  <p:rtn val="all"/>
                </p:endSync>
                <p:childTnLst>
                  <p:par>
                    <p:cTn id="76" fill="hold" nodeType="clickPar">
                      <p:stCondLst>
                        <p:cond delay="0"/>
                      </p:stCondLst>
                      <p:childTnLst>
                        <p:par>
                          <p:cTn id="77" fill="hold" nodeType="withGroup">
                            <p:stCondLst>
                              <p:cond delay="0"/>
                            </p:stCondLst>
                            <p:childTnLst>
                              <p:par>
                                <p:cTn id="78" presetID="1" presetClass="emph" presetSubtype="2" fill="hold" nodeType="clickEffect">
                                  <p:stCondLst>
                                    <p:cond delay="0"/>
                                  </p:stCondLst>
                                  <p:childTnLst>
                                    <p:animClr clrSpc="rgb" dir="cw">
                                      <p:cBhvr>
                                        <p:cTn id="79" dur="5000" fill="hold"/>
                                        <p:tgtEl>
                                          <p:spTgt spid="588"/>
                                        </p:tgtEl>
                                        <p:attrNameLst>
                                          <p:attrName>fillcolor</p:attrName>
                                        </p:attrNameLst>
                                      </p:cBhvr>
                                      <p:to>
                                        <a:schemeClr val="accent2"/>
                                      </p:to>
                                    </p:animClr>
                                    <p:set>
                                      <p:cBhvr>
                                        <p:cTn id="80" dur="5000" fill="hold"/>
                                        <p:tgtEl>
                                          <p:spTgt spid="588"/>
                                        </p:tgtEl>
                                        <p:attrNameLst>
                                          <p:attrName>fill.type</p:attrName>
                                        </p:attrNameLst>
                                      </p:cBhvr>
                                      <p:to>
                                        <p:strVal val="solid"/>
                                      </p:to>
                                    </p:set>
                                    <p:set>
                                      <p:cBhvr>
                                        <p:cTn id="81" dur="5000" fill="hold"/>
                                        <p:tgtEl>
                                          <p:spTgt spid="588"/>
                                        </p:tgtEl>
                                        <p:attrNameLst>
                                          <p:attrName>fill.on</p:attrName>
                                        </p:attrNameLst>
                                      </p:cBhvr>
                                      <p:to>
                                        <p:strVal val="true"/>
                                      </p:to>
                                    </p:set>
                                  </p:childTnLst>
                                  <p:subTnLst>
                                    <p:audio>
                                      <p:cMediaNode>
                                        <p:cTn display="0" masterRel="sameClick">
                                          <p:stCondLst>
                                            <p:cond evt="begin" delay="0">
                                              <p:tn val="78"/>
                                            </p:cond>
                                          </p:stCondLst>
                                          <p:endCondLst>
                                            <p:cond evt="onStopAudio" delay="0">
                                              <p:tgtEl>
                                                <p:sldTgt/>
                                              </p:tgtEl>
                                            </p:cond>
                                          </p:endCondLst>
                                        </p:cTn>
                                        <p:tgtEl>
                                          <p:sndTgt r:embed="rId5" name="tra loi sai - dung cuoc choi.wav"/>
                                        </p:tgtEl>
                                      </p:cMediaNode>
                                    </p:audio>
                                  </p:subTnLst>
                                </p:cTn>
                              </p:par>
                            </p:childTnLst>
                          </p:cTn>
                        </p:par>
                      </p:childTnLst>
                    </p:cTn>
                  </p:par>
                </p:childTnLst>
              </p:cTn>
              <p:nextCondLst>
                <p:cond evt="onClick" delay="0">
                  <p:tgtEl>
                    <p:spTgt spid="588"/>
                  </p:tgtEl>
                </p:cond>
              </p:nextCondLst>
            </p:seq>
            <p:seq concurrent="1" nextAc="seek">
              <p:cTn id="82" restart="whenNotActive" fill="hold" evtFilter="cancelBubble" nodeType="interactiveSeq">
                <p:stCondLst>
                  <p:cond evt="onClick" delay="0">
                    <p:tgtEl>
                      <p:spTgt spid="590"/>
                    </p:tgtEl>
                  </p:cond>
                </p:stCondLst>
                <p:endSync evt="end" delay="0">
                  <p:rtn val="all"/>
                </p:endSync>
                <p:childTnLst>
                  <p:par>
                    <p:cTn id="83" fill="hold" nodeType="clickPar">
                      <p:stCondLst>
                        <p:cond delay="0"/>
                      </p:stCondLst>
                      <p:childTnLst>
                        <p:par>
                          <p:cTn id="84" fill="hold" nodeType="withGroup">
                            <p:stCondLst>
                              <p:cond delay="0"/>
                            </p:stCondLst>
                            <p:childTnLst>
                              <p:par>
                                <p:cTn id="85" presetID="1" presetClass="emph" presetSubtype="2" fill="hold" nodeType="clickEffect">
                                  <p:stCondLst>
                                    <p:cond delay="0"/>
                                  </p:stCondLst>
                                  <p:childTnLst>
                                    <p:animClr clrSpc="rgb" dir="cw">
                                      <p:cBhvr>
                                        <p:cTn id="86" dur="5000" fill="hold"/>
                                        <p:tgtEl>
                                          <p:spTgt spid="590"/>
                                        </p:tgtEl>
                                        <p:attrNameLst>
                                          <p:attrName>fillcolor</p:attrName>
                                        </p:attrNameLst>
                                      </p:cBhvr>
                                      <p:to>
                                        <a:schemeClr val="accent2"/>
                                      </p:to>
                                    </p:animClr>
                                    <p:set>
                                      <p:cBhvr>
                                        <p:cTn id="87" dur="5000" fill="hold"/>
                                        <p:tgtEl>
                                          <p:spTgt spid="590"/>
                                        </p:tgtEl>
                                        <p:attrNameLst>
                                          <p:attrName>fill.type</p:attrName>
                                        </p:attrNameLst>
                                      </p:cBhvr>
                                      <p:to>
                                        <p:strVal val="solid"/>
                                      </p:to>
                                    </p:set>
                                    <p:set>
                                      <p:cBhvr>
                                        <p:cTn id="88" dur="5000" fill="hold"/>
                                        <p:tgtEl>
                                          <p:spTgt spid="590"/>
                                        </p:tgtEl>
                                        <p:attrNameLst>
                                          <p:attrName>fill.on</p:attrName>
                                        </p:attrNameLst>
                                      </p:cBhvr>
                                      <p:to>
                                        <p:strVal val="true"/>
                                      </p:to>
                                    </p:set>
                                  </p:childTnLst>
                                  <p:subTnLst>
                                    <p:audio>
                                      <p:cMediaNode>
                                        <p:cTn display="0" masterRel="sameClick">
                                          <p:stCondLst>
                                            <p:cond evt="begin" delay="0">
                                              <p:tn val="85"/>
                                            </p:cond>
                                          </p:stCondLst>
                                          <p:endCondLst>
                                            <p:cond evt="onStopAudio" delay="0">
                                              <p:tgtEl>
                                                <p:sldTgt/>
                                              </p:tgtEl>
                                            </p:cond>
                                          </p:endCondLst>
                                        </p:cTn>
                                        <p:tgtEl>
                                          <p:sndTgt r:embed="rId5" name="tra loi sai - dung cuoc choi.wav"/>
                                        </p:tgtEl>
                                      </p:cMediaNode>
                                    </p:audio>
                                  </p:subTnLst>
                                </p:cTn>
                              </p:par>
                            </p:childTnLst>
                          </p:cTn>
                        </p:par>
                      </p:childTnLst>
                    </p:cTn>
                  </p:par>
                </p:childTnLst>
              </p:cTn>
              <p:nextCondLst>
                <p:cond evt="onClick" delay="0">
                  <p:tgtEl>
                    <p:spTgt spid="590"/>
                  </p:tgtEl>
                </p:cond>
              </p:nextCondLst>
            </p:seq>
            <p:seq concurrent="1" nextAc="seek">
              <p:cTn id="89" restart="whenNotActive" fill="hold" evtFilter="cancelBubble" nodeType="interactiveSeq">
                <p:stCondLst>
                  <p:cond evt="onClick" delay="0">
                    <p:tgtEl>
                      <p:spTgt spid="604"/>
                    </p:tgtEl>
                  </p:cond>
                </p:stCondLst>
                <p:endSync evt="end" delay="0">
                  <p:rtn val="all"/>
                </p:endSync>
                <p:childTnLst>
                  <p:par>
                    <p:cTn id="90" fill="hold" nodeType="clickPar">
                      <p:stCondLst>
                        <p:cond delay="0"/>
                      </p:stCondLst>
                      <p:childTnLst>
                        <p:par>
                          <p:cTn id="91" fill="hold" nodeType="withGroup">
                            <p:stCondLst>
                              <p:cond delay="0"/>
                            </p:stCondLst>
                            <p:childTnLst>
                              <p:par>
                                <p:cTn id="92" presetID="10" presetClass="exit" presetSubtype="0" fill="hold" nodeType="clickEffect">
                                  <p:stCondLst>
                                    <p:cond delay="0"/>
                                  </p:stCondLst>
                                  <p:childTnLst>
                                    <p:animEffect transition="out" filter="fade">
                                      <p:cBhvr>
                                        <p:cTn id="93" dur="5000"/>
                                        <p:tgtEl>
                                          <p:spTgt spid="589"/>
                                        </p:tgtEl>
                                      </p:cBhvr>
                                    </p:animEffect>
                                    <p:set>
                                      <p:cBhvr>
                                        <p:cTn id="94" dur="1" fill="hold">
                                          <p:stCondLst>
                                            <p:cond delay="4999"/>
                                          </p:stCondLst>
                                        </p:cTn>
                                        <p:tgtEl>
                                          <p:spTgt spid="589"/>
                                        </p:tgtEl>
                                        <p:attrNameLst>
                                          <p:attrName>style.visibility</p:attrName>
                                        </p:attrNameLst>
                                      </p:cBhvr>
                                      <p:to>
                                        <p:strVal val="hidden"/>
                                      </p:to>
                                    </p:set>
                                  </p:childTnLst>
                                  <p:subTnLst>
                                    <p:audio>
                                      <p:cMediaNode>
                                        <p:cTn display="0" masterRel="sameClick">
                                          <p:stCondLst>
                                            <p:cond evt="begin" delay="0">
                                              <p:tn val="92"/>
                                            </p:cond>
                                          </p:stCondLst>
                                          <p:endCondLst>
                                            <p:cond evt="onStopAudio" delay="0">
                                              <p:tgtEl>
                                                <p:sldTgt/>
                                              </p:tgtEl>
                                            </p:cond>
                                          </p:endCondLst>
                                        </p:cTn>
                                        <p:tgtEl>
                                          <p:sndTgt r:embed="rId6" name="bo  2 phuong an sai.wav"/>
                                        </p:tgtEl>
                                      </p:cMediaNode>
                                    </p:audio>
                                  </p:subTnLst>
                                </p:cTn>
                              </p:par>
                              <p:par>
                                <p:cTn id="95" presetID="10" presetClass="exit" presetSubtype="0" fill="hold" nodeType="withEffect">
                                  <p:stCondLst>
                                    <p:cond delay="0"/>
                                  </p:stCondLst>
                                  <p:childTnLst>
                                    <p:animEffect transition="out" filter="fade">
                                      <p:cBhvr>
                                        <p:cTn id="96" dur="5000"/>
                                        <p:tgtEl>
                                          <p:spTgt spid="588"/>
                                        </p:tgtEl>
                                      </p:cBhvr>
                                    </p:animEffect>
                                    <p:set>
                                      <p:cBhvr>
                                        <p:cTn id="97" dur="1" fill="hold">
                                          <p:stCondLst>
                                            <p:cond delay="4999"/>
                                          </p:stCondLst>
                                        </p:cTn>
                                        <p:tgtEl>
                                          <p:spTgt spid="588"/>
                                        </p:tgtEl>
                                        <p:attrNameLst>
                                          <p:attrName>style.visibility</p:attrName>
                                        </p:attrNameLst>
                                      </p:cBhvr>
                                      <p:to>
                                        <p:strVal val="hidden"/>
                                      </p:to>
                                    </p:set>
                                  </p:childTnLst>
                                  <p:subTnLst>
                                    <p:audio>
                                      <p:cMediaNode>
                                        <p:cTn display="0" masterRel="sameClick">
                                          <p:stCondLst>
                                            <p:cond evt="begin" delay="0">
                                              <p:tn val="95"/>
                                            </p:cond>
                                          </p:stCondLst>
                                          <p:endCondLst>
                                            <p:cond evt="onStopAudio" delay="0">
                                              <p:tgtEl>
                                                <p:sldTgt/>
                                              </p:tgtEl>
                                            </p:cond>
                                          </p:endCondLst>
                                        </p:cTn>
                                        <p:tgtEl>
                                          <p:sndTgt r:embed="rId6" name="bo  2 phuong an sai.wav"/>
                                        </p:tgtEl>
                                      </p:cMediaNode>
                                    </p:audio>
                                  </p:subTnLst>
                                </p:cTn>
                              </p:par>
                            </p:childTnLst>
                          </p:cTn>
                        </p:par>
                      </p:childTnLst>
                    </p:cTn>
                  </p:par>
                </p:childTnLst>
              </p:cTn>
              <p:nextCondLst>
                <p:cond evt="onClick" delay="0">
                  <p:tgtEl>
                    <p:spTgt spid="604"/>
                  </p:tgtEl>
                </p:cond>
              </p:nextCondLst>
            </p:seq>
            <p:seq concurrent="1" nextAc="seek">
              <p:cTn id="98" restart="whenNotActive" fill="hold" evtFilter="cancelBubble" nodeType="interactiveSeq">
                <p:stCondLst>
                  <p:cond evt="onClick" delay="0">
                    <p:tgtEl>
                      <p:spTgt spid="605"/>
                    </p:tgtEl>
                  </p:cond>
                </p:stCondLst>
                <p:endSync evt="end" delay="0">
                  <p:rtn val="all"/>
                </p:endSync>
                <p:childTnLst>
                  <p:par>
                    <p:cTn id="99" fill="hold" nodeType="clickPar">
                      <p:stCondLst>
                        <p:cond delay="0"/>
                      </p:stCondLst>
                      <p:childTnLst>
                        <p:par>
                          <p:cTn id="100" fill="hold" nodeType="withGroup">
                            <p:stCondLst>
                              <p:cond delay="0"/>
                            </p:stCondLst>
                            <p:childTnLst>
                              <p:par>
                                <p:cTn id="101" presetID="22" presetClass="entr" presetSubtype="4" fill="hold" nodeType="clickEffect">
                                  <p:stCondLst>
                                    <p:cond delay="0"/>
                                  </p:stCondLst>
                                  <p:childTnLst>
                                    <p:set>
                                      <p:cBhvr>
                                        <p:cTn id="102" dur="1" fill="hold">
                                          <p:stCondLst>
                                            <p:cond delay="0"/>
                                          </p:stCondLst>
                                        </p:cTn>
                                        <p:tgtEl>
                                          <p:spTgt spid="574"/>
                                        </p:tgtEl>
                                        <p:attrNameLst>
                                          <p:attrName>style.visibility</p:attrName>
                                        </p:attrNameLst>
                                      </p:cBhvr>
                                      <p:to>
                                        <p:strVal val="visible"/>
                                      </p:to>
                                    </p:set>
                                    <p:animEffect transition="in" filter="wipe(down)">
                                      <p:cBhvr>
                                        <p:cTn id="103" dur="6000"/>
                                        <p:tgtEl>
                                          <p:spTgt spid="574"/>
                                        </p:tgtEl>
                                      </p:cBhvr>
                                    </p:animEffect>
                                  </p:childTnLst>
                                  <p:subTnLst>
                                    <p:audio>
                                      <p:cMediaNode>
                                        <p:cTn display="0" masterRel="sameClick">
                                          <p:stCondLst>
                                            <p:cond evt="begin" delay="0">
                                              <p:tn val="101"/>
                                            </p:cond>
                                          </p:stCondLst>
                                          <p:endCondLst>
                                            <p:cond evt="onStopAudio" delay="0">
                                              <p:tgtEl>
                                                <p:sldTgt/>
                                              </p:tgtEl>
                                            </p:cond>
                                          </p:endCondLst>
                                        </p:cTn>
                                        <p:tgtEl>
                                          <p:sndTgt r:embed="rId7" name="hoi y kien khan gia.wav"/>
                                        </p:tgtEl>
                                      </p:cMediaNode>
                                    </p:audio>
                                  </p:subTnLst>
                                </p:cTn>
                              </p:par>
                              <p:par>
                                <p:cTn id="104" presetID="22" presetClass="entr" presetSubtype="4" fill="hold" nodeType="withEffect">
                                  <p:stCondLst>
                                    <p:cond delay="0"/>
                                  </p:stCondLst>
                                  <p:childTnLst>
                                    <p:set>
                                      <p:cBhvr>
                                        <p:cTn id="105" dur="1" fill="hold">
                                          <p:stCondLst>
                                            <p:cond delay="0"/>
                                          </p:stCondLst>
                                        </p:cTn>
                                        <p:tgtEl>
                                          <p:spTgt spid="577"/>
                                        </p:tgtEl>
                                        <p:attrNameLst>
                                          <p:attrName>style.visibility</p:attrName>
                                        </p:attrNameLst>
                                      </p:cBhvr>
                                      <p:to>
                                        <p:strVal val="visible"/>
                                      </p:to>
                                    </p:set>
                                    <p:animEffect transition="in" filter="wipe(down)">
                                      <p:cBhvr>
                                        <p:cTn id="106" dur="7000"/>
                                        <p:tgtEl>
                                          <p:spTgt spid="577"/>
                                        </p:tgtEl>
                                      </p:cBhvr>
                                    </p:animEffect>
                                  </p:childTnLst>
                                  <p:subTnLst>
                                    <p:audio>
                                      <p:cMediaNode>
                                        <p:cTn display="0" masterRel="sameClick">
                                          <p:stCondLst>
                                            <p:cond evt="begin" delay="0">
                                              <p:tn val="104"/>
                                            </p:cond>
                                          </p:stCondLst>
                                          <p:endCondLst>
                                            <p:cond evt="onStopAudio" delay="0">
                                              <p:tgtEl>
                                                <p:sldTgt/>
                                              </p:tgtEl>
                                            </p:cond>
                                          </p:endCondLst>
                                        </p:cTn>
                                        <p:tgtEl>
                                          <p:sndTgt r:embed="rId7" name="hoi y kien khan gia.wav"/>
                                        </p:tgtEl>
                                      </p:cMediaNode>
                                    </p:audio>
                                  </p:subTnLst>
                                </p:cTn>
                              </p:par>
                              <p:par>
                                <p:cTn id="107" presetID="22" presetClass="entr" presetSubtype="4" fill="hold" nodeType="withEffect">
                                  <p:stCondLst>
                                    <p:cond delay="0"/>
                                  </p:stCondLst>
                                  <p:childTnLst>
                                    <p:set>
                                      <p:cBhvr>
                                        <p:cTn id="108" dur="1" fill="hold">
                                          <p:stCondLst>
                                            <p:cond delay="0"/>
                                          </p:stCondLst>
                                        </p:cTn>
                                        <p:tgtEl>
                                          <p:spTgt spid="580"/>
                                        </p:tgtEl>
                                        <p:attrNameLst>
                                          <p:attrName>style.visibility</p:attrName>
                                        </p:attrNameLst>
                                      </p:cBhvr>
                                      <p:to>
                                        <p:strVal val="visible"/>
                                      </p:to>
                                    </p:set>
                                    <p:animEffect transition="in" filter="wipe(down)">
                                      <p:cBhvr>
                                        <p:cTn id="109" dur="8000"/>
                                        <p:tgtEl>
                                          <p:spTgt spid="580"/>
                                        </p:tgtEl>
                                      </p:cBhvr>
                                    </p:animEffect>
                                  </p:childTnLst>
                                  <p:subTnLst>
                                    <p:audio>
                                      <p:cMediaNode>
                                        <p:cTn display="0" masterRel="sameClick">
                                          <p:stCondLst>
                                            <p:cond evt="begin" delay="0">
                                              <p:tn val="107"/>
                                            </p:cond>
                                          </p:stCondLst>
                                          <p:endCondLst>
                                            <p:cond evt="onStopAudio" delay="0">
                                              <p:tgtEl>
                                                <p:sldTgt/>
                                              </p:tgtEl>
                                            </p:cond>
                                          </p:endCondLst>
                                        </p:cTn>
                                        <p:tgtEl>
                                          <p:sndTgt r:embed="rId7" name="hoi y kien khan gia.wav"/>
                                        </p:tgtEl>
                                      </p:cMediaNode>
                                    </p:audio>
                                  </p:subTnLst>
                                </p:cTn>
                              </p:par>
                              <p:par>
                                <p:cTn id="110" presetID="22" presetClass="entr" presetSubtype="4" fill="hold" nodeType="withEffect">
                                  <p:stCondLst>
                                    <p:cond delay="0"/>
                                  </p:stCondLst>
                                  <p:childTnLst>
                                    <p:set>
                                      <p:cBhvr>
                                        <p:cTn id="111" dur="1" fill="hold">
                                          <p:stCondLst>
                                            <p:cond delay="0"/>
                                          </p:stCondLst>
                                        </p:cTn>
                                        <p:tgtEl>
                                          <p:spTgt spid="583"/>
                                        </p:tgtEl>
                                        <p:attrNameLst>
                                          <p:attrName>style.visibility</p:attrName>
                                        </p:attrNameLst>
                                      </p:cBhvr>
                                      <p:to>
                                        <p:strVal val="visible"/>
                                      </p:to>
                                    </p:set>
                                    <p:animEffect transition="in" filter="wipe(down)">
                                      <p:cBhvr>
                                        <p:cTn id="112" dur="9000"/>
                                        <p:tgtEl>
                                          <p:spTgt spid="583"/>
                                        </p:tgtEl>
                                      </p:cBhvr>
                                    </p:animEffect>
                                  </p:childTnLst>
                                  <p:subTnLst>
                                    <p:audio>
                                      <p:cMediaNode>
                                        <p:cTn display="0" masterRel="sameClick">
                                          <p:stCondLst>
                                            <p:cond evt="begin" delay="0">
                                              <p:tn val="110"/>
                                            </p:cond>
                                          </p:stCondLst>
                                          <p:endCondLst>
                                            <p:cond evt="onStopAudio" delay="0">
                                              <p:tgtEl>
                                                <p:sldTgt/>
                                              </p:tgtEl>
                                            </p:cond>
                                          </p:endCondLst>
                                        </p:cTn>
                                        <p:tgtEl>
                                          <p:sndTgt r:embed="rId7" name="hoi y kien khan gia.wav"/>
                                        </p:tgtEl>
                                      </p:cMediaNode>
                                    </p:audio>
                                  </p:subTnLst>
                                </p:cTn>
                              </p:par>
                              <p:par>
                                <p:cTn id="113" presetID="22" presetClass="entr" presetSubtype="4" fill="hold" nodeType="withEffect">
                                  <p:stCondLst>
                                    <p:cond delay="0"/>
                                  </p:stCondLst>
                                  <p:childTnLst>
                                    <p:set>
                                      <p:cBhvr>
                                        <p:cTn id="114" dur="1" fill="hold">
                                          <p:stCondLst>
                                            <p:cond delay="0"/>
                                          </p:stCondLst>
                                        </p:cTn>
                                        <p:tgtEl>
                                          <p:spTgt spid="586"/>
                                        </p:tgtEl>
                                        <p:attrNameLst>
                                          <p:attrName>style.visibility</p:attrName>
                                        </p:attrNameLst>
                                      </p:cBhvr>
                                      <p:to>
                                        <p:strVal val="visible"/>
                                      </p:to>
                                    </p:set>
                                    <p:animEffect transition="in" filter="wipe(down)">
                                      <p:cBhvr>
                                        <p:cTn id="115" dur="10000"/>
                                        <p:tgtEl>
                                          <p:spTgt spid="586"/>
                                        </p:tgtEl>
                                      </p:cBhvr>
                                    </p:animEffect>
                                  </p:childTnLst>
                                  <p:subTnLst>
                                    <p:audio>
                                      <p:cMediaNode>
                                        <p:cTn display="0" masterRel="sameClick">
                                          <p:stCondLst>
                                            <p:cond evt="begin" delay="0">
                                              <p:tn val="113"/>
                                            </p:cond>
                                          </p:stCondLst>
                                          <p:endCondLst>
                                            <p:cond evt="onStopAudio" delay="0">
                                              <p:tgtEl>
                                                <p:sldTgt/>
                                              </p:tgtEl>
                                            </p:cond>
                                          </p:endCondLst>
                                        </p:cTn>
                                        <p:tgtEl>
                                          <p:sndTgt r:embed="rId7" name="hoi y kien khan gia.wav"/>
                                        </p:tgtEl>
                                      </p:cMediaNode>
                                    </p:audio>
                                  </p:subTnLst>
                                </p:cTn>
                              </p:par>
                              <p:par>
                                <p:cTn id="116" presetID="10" presetClass="exit" presetSubtype="0" fill="hold" nodeType="withEffect">
                                  <p:stCondLst>
                                    <p:cond delay="10000"/>
                                  </p:stCondLst>
                                  <p:childTnLst>
                                    <p:animEffect transition="out" filter="fade">
                                      <p:cBhvr>
                                        <p:cTn id="117" dur="500"/>
                                        <p:tgtEl>
                                          <p:spTgt spid="574"/>
                                        </p:tgtEl>
                                      </p:cBhvr>
                                    </p:animEffect>
                                    <p:set>
                                      <p:cBhvr>
                                        <p:cTn id="118" dur="1" fill="hold">
                                          <p:stCondLst>
                                            <p:cond delay="499"/>
                                          </p:stCondLst>
                                        </p:cTn>
                                        <p:tgtEl>
                                          <p:spTgt spid="574"/>
                                        </p:tgtEl>
                                        <p:attrNameLst>
                                          <p:attrName>style.visibility</p:attrName>
                                        </p:attrNameLst>
                                      </p:cBhvr>
                                      <p:to>
                                        <p:strVal val="hidden"/>
                                      </p:to>
                                    </p:set>
                                  </p:childTnLst>
                                </p:cTn>
                              </p:par>
                              <p:par>
                                <p:cTn id="119" presetID="10" presetClass="exit" presetSubtype="0" fill="hold" nodeType="withEffect">
                                  <p:stCondLst>
                                    <p:cond delay="10000"/>
                                  </p:stCondLst>
                                  <p:childTnLst>
                                    <p:animEffect transition="out" filter="fade">
                                      <p:cBhvr>
                                        <p:cTn id="120" dur="500"/>
                                        <p:tgtEl>
                                          <p:spTgt spid="577"/>
                                        </p:tgtEl>
                                      </p:cBhvr>
                                    </p:animEffect>
                                    <p:set>
                                      <p:cBhvr>
                                        <p:cTn id="121" dur="1" fill="hold">
                                          <p:stCondLst>
                                            <p:cond delay="499"/>
                                          </p:stCondLst>
                                        </p:cTn>
                                        <p:tgtEl>
                                          <p:spTgt spid="577"/>
                                        </p:tgtEl>
                                        <p:attrNameLst>
                                          <p:attrName>style.visibility</p:attrName>
                                        </p:attrNameLst>
                                      </p:cBhvr>
                                      <p:to>
                                        <p:strVal val="hidden"/>
                                      </p:to>
                                    </p:set>
                                  </p:childTnLst>
                                </p:cTn>
                              </p:par>
                              <p:par>
                                <p:cTn id="122" presetID="10" presetClass="exit" presetSubtype="0" fill="hold" nodeType="withEffect">
                                  <p:stCondLst>
                                    <p:cond delay="10000"/>
                                  </p:stCondLst>
                                  <p:childTnLst>
                                    <p:animEffect transition="out" filter="fade">
                                      <p:cBhvr>
                                        <p:cTn id="123" dur="500"/>
                                        <p:tgtEl>
                                          <p:spTgt spid="580"/>
                                        </p:tgtEl>
                                      </p:cBhvr>
                                    </p:animEffect>
                                    <p:set>
                                      <p:cBhvr>
                                        <p:cTn id="124" dur="1" fill="hold">
                                          <p:stCondLst>
                                            <p:cond delay="499"/>
                                          </p:stCondLst>
                                        </p:cTn>
                                        <p:tgtEl>
                                          <p:spTgt spid="580"/>
                                        </p:tgtEl>
                                        <p:attrNameLst>
                                          <p:attrName>style.visibility</p:attrName>
                                        </p:attrNameLst>
                                      </p:cBhvr>
                                      <p:to>
                                        <p:strVal val="hidden"/>
                                      </p:to>
                                    </p:set>
                                  </p:childTnLst>
                                </p:cTn>
                              </p:par>
                              <p:par>
                                <p:cTn id="125" presetID="10" presetClass="exit" presetSubtype="0" fill="hold" nodeType="withEffect">
                                  <p:stCondLst>
                                    <p:cond delay="10000"/>
                                  </p:stCondLst>
                                  <p:childTnLst>
                                    <p:animEffect transition="out" filter="fade">
                                      <p:cBhvr>
                                        <p:cTn id="126" dur="500"/>
                                        <p:tgtEl>
                                          <p:spTgt spid="583"/>
                                        </p:tgtEl>
                                      </p:cBhvr>
                                    </p:animEffect>
                                    <p:set>
                                      <p:cBhvr>
                                        <p:cTn id="127" dur="1" fill="hold">
                                          <p:stCondLst>
                                            <p:cond delay="499"/>
                                          </p:stCondLst>
                                        </p:cTn>
                                        <p:tgtEl>
                                          <p:spTgt spid="583"/>
                                        </p:tgtEl>
                                        <p:attrNameLst>
                                          <p:attrName>style.visibility</p:attrName>
                                        </p:attrNameLst>
                                      </p:cBhvr>
                                      <p:to>
                                        <p:strVal val="hidden"/>
                                      </p:to>
                                    </p:set>
                                  </p:childTnLst>
                                </p:cTn>
                              </p:par>
                              <p:par>
                                <p:cTn id="128" presetID="10" presetClass="exit" presetSubtype="0" fill="hold" nodeType="withEffect">
                                  <p:stCondLst>
                                    <p:cond delay="10000"/>
                                  </p:stCondLst>
                                  <p:childTnLst>
                                    <p:animEffect transition="out" filter="fade">
                                      <p:cBhvr>
                                        <p:cTn id="129" dur="500"/>
                                        <p:tgtEl>
                                          <p:spTgt spid="586"/>
                                        </p:tgtEl>
                                      </p:cBhvr>
                                    </p:animEffect>
                                    <p:set>
                                      <p:cBhvr>
                                        <p:cTn id="130" dur="1" fill="hold">
                                          <p:stCondLst>
                                            <p:cond delay="499"/>
                                          </p:stCondLst>
                                        </p:cTn>
                                        <p:tgtEl>
                                          <p:spTgt spid="586"/>
                                        </p:tgtEl>
                                        <p:attrNameLst>
                                          <p:attrName>style.visibility</p:attrName>
                                        </p:attrNameLst>
                                      </p:cBhvr>
                                      <p:to>
                                        <p:strVal val="hidden"/>
                                      </p:to>
                                    </p:set>
                                  </p:childTnLst>
                                </p:cTn>
                              </p:par>
                            </p:childTnLst>
                          </p:cTn>
                        </p:par>
                      </p:childTnLst>
                    </p:cTn>
                  </p:par>
                </p:childTnLst>
              </p:cTn>
              <p:nextCondLst>
                <p:cond evt="onClick" delay="0">
                  <p:tgtEl>
                    <p:spTgt spid="605"/>
                  </p:tgtEl>
                </p:cond>
              </p:nextCondLst>
            </p:seq>
          </p:childTnLst>
        </p:cTn>
      </p:par>
    </p:tnLst>
    <p:bldLst>
      <p:bldP spid="587" grpId="0" animBg="1"/>
      <p:bldP spid="587" grpId="1" animBg="1"/>
      <p:bldP spid="588" grpId="0" animBg="1"/>
      <p:bldP spid="589" grpId="0" animBg="1"/>
      <p:bldP spid="590" grpId="0" animBg="1"/>
      <p:bldP spid="591" grpId="0" animBg="1"/>
    </p:bldLst>
  </p:timing>
</p:sld>
</file>

<file path=ppt/slides/slide35.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4103" name="Rounded Rectangle 4102">
            <a:extLst>
              <a:ext uri="{FF2B5EF4-FFF2-40B4-BE49-F238E27FC236}">
                <a16:creationId xmlns:a16="http://schemas.microsoft.com/office/drawing/2014/main" id="{7D2C6DD9-47DA-7A46-AA84-51C1E8FD0A09}"/>
              </a:ext>
            </a:extLst>
          </p:cNvPr>
          <p:cNvSpPr/>
          <p:nvPr/>
        </p:nvSpPr>
        <p:spPr>
          <a:xfrm>
            <a:off x="1631950" y="2133600"/>
            <a:ext cx="1485900" cy="42703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r>
              <a:rPr lang="en-US" sz="2100">
                <a:solidFill>
                  <a:prstClr val="black"/>
                </a:solidFill>
                <a:latin typeface="Calibri"/>
              </a:rPr>
              <a:t>$400</a:t>
            </a:r>
          </a:p>
        </p:txBody>
      </p:sp>
      <p:grpSp>
        <p:nvGrpSpPr>
          <p:cNvPr id="4109" name="Group 4110">
            <a:extLst>
              <a:ext uri="{FF2B5EF4-FFF2-40B4-BE49-F238E27FC236}">
                <a16:creationId xmlns:a16="http://schemas.microsoft.com/office/drawing/2014/main" id="{9D6BE26D-9F7A-AB4C-A487-40B47D322971}"/>
              </a:ext>
            </a:extLst>
          </p:cNvPr>
          <p:cNvGrpSpPr>
            <a:grpSpLocks/>
          </p:cNvGrpSpPr>
          <p:nvPr/>
        </p:nvGrpSpPr>
        <p:grpSpPr bwMode="auto">
          <a:xfrm>
            <a:off x="7810501" y="2201864"/>
            <a:ext cx="436563" cy="769937"/>
            <a:chOff x="5985076" y="228600"/>
            <a:chExt cx="581892" cy="2590800"/>
          </a:xfrm>
        </p:grpSpPr>
        <p:sp>
          <p:nvSpPr>
            <p:cNvPr id="2" name="Rectangle 4105">
              <a:extLst>
                <a:ext uri="{FF2B5EF4-FFF2-40B4-BE49-F238E27FC236}">
                  <a16:creationId xmlns:a16="http://schemas.microsoft.com/office/drawing/2014/main" id="{E3F65391-812A-0E49-B9CF-A3C962BD99A3}"/>
                </a:ext>
              </a:extLst>
            </p:cNvPr>
            <p:cNvSpPr/>
            <p:nvPr/>
          </p:nvSpPr>
          <p:spPr>
            <a:xfrm>
              <a:off x="6029512" y="1088638"/>
              <a:ext cx="493020" cy="1730762"/>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3" name="Rectangle 4106">
              <a:extLst>
                <a:ext uri="{FF2B5EF4-FFF2-40B4-BE49-F238E27FC236}">
                  <a16:creationId xmlns:a16="http://schemas.microsoft.com/office/drawing/2014/main" id="{F9FE50D7-724F-4943-BAD3-114B4E2E7FF4}"/>
                </a:ext>
              </a:extLst>
            </p:cNvPr>
            <p:cNvSpPr/>
            <p:nvPr/>
          </p:nvSpPr>
          <p:spPr>
            <a:xfrm>
              <a:off x="5985076" y="228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A</a:t>
              </a:r>
            </a:p>
          </p:txBody>
        </p:sp>
      </p:grpSp>
      <p:grpSp>
        <p:nvGrpSpPr>
          <p:cNvPr id="4110" name="Group 4109">
            <a:extLst>
              <a:ext uri="{FF2B5EF4-FFF2-40B4-BE49-F238E27FC236}">
                <a16:creationId xmlns:a16="http://schemas.microsoft.com/office/drawing/2014/main" id="{13CB0751-9076-F142-8A74-A597BDF5357D}"/>
              </a:ext>
            </a:extLst>
          </p:cNvPr>
          <p:cNvGrpSpPr>
            <a:grpSpLocks/>
          </p:cNvGrpSpPr>
          <p:nvPr/>
        </p:nvGrpSpPr>
        <p:grpSpPr bwMode="auto">
          <a:xfrm>
            <a:off x="8201026" y="1504950"/>
            <a:ext cx="436563" cy="1466850"/>
            <a:chOff x="6506093" y="2419350"/>
            <a:chExt cx="581892" cy="400050"/>
          </a:xfrm>
        </p:grpSpPr>
        <p:sp>
          <p:nvSpPr>
            <p:cNvPr id="89" name="Rectangle 88">
              <a:extLst>
                <a:ext uri="{FF2B5EF4-FFF2-40B4-BE49-F238E27FC236}">
                  <a16:creationId xmlns:a16="http://schemas.microsoft.com/office/drawing/2014/main" id="{93BC7593-83C8-3C43-B68D-55471869052A}"/>
                </a:ext>
              </a:extLst>
            </p:cNvPr>
            <p:cNvSpPr/>
            <p:nvPr/>
          </p:nvSpPr>
          <p:spPr>
            <a:xfrm>
              <a:off x="6550529" y="2514600"/>
              <a:ext cx="493020" cy="30480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3" name="Rectangle 92">
              <a:extLst>
                <a:ext uri="{FF2B5EF4-FFF2-40B4-BE49-F238E27FC236}">
                  <a16:creationId xmlns:a16="http://schemas.microsoft.com/office/drawing/2014/main" id="{EC9677DC-A8B0-4C4D-B0CC-D33812B28388}"/>
                </a:ext>
              </a:extLst>
            </p:cNvPr>
            <p:cNvSpPr/>
            <p:nvPr/>
          </p:nvSpPr>
          <p:spPr>
            <a:xfrm>
              <a:off x="6506093" y="2419350"/>
              <a:ext cx="581892" cy="9525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B</a:t>
              </a:r>
            </a:p>
          </p:txBody>
        </p:sp>
      </p:grpSp>
      <p:grpSp>
        <p:nvGrpSpPr>
          <p:cNvPr id="4111" name="Group 4108">
            <a:extLst>
              <a:ext uri="{FF2B5EF4-FFF2-40B4-BE49-F238E27FC236}">
                <a16:creationId xmlns:a16="http://schemas.microsoft.com/office/drawing/2014/main" id="{237658B6-58AA-D94E-A926-BE543C540E61}"/>
              </a:ext>
            </a:extLst>
          </p:cNvPr>
          <p:cNvGrpSpPr>
            <a:grpSpLocks/>
          </p:cNvGrpSpPr>
          <p:nvPr/>
        </p:nvGrpSpPr>
        <p:grpSpPr bwMode="auto">
          <a:xfrm>
            <a:off x="8596313" y="1468438"/>
            <a:ext cx="436562" cy="1511300"/>
            <a:chOff x="7032480" y="1524000"/>
            <a:chExt cx="581892" cy="1321148"/>
          </a:xfrm>
        </p:grpSpPr>
        <p:sp>
          <p:nvSpPr>
            <p:cNvPr id="90" name="Rectangle 89">
              <a:extLst>
                <a:ext uri="{FF2B5EF4-FFF2-40B4-BE49-F238E27FC236}">
                  <a16:creationId xmlns:a16="http://schemas.microsoft.com/office/drawing/2014/main" id="{EAEFCADA-B455-EB4D-A904-5288C8652250}"/>
                </a:ext>
              </a:extLst>
            </p:cNvPr>
            <p:cNvSpPr/>
            <p:nvPr/>
          </p:nvSpPr>
          <p:spPr>
            <a:xfrm>
              <a:off x="7085379" y="1944491"/>
              <a:ext cx="493022" cy="900657"/>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4" name="Rectangle 93">
              <a:extLst>
                <a:ext uri="{FF2B5EF4-FFF2-40B4-BE49-F238E27FC236}">
                  <a16:creationId xmlns:a16="http://schemas.microsoft.com/office/drawing/2014/main" id="{E5C97CA8-B041-EA48-9C61-91B1D81A3942}"/>
                </a:ext>
              </a:extLst>
            </p:cNvPr>
            <p:cNvSpPr/>
            <p:nvPr/>
          </p:nvSpPr>
          <p:spPr>
            <a:xfrm>
              <a:off x="7032480" y="1524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C</a:t>
              </a:r>
            </a:p>
          </p:txBody>
        </p:sp>
      </p:grpSp>
      <p:grpSp>
        <p:nvGrpSpPr>
          <p:cNvPr id="4112" name="Group 4107">
            <a:extLst>
              <a:ext uri="{FF2B5EF4-FFF2-40B4-BE49-F238E27FC236}">
                <a16:creationId xmlns:a16="http://schemas.microsoft.com/office/drawing/2014/main" id="{A4963AB1-10FA-D54E-B608-1DDF04B8116F}"/>
              </a:ext>
            </a:extLst>
          </p:cNvPr>
          <p:cNvGrpSpPr>
            <a:grpSpLocks/>
          </p:cNvGrpSpPr>
          <p:nvPr/>
        </p:nvGrpSpPr>
        <p:grpSpPr bwMode="auto">
          <a:xfrm>
            <a:off x="9032875" y="1393826"/>
            <a:ext cx="439738" cy="1597025"/>
            <a:chOff x="7614978" y="1143000"/>
            <a:chExt cx="586914" cy="1716004"/>
          </a:xfrm>
        </p:grpSpPr>
        <p:sp>
          <p:nvSpPr>
            <p:cNvPr id="91" name="Rectangle 90">
              <a:extLst>
                <a:ext uri="{FF2B5EF4-FFF2-40B4-BE49-F238E27FC236}">
                  <a16:creationId xmlns:a16="http://schemas.microsoft.com/office/drawing/2014/main" id="{2F6E0EFE-69F7-2349-8E39-2934B1799DA2}"/>
                </a:ext>
              </a:extLst>
            </p:cNvPr>
            <p:cNvSpPr/>
            <p:nvPr/>
          </p:nvSpPr>
          <p:spPr>
            <a:xfrm>
              <a:off x="7614978" y="1523387"/>
              <a:ext cx="493686" cy="1335617"/>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5" name="Rectangle 94">
              <a:extLst>
                <a:ext uri="{FF2B5EF4-FFF2-40B4-BE49-F238E27FC236}">
                  <a16:creationId xmlns:a16="http://schemas.microsoft.com/office/drawing/2014/main" id="{2C934D7B-27CF-4A41-A7EE-4B9706F82B8D}"/>
                </a:ext>
              </a:extLst>
            </p:cNvPr>
            <p:cNvSpPr/>
            <p:nvPr/>
          </p:nvSpPr>
          <p:spPr>
            <a:xfrm>
              <a:off x="7620000" y="1143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D</a:t>
              </a:r>
            </a:p>
          </p:txBody>
        </p:sp>
      </p:grpSp>
      <p:cxnSp>
        <p:nvCxnSpPr>
          <p:cNvPr id="4113" name="Straight Connector 4112">
            <a:extLst>
              <a:ext uri="{FF2B5EF4-FFF2-40B4-BE49-F238E27FC236}">
                <a16:creationId xmlns:a16="http://schemas.microsoft.com/office/drawing/2014/main" id="{B5506E61-D0F1-F047-A45C-8B1ECF847116}"/>
              </a:ext>
            </a:extLst>
          </p:cNvPr>
          <p:cNvCxnSpPr/>
          <p:nvPr/>
        </p:nvCxnSpPr>
        <p:spPr>
          <a:xfrm>
            <a:off x="7832726" y="2992438"/>
            <a:ext cx="1681163" cy="12700"/>
          </a:xfrm>
          <a:prstGeom prst="line">
            <a:avLst/>
          </a:prstGeom>
        </p:spPr>
        <p:style>
          <a:lnRef idx="3">
            <a:schemeClr val="accent3"/>
          </a:lnRef>
          <a:fillRef idx="0">
            <a:schemeClr val="accent3"/>
          </a:fillRef>
          <a:effectRef idx="2">
            <a:schemeClr val="accent3"/>
          </a:effectRef>
          <a:fontRef idx="minor">
            <a:schemeClr val="tx1"/>
          </a:fontRef>
        </p:style>
      </p:cxnSp>
      <p:sp>
        <p:nvSpPr>
          <p:cNvPr id="43" name="Hexagon 42">
            <a:extLst>
              <a:ext uri="{FF2B5EF4-FFF2-40B4-BE49-F238E27FC236}">
                <a16:creationId xmlns:a16="http://schemas.microsoft.com/office/drawing/2014/main" id="{627CE881-8442-2B40-A49A-67AD6BB7552D}"/>
              </a:ext>
            </a:extLst>
          </p:cNvPr>
          <p:cNvSpPr/>
          <p:nvPr/>
        </p:nvSpPr>
        <p:spPr bwMode="auto">
          <a:xfrm>
            <a:off x="1782764" y="4105275"/>
            <a:ext cx="4313237" cy="427038"/>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defTabSz="685800">
              <a:defRPr/>
            </a:pPr>
            <a:r>
              <a:rPr lang="en-US" sz="2400" cap="all" dirty="0">
                <a:solidFill>
                  <a:prstClr val="white"/>
                </a:solidFill>
                <a:latin typeface="Times New Roman" panose="02020603050405020304" pitchFamily="18" charset="0"/>
                <a:cs typeface="Times New Roman" panose="02020603050405020304" pitchFamily="18" charset="0"/>
              </a:rPr>
              <a:t>A. </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Phay</a:t>
            </a:r>
            <a:r>
              <a:rPr lang="en-US" sz="2400" dirty="0">
                <a:solidFill>
                  <a:prstClr val="white"/>
                </a:solidFill>
                <a:latin typeface="Times New Roman" panose="02020603050405020304" pitchFamily="18" charset="0"/>
                <a:cs typeface="Times New Roman" panose="02020603050405020304" pitchFamily="18" charset="0"/>
              </a:rPr>
              <a:t> </a:t>
            </a:r>
            <a:r>
              <a:rPr lang="en-US" sz="2400" dirty="0" err="1">
                <a:solidFill>
                  <a:prstClr val="white"/>
                </a:solidFill>
                <a:latin typeface="Times New Roman" panose="02020603050405020304" pitchFamily="18" charset="0"/>
                <a:cs typeface="Times New Roman" panose="02020603050405020304" pitchFamily="18" charset="0"/>
              </a:rPr>
              <a:t>Khắt</a:t>
            </a:r>
            <a:r>
              <a:rPr lang="en-US" sz="2400" dirty="0">
                <a:solidFill>
                  <a:prstClr val="white"/>
                </a:solidFill>
                <a:latin typeface="Times New Roman" panose="02020603050405020304" pitchFamily="18" charset="0"/>
                <a:cs typeface="Times New Roman" panose="02020603050405020304" pitchFamily="18" charset="0"/>
              </a:rPr>
              <a:t> (Cao </a:t>
            </a:r>
            <a:r>
              <a:rPr lang="en-US" sz="2400" dirty="0" err="1">
                <a:solidFill>
                  <a:prstClr val="white"/>
                </a:solidFill>
                <a:latin typeface="Times New Roman" panose="02020603050405020304" pitchFamily="18" charset="0"/>
                <a:cs typeface="Times New Roman" panose="02020603050405020304" pitchFamily="18" charset="0"/>
              </a:rPr>
              <a:t>Bằng</a:t>
            </a:r>
            <a:r>
              <a:rPr lang="en-US" sz="2400" dirty="0">
                <a:solidFill>
                  <a:prstClr val="white"/>
                </a:solidFill>
                <a:latin typeface="Times New Roman" panose="02020603050405020304" pitchFamily="18" charset="0"/>
                <a:cs typeface="Times New Roman" panose="02020603050405020304" pitchFamily="18" charset="0"/>
              </a:rPr>
              <a:t>)</a:t>
            </a:r>
          </a:p>
        </p:txBody>
      </p:sp>
      <p:sp>
        <p:nvSpPr>
          <p:cNvPr id="55" name="Hexagon 54">
            <a:extLst>
              <a:ext uri="{FF2B5EF4-FFF2-40B4-BE49-F238E27FC236}">
                <a16:creationId xmlns:a16="http://schemas.microsoft.com/office/drawing/2014/main" id="{A023898E-E767-F745-9057-F59891F315DA}"/>
              </a:ext>
            </a:extLst>
          </p:cNvPr>
          <p:cNvSpPr/>
          <p:nvPr/>
        </p:nvSpPr>
        <p:spPr bwMode="auto">
          <a:xfrm>
            <a:off x="1554163" y="4748214"/>
            <a:ext cx="4648200" cy="549314"/>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defTabSz="685800" eaLnBrk="1" hangingPunct="1">
              <a:defRPr/>
            </a:pPr>
            <a:r>
              <a:rPr lang="vi-VN" sz="2400" dirty="0">
                <a:solidFill>
                  <a:srgbClr val="FFFFFF"/>
                </a:solidFill>
                <a:latin typeface="Times New Roman" panose="02020603050405020304" pitchFamily="18" charset="0"/>
                <a:cs typeface="Times New Roman" panose="02020603050405020304" pitchFamily="18" charset="0"/>
              </a:rPr>
              <a:t>C.</a:t>
            </a:r>
            <a:r>
              <a:rPr lang="en-US" sz="2400" dirty="0">
                <a:solidFill>
                  <a:srgbClr val="FFFFFF"/>
                </a:solidFill>
                <a:latin typeface="Times New Roman" panose="02020603050405020304" pitchFamily="18" charset="0"/>
                <a:cs typeface="Times New Roman" panose="02020603050405020304" pitchFamily="18" charset="0"/>
              </a:rPr>
              <a:t> </a:t>
            </a:r>
            <a:r>
              <a:rPr lang="vi-VN" sz="2400" dirty="0">
                <a:solidFill>
                  <a:srgbClr val="FFFFFF"/>
                </a:solidFill>
                <a:latin typeface="Times New Roman" panose="02020603050405020304" pitchFamily="18" charset="0"/>
                <a:cs typeface="Times New Roman" panose="02020603050405020304" pitchFamily="18" charset="0"/>
              </a:rPr>
              <a:t>Pác Bó (Cao Bằng)</a:t>
            </a:r>
          </a:p>
        </p:txBody>
      </p:sp>
      <p:sp>
        <p:nvSpPr>
          <p:cNvPr id="56" name="Hexagon 55">
            <a:extLst>
              <a:ext uri="{FF2B5EF4-FFF2-40B4-BE49-F238E27FC236}">
                <a16:creationId xmlns:a16="http://schemas.microsoft.com/office/drawing/2014/main" id="{654864B1-346E-8542-BF2E-AD5D0AB373FF}"/>
              </a:ext>
            </a:extLst>
          </p:cNvPr>
          <p:cNvSpPr/>
          <p:nvPr/>
        </p:nvSpPr>
        <p:spPr bwMode="auto">
          <a:xfrm>
            <a:off x="6324599" y="4724400"/>
            <a:ext cx="4648199" cy="584200"/>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defTabSz="685800" eaLnBrk="1" hangingPunct="1">
              <a:defRPr/>
            </a:pPr>
            <a:r>
              <a:rPr lang="en-US" sz="2400" cap="all" dirty="0">
                <a:solidFill>
                  <a:prstClr val="white"/>
                </a:solidFill>
                <a:latin typeface="Times New Roman" panose="02020603050405020304" pitchFamily="18" charset="0"/>
                <a:cs typeface="Times New Roman" pitchFamily="18" charset="0"/>
              </a:rPr>
              <a:t>D. </a:t>
            </a:r>
            <a:r>
              <a:rPr lang="en-US" sz="2400" dirty="0" err="1">
                <a:solidFill>
                  <a:prstClr val="white"/>
                </a:solidFill>
                <a:latin typeface="Times New Roman" pitchFamily="18" charset="0"/>
                <a:cs typeface="Times New Roman" pitchFamily="18" charset="0"/>
              </a:rPr>
              <a:t>Tân</a:t>
            </a:r>
            <a:r>
              <a:rPr lang="en-US" sz="2400" dirty="0">
                <a:solidFill>
                  <a:prstClr val="white"/>
                </a:solidFill>
                <a:latin typeface="Times New Roman" pitchFamily="18" charset="0"/>
                <a:cs typeface="Times New Roman" pitchFamily="18" charset="0"/>
              </a:rPr>
              <a:t> </a:t>
            </a:r>
            <a:r>
              <a:rPr lang="en-US" sz="2400" dirty="0" err="1">
                <a:solidFill>
                  <a:prstClr val="white"/>
                </a:solidFill>
                <a:latin typeface="Times New Roman" pitchFamily="18" charset="0"/>
                <a:cs typeface="Times New Roman" pitchFamily="18" charset="0"/>
              </a:rPr>
              <a:t>Trào</a:t>
            </a:r>
            <a:r>
              <a:rPr lang="en-US" sz="2400" dirty="0">
                <a:solidFill>
                  <a:prstClr val="white"/>
                </a:solidFill>
                <a:latin typeface="Times New Roman" pitchFamily="18" charset="0"/>
                <a:cs typeface="Times New Roman" pitchFamily="18" charset="0"/>
              </a:rPr>
              <a:t> (</a:t>
            </a:r>
            <a:r>
              <a:rPr lang="en-US" sz="2400" dirty="0" err="1">
                <a:solidFill>
                  <a:prstClr val="white"/>
                </a:solidFill>
                <a:latin typeface="Times New Roman" pitchFamily="18" charset="0"/>
                <a:cs typeface="Times New Roman" pitchFamily="18" charset="0"/>
              </a:rPr>
              <a:t>Tuyên</a:t>
            </a:r>
            <a:r>
              <a:rPr lang="en-US" sz="2400" dirty="0">
                <a:solidFill>
                  <a:prstClr val="white"/>
                </a:solidFill>
                <a:latin typeface="Times New Roman" pitchFamily="18" charset="0"/>
                <a:cs typeface="Times New Roman" pitchFamily="18" charset="0"/>
              </a:rPr>
              <a:t> Quang)</a:t>
            </a:r>
          </a:p>
        </p:txBody>
      </p:sp>
      <p:sp>
        <p:nvSpPr>
          <p:cNvPr id="57" name="Hexagon 56">
            <a:extLst>
              <a:ext uri="{FF2B5EF4-FFF2-40B4-BE49-F238E27FC236}">
                <a16:creationId xmlns:a16="http://schemas.microsoft.com/office/drawing/2014/main" id="{42ECD3AF-CB74-5B42-BD7E-5136DA395073}"/>
              </a:ext>
            </a:extLst>
          </p:cNvPr>
          <p:cNvSpPr/>
          <p:nvPr/>
        </p:nvSpPr>
        <p:spPr bwMode="auto">
          <a:xfrm>
            <a:off x="6324600" y="4025901"/>
            <a:ext cx="4343400" cy="506413"/>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defTabSz="685800">
              <a:defRPr/>
            </a:pPr>
            <a:r>
              <a:rPr lang="vi-VN" sz="2400" dirty="0">
                <a:solidFill>
                  <a:prstClr val="white"/>
                </a:solidFill>
                <a:latin typeface="Times New Roman" panose="02020603050405020304" pitchFamily="18" charset="0"/>
                <a:cs typeface="Times New Roman" panose="02020603050405020304" pitchFamily="18" charset="0"/>
              </a:rPr>
              <a:t>B. Bắc Sơn (Võ Nhai)</a:t>
            </a:r>
          </a:p>
        </p:txBody>
      </p:sp>
      <p:sp>
        <p:nvSpPr>
          <p:cNvPr id="58" name="Hexagon 57">
            <a:extLst>
              <a:ext uri="{FF2B5EF4-FFF2-40B4-BE49-F238E27FC236}">
                <a16:creationId xmlns:a16="http://schemas.microsoft.com/office/drawing/2014/main" id="{165976E7-9664-6A4F-A16D-36C9B3CFC921}"/>
              </a:ext>
            </a:extLst>
          </p:cNvPr>
          <p:cNvSpPr/>
          <p:nvPr/>
        </p:nvSpPr>
        <p:spPr bwMode="auto">
          <a:xfrm>
            <a:off x="1881189" y="3103563"/>
            <a:ext cx="8429625" cy="785812"/>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r>
              <a:rPr lang="vi-VN" sz="2400" dirty="0">
                <a:solidFill>
                  <a:prstClr val="white"/>
                </a:solidFill>
                <a:latin typeface="Times New Roman" pitchFamily="18" charset="0"/>
                <a:cs typeface="Times New Roman" pitchFamily="18" charset="0"/>
              </a:rPr>
              <a:t>Câu 2: Hội nghị toàn quốc của Đảng Cộng sản Đông Dương họp từ ngày 13 đến 15/8/1945 ở đâu?</a:t>
            </a:r>
          </a:p>
        </p:txBody>
      </p:sp>
      <p:pic>
        <p:nvPicPr>
          <p:cNvPr id="82" name="Picture 4">
            <a:extLst>
              <a:ext uri="{FF2B5EF4-FFF2-40B4-BE49-F238E27FC236}">
                <a16:creationId xmlns:a16="http://schemas.microsoft.com/office/drawing/2014/main" id="{8A32C876-BE9F-9440-8DB3-E7664107034C}"/>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93876" y="971551"/>
            <a:ext cx="925513" cy="86042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6" name="Picture 25">
            <a:extLst>
              <a:ext uri="{FF2B5EF4-FFF2-40B4-BE49-F238E27FC236}">
                <a16:creationId xmlns:a16="http://schemas.microsoft.com/office/drawing/2014/main" id="{E8BB0F91-6C66-8E42-B285-DE088E980830}"/>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878263" y="1258888"/>
            <a:ext cx="1651000" cy="1581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27" name="Picture 26">
            <a:extLst>
              <a:ext uri="{FF2B5EF4-FFF2-40B4-BE49-F238E27FC236}">
                <a16:creationId xmlns:a16="http://schemas.microsoft.com/office/drawing/2014/main" id="{D0BA7E21-B3F5-E145-901F-D9D84B16E261}"/>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62626" y="1282700"/>
            <a:ext cx="1577975" cy="1524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cond evt="onBegin" delay="0">
                          <p:tn val="2"/>
                        </p:cond>
                      </p:stCondLst>
                      <p:childTnLst>
                        <p:par>
                          <p:cTn id="4" fill="hold" nodeType="withGroup">
                            <p:stCondLst>
                              <p:cond delay="0"/>
                            </p:stCondLst>
                            <p:childTnLst>
                              <p:par>
                                <p:cTn id="5" presetID="45" presetClass="entr" presetSubtype="0" fill="hold" nodeType="withEffect">
                                  <p:stCondLst>
                                    <p:cond delay="0"/>
                                  </p:stCondLst>
                                  <p:childTnLst>
                                    <p:set>
                                      <p:cBhvr>
                                        <p:cTn id="6" dur="1" fill="hold">
                                          <p:stCondLst>
                                            <p:cond delay="0"/>
                                          </p:stCondLst>
                                        </p:cTn>
                                        <p:tgtEl>
                                          <p:spTgt spid="82"/>
                                        </p:tgtEl>
                                        <p:attrNameLst>
                                          <p:attrName>style.visibility</p:attrName>
                                        </p:attrNameLst>
                                      </p:cBhvr>
                                      <p:to>
                                        <p:strVal val="visible"/>
                                      </p:to>
                                    </p:set>
                                    <p:animEffect transition="in" filter="fade">
                                      <p:cBhvr>
                                        <p:cTn id="7" dur="2000"/>
                                        <p:tgtEl>
                                          <p:spTgt spid="82"/>
                                        </p:tgtEl>
                                      </p:cBhvr>
                                    </p:animEffect>
                                    <p:anim calcmode="lin" valueType="num">
                                      <p:cBhvr>
                                        <p:cTn id="8" dur="2000" fill="hold"/>
                                        <p:tgtEl>
                                          <p:spTgt spid="82"/>
                                        </p:tgtEl>
                                        <p:attrNameLst>
                                          <p:attrName>ppt_w</p:attrName>
                                        </p:attrNameLst>
                                      </p:cBhvr>
                                      <p:tavLst>
                                        <p:tav tm="0" fmla="#ppt_w*sin(2.5*pi*$)">
                                          <p:val>
                                            <p:fltVal val="0"/>
                                          </p:val>
                                        </p:tav>
                                        <p:tav tm="100000">
                                          <p:val>
                                            <p:fltVal val="1"/>
                                          </p:val>
                                        </p:tav>
                                      </p:tavLst>
                                    </p:anim>
                                    <p:anim calcmode="lin" valueType="num">
                                      <p:cBhvr>
                                        <p:cTn id="9" dur="2000" fill="hold"/>
                                        <p:tgtEl>
                                          <p:spTgt spid="82"/>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u 2.wav"/>
                                        </p:tgtEl>
                                      </p:cMediaNode>
                                    </p:audio>
                                  </p:subTnLst>
                                </p:cTn>
                              </p:par>
                              <p:par>
                                <p:cTn id="10" presetID="53" presetClass="entr" presetSubtype="16" fill="hold" nodeType="withEffect">
                                  <p:stCondLst>
                                    <p:cond delay="0"/>
                                  </p:stCondLst>
                                  <p:childTnLst>
                                    <p:set>
                                      <p:cBhvr>
                                        <p:cTn id="11" dur="1" fill="hold">
                                          <p:stCondLst>
                                            <p:cond delay="0"/>
                                          </p:stCondLst>
                                        </p:cTn>
                                        <p:tgtEl>
                                          <p:spTgt spid="58"/>
                                        </p:tgtEl>
                                        <p:attrNameLst>
                                          <p:attrName>style.visibility</p:attrName>
                                        </p:attrNameLst>
                                      </p:cBhvr>
                                      <p:to>
                                        <p:strVal val="visible"/>
                                      </p:to>
                                    </p:set>
                                    <p:anim calcmode="lin" valueType="num">
                                      <p:cBhvr>
                                        <p:cTn id="12" dur="500" fill="hold"/>
                                        <p:tgtEl>
                                          <p:spTgt spid="58"/>
                                        </p:tgtEl>
                                        <p:attrNameLst>
                                          <p:attrName>ppt_w</p:attrName>
                                        </p:attrNameLst>
                                      </p:cBhvr>
                                      <p:tavLst>
                                        <p:tav tm="0">
                                          <p:val>
                                            <p:fltVal val="0"/>
                                          </p:val>
                                        </p:tav>
                                        <p:tav tm="100000">
                                          <p:val>
                                            <p:strVal val="#ppt_w"/>
                                          </p:val>
                                        </p:tav>
                                      </p:tavLst>
                                    </p:anim>
                                    <p:anim calcmode="lin" valueType="num">
                                      <p:cBhvr>
                                        <p:cTn id="13" dur="500" fill="hold"/>
                                        <p:tgtEl>
                                          <p:spTgt spid="58"/>
                                        </p:tgtEl>
                                        <p:attrNameLst>
                                          <p:attrName>ppt_h</p:attrName>
                                        </p:attrNameLst>
                                      </p:cBhvr>
                                      <p:tavLst>
                                        <p:tav tm="0">
                                          <p:val>
                                            <p:fltVal val="0"/>
                                          </p:val>
                                        </p:tav>
                                        <p:tav tm="100000">
                                          <p:val>
                                            <p:strVal val="#ppt_h"/>
                                          </p:val>
                                        </p:tav>
                                      </p:tavLst>
                                    </p:anim>
                                    <p:animEffect transition="in" filter="fade">
                                      <p:cBhvr>
                                        <p:cTn id="14" dur="500"/>
                                        <p:tgtEl>
                                          <p:spTgt spid="58"/>
                                        </p:tgtEl>
                                      </p:cBhvr>
                                    </p:animEffect>
                                  </p:childTnLst>
                                </p:cTn>
                              </p:par>
                              <p:par>
                                <p:cTn id="15" presetID="53" presetClass="entr" presetSubtype="16" fill="hold" nodeType="withEffect">
                                  <p:stCondLst>
                                    <p:cond delay="0"/>
                                  </p:stCondLst>
                                  <p:childTnLst>
                                    <p:set>
                                      <p:cBhvr>
                                        <p:cTn id="16" dur="1" fill="hold">
                                          <p:stCondLst>
                                            <p:cond delay="0"/>
                                          </p:stCondLst>
                                        </p:cTn>
                                        <p:tgtEl>
                                          <p:spTgt spid="43"/>
                                        </p:tgtEl>
                                        <p:attrNameLst>
                                          <p:attrName>style.visibility</p:attrName>
                                        </p:attrNameLst>
                                      </p:cBhvr>
                                      <p:to>
                                        <p:strVal val="visible"/>
                                      </p:to>
                                    </p:set>
                                    <p:anim calcmode="lin" valueType="num">
                                      <p:cBhvr>
                                        <p:cTn id="17" dur="500" fill="hold"/>
                                        <p:tgtEl>
                                          <p:spTgt spid="43"/>
                                        </p:tgtEl>
                                        <p:attrNameLst>
                                          <p:attrName>ppt_w</p:attrName>
                                        </p:attrNameLst>
                                      </p:cBhvr>
                                      <p:tavLst>
                                        <p:tav tm="0">
                                          <p:val>
                                            <p:fltVal val="0"/>
                                          </p:val>
                                        </p:tav>
                                        <p:tav tm="100000">
                                          <p:val>
                                            <p:strVal val="#ppt_w"/>
                                          </p:val>
                                        </p:tav>
                                      </p:tavLst>
                                    </p:anim>
                                    <p:anim calcmode="lin" valueType="num">
                                      <p:cBhvr>
                                        <p:cTn id="18" dur="500" fill="hold"/>
                                        <p:tgtEl>
                                          <p:spTgt spid="43"/>
                                        </p:tgtEl>
                                        <p:attrNameLst>
                                          <p:attrName>ppt_h</p:attrName>
                                        </p:attrNameLst>
                                      </p:cBhvr>
                                      <p:tavLst>
                                        <p:tav tm="0">
                                          <p:val>
                                            <p:fltVal val="0"/>
                                          </p:val>
                                        </p:tav>
                                        <p:tav tm="100000">
                                          <p:val>
                                            <p:strVal val="#ppt_h"/>
                                          </p:val>
                                        </p:tav>
                                      </p:tavLst>
                                    </p:anim>
                                    <p:animEffect transition="in" filter="fade">
                                      <p:cBhvr>
                                        <p:cTn id="19" dur="500"/>
                                        <p:tgtEl>
                                          <p:spTgt spid="43"/>
                                        </p:tgtEl>
                                      </p:cBhvr>
                                    </p:animEffect>
                                  </p:childTnLst>
                                </p:cTn>
                              </p:par>
                              <p:par>
                                <p:cTn id="20" presetID="53" presetClass="entr" presetSubtype="16" fill="hold" nodeType="withEffect">
                                  <p:stCondLst>
                                    <p:cond delay="0"/>
                                  </p:stCondLst>
                                  <p:childTnLst>
                                    <p:set>
                                      <p:cBhvr>
                                        <p:cTn id="21" dur="1" fill="hold">
                                          <p:stCondLst>
                                            <p:cond delay="0"/>
                                          </p:stCondLst>
                                        </p:cTn>
                                        <p:tgtEl>
                                          <p:spTgt spid="56"/>
                                        </p:tgtEl>
                                        <p:attrNameLst>
                                          <p:attrName>style.visibility</p:attrName>
                                        </p:attrNameLst>
                                      </p:cBhvr>
                                      <p:to>
                                        <p:strVal val="visible"/>
                                      </p:to>
                                    </p:set>
                                    <p:anim calcmode="lin" valueType="num">
                                      <p:cBhvr>
                                        <p:cTn id="22" dur="500" fill="hold"/>
                                        <p:tgtEl>
                                          <p:spTgt spid="56"/>
                                        </p:tgtEl>
                                        <p:attrNameLst>
                                          <p:attrName>ppt_w</p:attrName>
                                        </p:attrNameLst>
                                      </p:cBhvr>
                                      <p:tavLst>
                                        <p:tav tm="0">
                                          <p:val>
                                            <p:fltVal val="0"/>
                                          </p:val>
                                        </p:tav>
                                        <p:tav tm="100000">
                                          <p:val>
                                            <p:strVal val="#ppt_w"/>
                                          </p:val>
                                        </p:tav>
                                      </p:tavLst>
                                    </p:anim>
                                    <p:anim calcmode="lin" valueType="num">
                                      <p:cBhvr>
                                        <p:cTn id="23" dur="500" fill="hold"/>
                                        <p:tgtEl>
                                          <p:spTgt spid="56"/>
                                        </p:tgtEl>
                                        <p:attrNameLst>
                                          <p:attrName>ppt_h</p:attrName>
                                        </p:attrNameLst>
                                      </p:cBhvr>
                                      <p:tavLst>
                                        <p:tav tm="0">
                                          <p:val>
                                            <p:fltVal val="0"/>
                                          </p:val>
                                        </p:tav>
                                        <p:tav tm="100000">
                                          <p:val>
                                            <p:strVal val="#ppt_h"/>
                                          </p:val>
                                        </p:tav>
                                      </p:tavLst>
                                    </p:anim>
                                    <p:animEffect transition="in" filter="fade">
                                      <p:cBhvr>
                                        <p:cTn id="24" dur="500"/>
                                        <p:tgtEl>
                                          <p:spTgt spid="56"/>
                                        </p:tgtEl>
                                      </p:cBhvr>
                                    </p:animEffect>
                                  </p:childTnLst>
                                </p:cTn>
                              </p:par>
                              <p:par>
                                <p:cTn id="25" presetID="53" presetClass="entr" presetSubtype="16" fill="hold"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par>
                                <p:cTn id="30" presetID="53" presetClass="entr" presetSubtype="16" fill="hold" nodeType="with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10" presetClass="entr" presetSubtype="0" fill="hold" grpId="0" nodeType="withEffect">
                                  <p:stCondLst>
                                    <p:cond delay="0"/>
                                  </p:stCondLst>
                                  <p:childTnLst>
                                    <p:set>
                                      <p:cBhvr>
                                        <p:cTn id="36" dur="1" fill="hold">
                                          <p:stCondLst>
                                            <p:cond delay="0"/>
                                          </p:stCondLst>
                                        </p:cTn>
                                        <p:tgtEl>
                                          <p:spTgt spid="4103"/>
                                        </p:tgtEl>
                                        <p:attrNameLst>
                                          <p:attrName>style.visibility</p:attrName>
                                        </p:attrNameLst>
                                      </p:cBhvr>
                                      <p:to>
                                        <p:strVal val="visible"/>
                                      </p:to>
                                    </p:set>
                                    <p:animEffect transition="in" filter="fade">
                                      <p:cBhvr>
                                        <p:cTn id="37" dur="500"/>
                                        <p:tgtEl>
                                          <p:spTgt spid="4103"/>
                                        </p:tgtEl>
                                      </p:cBhvr>
                                    </p:animEffect>
                                  </p:childTnLst>
                                </p:cTn>
                              </p:par>
                              <p:par>
                                <p:cTn id="38" presetID="10" presetClass="entr" presetSubtype="0" fill="hold" nodeType="withEffect">
                                  <p:stCondLst>
                                    <p:cond delay="0"/>
                                  </p:stCondLst>
                                  <p:childTnLst>
                                    <p:set>
                                      <p:cBhvr>
                                        <p:cTn id="39" dur="1" fill="hold">
                                          <p:stCondLst>
                                            <p:cond delay="0"/>
                                          </p:stCondLst>
                                        </p:cTn>
                                        <p:tgtEl>
                                          <p:spTgt spid="26"/>
                                        </p:tgtEl>
                                        <p:attrNameLst>
                                          <p:attrName>style.visibility</p:attrName>
                                        </p:attrNameLst>
                                      </p:cBhvr>
                                      <p:to>
                                        <p:strVal val="visible"/>
                                      </p:to>
                                    </p:set>
                                    <p:animEffect transition="in" filter="fade">
                                      <p:cBhvr>
                                        <p:cTn id="40" dur="500"/>
                                        <p:tgtEl>
                                          <p:spTgt spid="26"/>
                                        </p:tgtEl>
                                      </p:cBhvr>
                                    </p:animEffect>
                                  </p:childTnLst>
                                </p:cTn>
                              </p:par>
                              <p:par>
                                <p:cTn id="41" presetID="10" presetClass="entr" presetSubtype="0" fill="hold" nodeType="withEffect">
                                  <p:stCondLst>
                                    <p:cond delay="0"/>
                                  </p:stCondLst>
                                  <p:childTnLst>
                                    <p:set>
                                      <p:cBhvr>
                                        <p:cTn id="42" dur="1" fill="hold">
                                          <p:stCondLst>
                                            <p:cond delay="0"/>
                                          </p:stCondLst>
                                        </p:cTn>
                                        <p:tgtEl>
                                          <p:spTgt spid="27"/>
                                        </p:tgtEl>
                                        <p:attrNameLst>
                                          <p:attrName>style.visibility</p:attrName>
                                        </p:attrNameLst>
                                      </p:cBhvr>
                                      <p:to>
                                        <p:strVal val="visible"/>
                                      </p:to>
                                    </p:set>
                                    <p:animEffect transition="in" filter="fade">
                                      <p:cBhvr>
                                        <p:cTn id="43" dur="500"/>
                                        <p:tgtEl>
                                          <p:spTgt spid="27"/>
                                        </p:tgtEl>
                                      </p:cBhvr>
                                    </p:animEffect>
                                  </p:childTnLst>
                                </p:cTn>
                              </p:par>
                            </p:childTnLst>
                          </p:cTn>
                        </p:par>
                      </p:childTnLst>
                    </p:cTn>
                  </p:par>
                  <p:par>
                    <p:cTn id="44" fill="hold" nodeType="clickPar">
                      <p:stCondLst>
                        <p:cond delay="indefinite"/>
                      </p:stCondLst>
                      <p:childTnLst>
                        <p:par>
                          <p:cTn id="45" fill="hold" nodeType="withGroup">
                            <p:stCondLst>
                              <p:cond delay="0"/>
                            </p:stCondLst>
                            <p:childTnLst>
                              <p:par>
                                <p:cTn id="46" presetID="10" presetClass="exit" presetSubtype="0" fill="hold" nodeType="clickEffect">
                                  <p:stCondLst>
                                    <p:cond delay="0"/>
                                  </p:stCondLst>
                                  <p:childTnLst>
                                    <p:animEffect transition="out" filter="fade">
                                      <p:cBhvr>
                                        <p:cTn id="47" dur="500"/>
                                        <p:tgtEl>
                                          <p:spTgt spid="82"/>
                                        </p:tgtEl>
                                      </p:cBhvr>
                                    </p:animEffect>
                                    <p:set>
                                      <p:cBhvr>
                                        <p:cTn id="48" dur="1" fill="hold">
                                          <p:stCondLst>
                                            <p:cond delay="499"/>
                                          </p:stCondLst>
                                        </p:cTn>
                                        <p:tgtEl>
                                          <p:spTgt spid="82"/>
                                        </p:tgtEl>
                                        <p:attrNameLst>
                                          <p:attrName>style.visibility</p:attrName>
                                        </p:attrNameLst>
                                      </p:cBhvr>
                                      <p:to>
                                        <p:strVal val="hidden"/>
                                      </p:to>
                                    </p:set>
                                  </p:childTnLst>
                                </p:cTn>
                              </p:par>
                              <p:par>
                                <p:cTn id="49" presetID="10" presetClass="exit" presetSubtype="0" fill="hold" grpId="0" nodeType="withEffect">
                                  <p:stCondLst>
                                    <p:cond delay="0"/>
                                  </p:stCondLst>
                                  <p:childTnLst>
                                    <p:animEffect transition="out" filter="fade">
                                      <p:cBhvr>
                                        <p:cTn id="50" dur="500"/>
                                        <p:tgtEl>
                                          <p:spTgt spid="58"/>
                                        </p:tgtEl>
                                      </p:cBhvr>
                                    </p:animEffect>
                                    <p:set>
                                      <p:cBhvr>
                                        <p:cTn id="51" dur="1" fill="hold">
                                          <p:stCondLst>
                                            <p:cond delay="499"/>
                                          </p:stCondLst>
                                        </p:cTn>
                                        <p:tgtEl>
                                          <p:spTgt spid="58"/>
                                        </p:tgtEl>
                                        <p:attrNameLst>
                                          <p:attrName>style.visibility</p:attrName>
                                        </p:attrNameLst>
                                      </p:cBhvr>
                                      <p:to>
                                        <p:strVal val="hidden"/>
                                      </p:to>
                                    </p:set>
                                  </p:childTnLst>
                                </p:cTn>
                              </p:par>
                              <p:par>
                                <p:cTn id="52" presetID="10" presetClass="exit" presetSubtype="0" fill="hold" grpId="0" nodeType="withEffect">
                                  <p:stCondLst>
                                    <p:cond delay="0"/>
                                  </p:stCondLst>
                                  <p:childTnLst>
                                    <p:animEffect transition="out" filter="fade">
                                      <p:cBhvr>
                                        <p:cTn id="53" dur="500"/>
                                        <p:tgtEl>
                                          <p:spTgt spid="43"/>
                                        </p:tgtEl>
                                      </p:cBhvr>
                                    </p:animEffect>
                                    <p:set>
                                      <p:cBhvr>
                                        <p:cTn id="54" dur="1" fill="hold">
                                          <p:stCondLst>
                                            <p:cond delay="499"/>
                                          </p:stCondLst>
                                        </p:cTn>
                                        <p:tgtEl>
                                          <p:spTgt spid="43"/>
                                        </p:tgtEl>
                                        <p:attrNameLst>
                                          <p:attrName>style.visibility</p:attrName>
                                        </p:attrNameLst>
                                      </p:cBhvr>
                                      <p:to>
                                        <p:strVal val="hidden"/>
                                      </p:to>
                                    </p:set>
                                  </p:childTnLst>
                                </p:cTn>
                              </p:par>
                              <p:par>
                                <p:cTn id="55" presetID="10" presetClass="exit" presetSubtype="0" fill="hold" grpId="0" nodeType="withEffect">
                                  <p:stCondLst>
                                    <p:cond delay="0"/>
                                  </p:stCondLst>
                                  <p:childTnLst>
                                    <p:animEffect transition="out" filter="fade">
                                      <p:cBhvr>
                                        <p:cTn id="56" dur="500"/>
                                        <p:tgtEl>
                                          <p:spTgt spid="56"/>
                                        </p:tgtEl>
                                      </p:cBhvr>
                                    </p:animEffect>
                                    <p:set>
                                      <p:cBhvr>
                                        <p:cTn id="57" dur="1" fill="hold">
                                          <p:stCondLst>
                                            <p:cond delay="499"/>
                                          </p:stCondLst>
                                        </p:cTn>
                                        <p:tgtEl>
                                          <p:spTgt spid="56"/>
                                        </p:tgtEl>
                                        <p:attrNameLst>
                                          <p:attrName>style.visibility</p:attrName>
                                        </p:attrNameLst>
                                      </p:cBhvr>
                                      <p:to>
                                        <p:strVal val="hidden"/>
                                      </p:to>
                                    </p:set>
                                  </p:childTnLst>
                                </p:cTn>
                              </p:par>
                              <p:par>
                                <p:cTn id="58" presetID="10" presetClass="exit" presetSubtype="0" fill="hold" grpId="0" nodeType="withEffect">
                                  <p:stCondLst>
                                    <p:cond delay="0"/>
                                  </p:stCondLst>
                                  <p:childTnLst>
                                    <p:animEffect transition="out" filter="fade">
                                      <p:cBhvr>
                                        <p:cTn id="59" dur="500"/>
                                        <p:tgtEl>
                                          <p:spTgt spid="55"/>
                                        </p:tgtEl>
                                      </p:cBhvr>
                                    </p:animEffect>
                                    <p:set>
                                      <p:cBhvr>
                                        <p:cTn id="60" dur="1" fill="hold">
                                          <p:stCondLst>
                                            <p:cond delay="499"/>
                                          </p:stCondLst>
                                        </p:cTn>
                                        <p:tgtEl>
                                          <p:spTgt spid="55"/>
                                        </p:tgtEl>
                                        <p:attrNameLst>
                                          <p:attrName>style.visibility</p:attrName>
                                        </p:attrNameLst>
                                      </p:cBhvr>
                                      <p:to>
                                        <p:strVal val="hidden"/>
                                      </p:to>
                                    </p:set>
                                  </p:childTnLst>
                                </p:cTn>
                              </p:par>
                              <p:par>
                                <p:cTn id="61" presetID="10" presetClass="exit" presetSubtype="0" fill="hold" grpId="0" nodeType="withEffect">
                                  <p:stCondLst>
                                    <p:cond delay="0"/>
                                  </p:stCondLst>
                                  <p:childTnLst>
                                    <p:animEffect transition="out" filter="fade">
                                      <p:cBhvr>
                                        <p:cTn id="62" dur="500"/>
                                        <p:tgtEl>
                                          <p:spTgt spid="57"/>
                                        </p:tgtEl>
                                      </p:cBhvr>
                                    </p:animEffect>
                                    <p:set>
                                      <p:cBhvr>
                                        <p:cTn id="63" dur="1" fill="hold">
                                          <p:stCondLst>
                                            <p:cond delay="499"/>
                                          </p:stCondLst>
                                        </p:cTn>
                                        <p:tgtEl>
                                          <p:spTgt spid="57"/>
                                        </p:tgtEl>
                                        <p:attrNameLst>
                                          <p:attrName>style.visibility</p:attrName>
                                        </p:attrNameLst>
                                      </p:cBhvr>
                                      <p:to>
                                        <p:strVal val="hidden"/>
                                      </p:to>
                                    </p:set>
                                  </p:childTnLst>
                                </p:cTn>
                              </p:par>
                              <p:par>
                                <p:cTn id="64" presetID="10" presetClass="exit" presetSubtype="0" fill="hold" nodeType="withEffect">
                                  <p:stCondLst>
                                    <p:cond delay="0"/>
                                  </p:stCondLst>
                                  <p:childTnLst>
                                    <p:animEffect transition="out" filter="fade">
                                      <p:cBhvr>
                                        <p:cTn id="65" dur="500"/>
                                        <p:tgtEl>
                                          <p:spTgt spid="26"/>
                                        </p:tgtEl>
                                      </p:cBhvr>
                                    </p:animEffect>
                                    <p:set>
                                      <p:cBhvr>
                                        <p:cTn id="66" dur="1" fill="hold">
                                          <p:stCondLst>
                                            <p:cond delay="499"/>
                                          </p:stCondLst>
                                        </p:cTn>
                                        <p:tgtEl>
                                          <p:spTgt spid="26"/>
                                        </p:tgtEl>
                                        <p:attrNameLst>
                                          <p:attrName>style.visibility</p:attrName>
                                        </p:attrNameLst>
                                      </p:cBhvr>
                                      <p:to>
                                        <p:strVal val="hidden"/>
                                      </p:to>
                                    </p:set>
                                  </p:childTnLst>
                                </p:cTn>
                              </p:par>
                              <p:par>
                                <p:cTn id="67" presetID="10" presetClass="exit" presetSubtype="0" fill="hold" nodeType="withEffect">
                                  <p:stCondLst>
                                    <p:cond delay="0"/>
                                  </p:stCondLst>
                                  <p:childTnLst>
                                    <p:animEffect transition="out" filter="fade">
                                      <p:cBhvr>
                                        <p:cTn id="68" dur="500"/>
                                        <p:tgtEl>
                                          <p:spTgt spid="27"/>
                                        </p:tgtEl>
                                      </p:cBhvr>
                                    </p:animEffect>
                                    <p:set>
                                      <p:cBhvr>
                                        <p:cTn id="69" dur="1" fill="hold">
                                          <p:stCondLst>
                                            <p:cond delay="499"/>
                                          </p:stCondLst>
                                        </p:cTn>
                                        <p:tgtEl>
                                          <p:spTgt spid="2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0" restart="whenNotActive" fill="hold" evtFilter="cancelBubble" nodeType="interactiveSeq">
                <p:stCondLst>
                  <p:cond evt="onClick" delay="0">
                    <p:tgtEl>
                      <p:spTgt spid="26"/>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10" presetClass="exit" presetSubtype="0" fill="hold" nodeType="clickEffect">
                                  <p:stCondLst>
                                    <p:cond delay="0"/>
                                  </p:stCondLst>
                                  <p:childTnLst>
                                    <p:animEffect transition="out" filter="fade">
                                      <p:cBhvr>
                                        <p:cTn id="74" dur="5000"/>
                                        <p:tgtEl>
                                          <p:spTgt spid="43"/>
                                        </p:tgtEl>
                                      </p:cBhvr>
                                    </p:animEffect>
                                    <p:set>
                                      <p:cBhvr>
                                        <p:cTn id="75" dur="1" fill="hold">
                                          <p:stCondLst>
                                            <p:cond delay="4999"/>
                                          </p:stCondLst>
                                        </p:cTn>
                                        <p:tgtEl>
                                          <p:spTgt spid="43"/>
                                        </p:tgtEl>
                                        <p:attrNameLst>
                                          <p:attrName>style.visibility</p:attrName>
                                        </p:attrNameLst>
                                      </p:cBhvr>
                                      <p:to>
                                        <p:strVal val="hidden"/>
                                      </p:to>
                                    </p:set>
                                  </p:childTnLst>
                                  <p:subTnLst>
                                    <p:audio>
                                      <p:cMediaNode>
                                        <p:cTn display="0" masterRel="sameClick">
                                          <p:stCondLst>
                                            <p:cond evt="begin" delay="0">
                                              <p:tn val="73"/>
                                            </p:cond>
                                          </p:stCondLst>
                                          <p:endCondLst>
                                            <p:cond evt="onStopAudio" delay="0">
                                              <p:tgtEl>
                                                <p:sldTgt/>
                                              </p:tgtEl>
                                            </p:cond>
                                          </p:endCondLst>
                                        </p:cTn>
                                        <p:tgtEl>
                                          <p:sndTgt r:embed="rId4" name="bo  2 phuong an sai.wav"/>
                                        </p:tgtEl>
                                      </p:cMediaNode>
                                    </p:audio>
                                  </p:subTnLst>
                                </p:cTn>
                              </p:par>
                              <p:par>
                                <p:cTn id="76" presetID="10" presetClass="exit" presetSubtype="0" fill="hold" nodeType="withEffect">
                                  <p:stCondLst>
                                    <p:cond delay="0"/>
                                  </p:stCondLst>
                                  <p:childTnLst>
                                    <p:animEffect transition="out" filter="fade">
                                      <p:cBhvr>
                                        <p:cTn id="77" dur="5000"/>
                                        <p:tgtEl>
                                          <p:spTgt spid="57"/>
                                        </p:tgtEl>
                                      </p:cBhvr>
                                    </p:animEffect>
                                    <p:set>
                                      <p:cBhvr>
                                        <p:cTn id="78" dur="1" fill="hold">
                                          <p:stCondLst>
                                            <p:cond delay="4999"/>
                                          </p:stCondLst>
                                        </p:cTn>
                                        <p:tgtEl>
                                          <p:spTgt spid="57"/>
                                        </p:tgtEl>
                                        <p:attrNameLst>
                                          <p:attrName>style.visibility</p:attrName>
                                        </p:attrNameLst>
                                      </p:cBhvr>
                                      <p:to>
                                        <p:strVal val="hidden"/>
                                      </p:to>
                                    </p:set>
                                  </p:childTnLst>
                                  <p:subTnLst>
                                    <p:audio>
                                      <p:cMediaNode>
                                        <p:cTn display="0" masterRel="sameClick">
                                          <p:stCondLst>
                                            <p:cond evt="begin" delay="0">
                                              <p:tn val="76"/>
                                            </p:cond>
                                          </p:stCondLst>
                                          <p:endCondLst>
                                            <p:cond evt="onStopAudio" delay="0">
                                              <p:tgtEl>
                                                <p:sldTgt/>
                                              </p:tgtEl>
                                            </p:cond>
                                          </p:endCondLst>
                                        </p:cTn>
                                        <p:tgtEl>
                                          <p:sndTgt r:embed="rId4" name="bo  2 phuong an sai.wav"/>
                                        </p:tgtEl>
                                      </p:cMediaNode>
                                    </p:audio>
                                  </p:subTnLst>
                                </p:cTn>
                              </p:par>
                            </p:childTnLst>
                          </p:cTn>
                        </p:par>
                      </p:childTnLst>
                    </p:cTn>
                  </p:par>
                </p:childTnLst>
              </p:cTn>
              <p:nextCondLst>
                <p:cond evt="onClick" delay="0">
                  <p:tgtEl>
                    <p:spTgt spid="26"/>
                  </p:tgtEl>
                </p:cond>
              </p:nextCondLst>
            </p:seq>
            <p:seq concurrent="1" nextAc="seek">
              <p:cTn id="79" restart="whenNotActive" fill="hold" evtFilter="cancelBubble" nodeType="interactiveSeq">
                <p:stCondLst>
                  <p:cond evt="onClick" delay="0">
                    <p:tgtEl>
                      <p:spTgt spid="27"/>
                    </p:tgtEl>
                  </p:cond>
                </p:stCondLst>
                <p:endSync evt="end" delay="0">
                  <p:rtn val="all"/>
                </p:endSync>
                <p:childTnLst>
                  <p:par>
                    <p:cTn id="80" fill="hold" nodeType="clickPar">
                      <p:stCondLst>
                        <p:cond delay="0"/>
                      </p:stCondLst>
                      <p:childTnLst>
                        <p:par>
                          <p:cTn id="81" fill="hold" nodeType="withGroup">
                            <p:stCondLst>
                              <p:cond delay="0"/>
                            </p:stCondLst>
                            <p:childTnLst>
                              <p:par>
                                <p:cTn id="82" presetID="22" presetClass="entr" presetSubtype="4" fill="hold" nodeType="clickEffect">
                                  <p:stCondLst>
                                    <p:cond delay="0"/>
                                  </p:stCondLst>
                                  <p:childTnLst>
                                    <p:set>
                                      <p:cBhvr>
                                        <p:cTn id="83" dur="1" fill="hold">
                                          <p:stCondLst>
                                            <p:cond delay="0"/>
                                          </p:stCondLst>
                                        </p:cTn>
                                        <p:tgtEl>
                                          <p:spTgt spid="4109"/>
                                        </p:tgtEl>
                                        <p:attrNameLst>
                                          <p:attrName>style.visibility</p:attrName>
                                        </p:attrNameLst>
                                      </p:cBhvr>
                                      <p:to>
                                        <p:strVal val="visible"/>
                                      </p:to>
                                    </p:set>
                                    <p:animEffect transition="in" filter="wipe(down)">
                                      <p:cBhvr>
                                        <p:cTn id="84" dur="6000"/>
                                        <p:tgtEl>
                                          <p:spTgt spid="4109"/>
                                        </p:tgtEl>
                                      </p:cBhvr>
                                    </p:animEffect>
                                  </p:childTnLst>
                                  <p:subTnLst>
                                    <p:audio>
                                      <p:cMediaNode>
                                        <p:cTn display="0" masterRel="sameClick">
                                          <p:stCondLst>
                                            <p:cond evt="begin" delay="0">
                                              <p:tn val="82"/>
                                            </p:cond>
                                          </p:stCondLst>
                                          <p:endCondLst>
                                            <p:cond evt="onStopAudio" delay="0">
                                              <p:tgtEl>
                                                <p:sldTgt/>
                                              </p:tgtEl>
                                            </p:cond>
                                          </p:endCondLst>
                                        </p:cTn>
                                        <p:tgtEl>
                                          <p:sndTgt r:embed="rId5" name="hoi y kien khan gia.wav"/>
                                        </p:tgtEl>
                                      </p:cMediaNode>
                                    </p:audio>
                                  </p:subTnLst>
                                </p:cTn>
                              </p:par>
                              <p:par>
                                <p:cTn id="85" presetID="22" presetClass="entr" presetSubtype="4" fill="hold" nodeType="withEffect">
                                  <p:stCondLst>
                                    <p:cond delay="0"/>
                                  </p:stCondLst>
                                  <p:childTnLst>
                                    <p:set>
                                      <p:cBhvr>
                                        <p:cTn id="86" dur="1" fill="hold">
                                          <p:stCondLst>
                                            <p:cond delay="0"/>
                                          </p:stCondLst>
                                        </p:cTn>
                                        <p:tgtEl>
                                          <p:spTgt spid="4110"/>
                                        </p:tgtEl>
                                        <p:attrNameLst>
                                          <p:attrName>style.visibility</p:attrName>
                                        </p:attrNameLst>
                                      </p:cBhvr>
                                      <p:to>
                                        <p:strVal val="visible"/>
                                      </p:to>
                                    </p:set>
                                    <p:animEffect transition="in" filter="wipe(down)">
                                      <p:cBhvr>
                                        <p:cTn id="87" dur="7000"/>
                                        <p:tgtEl>
                                          <p:spTgt spid="4110"/>
                                        </p:tgtEl>
                                      </p:cBhvr>
                                    </p:animEffect>
                                  </p:childTnLst>
                                  <p:subTnLst>
                                    <p:audio>
                                      <p:cMediaNode>
                                        <p:cTn display="0" masterRel="sameClick">
                                          <p:stCondLst>
                                            <p:cond evt="begin" delay="0">
                                              <p:tn val="85"/>
                                            </p:cond>
                                          </p:stCondLst>
                                          <p:endCondLst>
                                            <p:cond evt="onStopAudio" delay="0">
                                              <p:tgtEl>
                                                <p:sldTgt/>
                                              </p:tgtEl>
                                            </p:cond>
                                          </p:endCondLst>
                                        </p:cTn>
                                        <p:tgtEl>
                                          <p:sndTgt r:embed="rId5" name="hoi y kien khan gia.wav"/>
                                        </p:tgtEl>
                                      </p:cMediaNode>
                                    </p:audio>
                                  </p:subTnLst>
                                </p:cTn>
                              </p:par>
                              <p:par>
                                <p:cTn id="88" presetID="22" presetClass="entr" presetSubtype="4" fill="hold" nodeType="withEffect">
                                  <p:stCondLst>
                                    <p:cond delay="0"/>
                                  </p:stCondLst>
                                  <p:childTnLst>
                                    <p:set>
                                      <p:cBhvr>
                                        <p:cTn id="89" dur="1" fill="hold">
                                          <p:stCondLst>
                                            <p:cond delay="0"/>
                                          </p:stCondLst>
                                        </p:cTn>
                                        <p:tgtEl>
                                          <p:spTgt spid="4111"/>
                                        </p:tgtEl>
                                        <p:attrNameLst>
                                          <p:attrName>style.visibility</p:attrName>
                                        </p:attrNameLst>
                                      </p:cBhvr>
                                      <p:to>
                                        <p:strVal val="visible"/>
                                      </p:to>
                                    </p:set>
                                    <p:animEffect transition="in" filter="wipe(down)">
                                      <p:cBhvr>
                                        <p:cTn id="90" dur="8000"/>
                                        <p:tgtEl>
                                          <p:spTgt spid="4111"/>
                                        </p:tgtEl>
                                      </p:cBhvr>
                                    </p:animEffect>
                                  </p:childTnLst>
                                  <p:subTnLst>
                                    <p:audio>
                                      <p:cMediaNode>
                                        <p:cTn display="0" masterRel="sameClick">
                                          <p:stCondLst>
                                            <p:cond evt="begin" delay="0">
                                              <p:tn val="88"/>
                                            </p:cond>
                                          </p:stCondLst>
                                          <p:endCondLst>
                                            <p:cond evt="onStopAudio" delay="0">
                                              <p:tgtEl>
                                                <p:sldTgt/>
                                              </p:tgtEl>
                                            </p:cond>
                                          </p:endCondLst>
                                        </p:cTn>
                                        <p:tgtEl>
                                          <p:sndTgt r:embed="rId5" name="hoi y kien khan gia.wav"/>
                                        </p:tgtEl>
                                      </p:cMediaNode>
                                    </p:audio>
                                  </p:subTnLst>
                                </p:cTn>
                              </p:par>
                              <p:par>
                                <p:cTn id="91" presetID="22" presetClass="entr" presetSubtype="4" fill="hold" nodeType="withEffect">
                                  <p:stCondLst>
                                    <p:cond delay="0"/>
                                  </p:stCondLst>
                                  <p:childTnLst>
                                    <p:set>
                                      <p:cBhvr>
                                        <p:cTn id="92" dur="1" fill="hold">
                                          <p:stCondLst>
                                            <p:cond delay="0"/>
                                          </p:stCondLst>
                                        </p:cTn>
                                        <p:tgtEl>
                                          <p:spTgt spid="4112"/>
                                        </p:tgtEl>
                                        <p:attrNameLst>
                                          <p:attrName>style.visibility</p:attrName>
                                        </p:attrNameLst>
                                      </p:cBhvr>
                                      <p:to>
                                        <p:strVal val="visible"/>
                                      </p:to>
                                    </p:set>
                                    <p:animEffect transition="in" filter="wipe(down)">
                                      <p:cBhvr>
                                        <p:cTn id="93" dur="9000"/>
                                        <p:tgtEl>
                                          <p:spTgt spid="4112"/>
                                        </p:tgtEl>
                                      </p:cBhvr>
                                    </p:animEffect>
                                  </p:childTnLst>
                                  <p:subTnLst>
                                    <p:audio>
                                      <p:cMediaNode>
                                        <p:cTn display="0" masterRel="sameClick">
                                          <p:stCondLst>
                                            <p:cond evt="begin" delay="0">
                                              <p:tn val="91"/>
                                            </p:cond>
                                          </p:stCondLst>
                                          <p:endCondLst>
                                            <p:cond evt="onStopAudio" delay="0">
                                              <p:tgtEl>
                                                <p:sldTgt/>
                                              </p:tgtEl>
                                            </p:cond>
                                          </p:endCondLst>
                                        </p:cTn>
                                        <p:tgtEl>
                                          <p:sndTgt r:embed="rId5" name="hoi y kien khan gia.wav"/>
                                        </p:tgtEl>
                                      </p:cMediaNode>
                                    </p:audio>
                                  </p:subTnLst>
                                </p:cTn>
                              </p:par>
                              <p:par>
                                <p:cTn id="94" presetID="22" presetClass="entr" presetSubtype="4" fill="hold" nodeType="withEffect">
                                  <p:stCondLst>
                                    <p:cond delay="0"/>
                                  </p:stCondLst>
                                  <p:childTnLst>
                                    <p:set>
                                      <p:cBhvr>
                                        <p:cTn id="95" dur="1" fill="hold">
                                          <p:stCondLst>
                                            <p:cond delay="0"/>
                                          </p:stCondLst>
                                        </p:cTn>
                                        <p:tgtEl>
                                          <p:spTgt spid="4113"/>
                                        </p:tgtEl>
                                        <p:attrNameLst>
                                          <p:attrName>style.visibility</p:attrName>
                                        </p:attrNameLst>
                                      </p:cBhvr>
                                      <p:to>
                                        <p:strVal val="visible"/>
                                      </p:to>
                                    </p:set>
                                    <p:animEffect transition="in" filter="wipe(down)">
                                      <p:cBhvr>
                                        <p:cTn id="96" dur="10000"/>
                                        <p:tgtEl>
                                          <p:spTgt spid="4113"/>
                                        </p:tgtEl>
                                      </p:cBhvr>
                                    </p:animEffect>
                                  </p:childTnLst>
                                  <p:subTnLst>
                                    <p:audio>
                                      <p:cMediaNode>
                                        <p:cTn display="0" masterRel="sameClick">
                                          <p:stCondLst>
                                            <p:cond evt="begin" delay="0">
                                              <p:tn val="94"/>
                                            </p:cond>
                                          </p:stCondLst>
                                          <p:endCondLst>
                                            <p:cond evt="onStopAudio" delay="0">
                                              <p:tgtEl>
                                                <p:sldTgt/>
                                              </p:tgtEl>
                                            </p:cond>
                                          </p:endCondLst>
                                        </p:cTn>
                                        <p:tgtEl>
                                          <p:sndTgt r:embed="rId5" name="hoi y kien khan gia.wav"/>
                                        </p:tgtEl>
                                      </p:cMediaNode>
                                    </p:audio>
                                  </p:subTnLst>
                                </p:cTn>
                              </p:par>
                              <p:par>
                                <p:cTn id="97" presetID="10" presetClass="exit" presetSubtype="0" fill="hold" nodeType="withEffect">
                                  <p:stCondLst>
                                    <p:cond delay="10000"/>
                                  </p:stCondLst>
                                  <p:childTnLst>
                                    <p:animEffect transition="out" filter="fade">
                                      <p:cBhvr>
                                        <p:cTn id="98" dur="500"/>
                                        <p:tgtEl>
                                          <p:spTgt spid="4109"/>
                                        </p:tgtEl>
                                      </p:cBhvr>
                                    </p:animEffect>
                                    <p:set>
                                      <p:cBhvr>
                                        <p:cTn id="99" dur="1" fill="hold">
                                          <p:stCondLst>
                                            <p:cond delay="499"/>
                                          </p:stCondLst>
                                        </p:cTn>
                                        <p:tgtEl>
                                          <p:spTgt spid="4109"/>
                                        </p:tgtEl>
                                        <p:attrNameLst>
                                          <p:attrName>style.visibility</p:attrName>
                                        </p:attrNameLst>
                                      </p:cBhvr>
                                      <p:to>
                                        <p:strVal val="hidden"/>
                                      </p:to>
                                    </p:set>
                                  </p:childTnLst>
                                </p:cTn>
                              </p:par>
                              <p:par>
                                <p:cTn id="100" presetID="10" presetClass="exit" presetSubtype="0" fill="hold" nodeType="withEffect">
                                  <p:stCondLst>
                                    <p:cond delay="10000"/>
                                  </p:stCondLst>
                                  <p:childTnLst>
                                    <p:animEffect transition="out" filter="fade">
                                      <p:cBhvr>
                                        <p:cTn id="101" dur="500"/>
                                        <p:tgtEl>
                                          <p:spTgt spid="4110"/>
                                        </p:tgtEl>
                                      </p:cBhvr>
                                    </p:animEffect>
                                    <p:set>
                                      <p:cBhvr>
                                        <p:cTn id="102" dur="1" fill="hold">
                                          <p:stCondLst>
                                            <p:cond delay="499"/>
                                          </p:stCondLst>
                                        </p:cTn>
                                        <p:tgtEl>
                                          <p:spTgt spid="4110"/>
                                        </p:tgtEl>
                                        <p:attrNameLst>
                                          <p:attrName>style.visibility</p:attrName>
                                        </p:attrNameLst>
                                      </p:cBhvr>
                                      <p:to>
                                        <p:strVal val="hidden"/>
                                      </p:to>
                                    </p:set>
                                  </p:childTnLst>
                                </p:cTn>
                              </p:par>
                              <p:par>
                                <p:cTn id="103" presetID="10" presetClass="exit" presetSubtype="0" fill="hold" nodeType="withEffect">
                                  <p:stCondLst>
                                    <p:cond delay="10000"/>
                                  </p:stCondLst>
                                  <p:childTnLst>
                                    <p:animEffect transition="out" filter="fade">
                                      <p:cBhvr>
                                        <p:cTn id="104" dur="500"/>
                                        <p:tgtEl>
                                          <p:spTgt spid="4111"/>
                                        </p:tgtEl>
                                      </p:cBhvr>
                                    </p:animEffect>
                                    <p:set>
                                      <p:cBhvr>
                                        <p:cTn id="105" dur="1" fill="hold">
                                          <p:stCondLst>
                                            <p:cond delay="499"/>
                                          </p:stCondLst>
                                        </p:cTn>
                                        <p:tgtEl>
                                          <p:spTgt spid="4111"/>
                                        </p:tgtEl>
                                        <p:attrNameLst>
                                          <p:attrName>style.visibility</p:attrName>
                                        </p:attrNameLst>
                                      </p:cBhvr>
                                      <p:to>
                                        <p:strVal val="hidden"/>
                                      </p:to>
                                    </p:set>
                                  </p:childTnLst>
                                </p:cTn>
                              </p:par>
                              <p:par>
                                <p:cTn id="106" presetID="10" presetClass="exit" presetSubtype="0" fill="hold" nodeType="withEffect">
                                  <p:stCondLst>
                                    <p:cond delay="10000"/>
                                  </p:stCondLst>
                                  <p:childTnLst>
                                    <p:animEffect transition="out" filter="fade">
                                      <p:cBhvr>
                                        <p:cTn id="107" dur="500"/>
                                        <p:tgtEl>
                                          <p:spTgt spid="4112"/>
                                        </p:tgtEl>
                                      </p:cBhvr>
                                    </p:animEffect>
                                    <p:set>
                                      <p:cBhvr>
                                        <p:cTn id="108" dur="1" fill="hold">
                                          <p:stCondLst>
                                            <p:cond delay="499"/>
                                          </p:stCondLst>
                                        </p:cTn>
                                        <p:tgtEl>
                                          <p:spTgt spid="4112"/>
                                        </p:tgtEl>
                                        <p:attrNameLst>
                                          <p:attrName>style.visibility</p:attrName>
                                        </p:attrNameLst>
                                      </p:cBhvr>
                                      <p:to>
                                        <p:strVal val="hidden"/>
                                      </p:to>
                                    </p:set>
                                  </p:childTnLst>
                                </p:cTn>
                              </p:par>
                              <p:par>
                                <p:cTn id="109" presetID="10" presetClass="exit" presetSubtype="0" fill="hold" nodeType="withEffect">
                                  <p:stCondLst>
                                    <p:cond delay="10000"/>
                                  </p:stCondLst>
                                  <p:childTnLst>
                                    <p:animEffect transition="out" filter="fade">
                                      <p:cBhvr>
                                        <p:cTn id="110" dur="500"/>
                                        <p:tgtEl>
                                          <p:spTgt spid="4113"/>
                                        </p:tgtEl>
                                      </p:cBhvr>
                                    </p:animEffect>
                                    <p:set>
                                      <p:cBhvr>
                                        <p:cTn id="111" dur="1" fill="hold">
                                          <p:stCondLst>
                                            <p:cond delay="499"/>
                                          </p:stCondLst>
                                        </p:cTn>
                                        <p:tgtEl>
                                          <p:spTgt spid="4113"/>
                                        </p:tgtEl>
                                        <p:attrNameLst>
                                          <p:attrName>style.visibility</p:attrName>
                                        </p:attrNameLst>
                                      </p:cBhvr>
                                      <p:to>
                                        <p:strVal val="hidden"/>
                                      </p:to>
                                    </p:set>
                                  </p:childTnLst>
                                </p:cTn>
                              </p:par>
                            </p:childTnLst>
                          </p:cTn>
                        </p:par>
                      </p:childTnLst>
                    </p:cTn>
                  </p:par>
                </p:childTnLst>
              </p:cTn>
              <p:nextCondLst>
                <p:cond evt="onClick" delay="0">
                  <p:tgtEl>
                    <p:spTgt spid="27"/>
                  </p:tgtEl>
                </p:cond>
              </p:nextCondLst>
            </p:seq>
            <p:seq concurrent="1" nextAc="seek">
              <p:cTn id="112" restart="whenNotActive" fill="hold" evtFilter="cancelBubble" nodeType="interactiveSeq">
                <p:stCondLst>
                  <p:cond evt="onClick" delay="0">
                    <p:tgtEl>
                      <p:spTgt spid="43"/>
                    </p:tgtEl>
                  </p:cond>
                </p:stCondLst>
                <p:endSync evt="end" delay="0">
                  <p:rtn val="all"/>
                </p:endSync>
                <p:childTnLst>
                  <p:par>
                    <p:cTn id="113" fill="hold" nodeType="clickPar">
                      <p:stCondLst>
                        <p:cond delay="0"/>
                      </p:stCondLst>
                      <p:childTnLst>
                        <p:par>
                          <p:cTn id="114" fill="hold" nodeType="withGroup">
                            <p:stCondLst>
                              <p:cond delay="0"/>
                            </p:stCondLst>
                            <p:childTnLst>
                              <p:par>
                                <p:cTn id="115" presetID="1" presetClass="emph" presetSubtype="2" fill="hold" nodeType="clickEffect">
                                  <p:stCondLst>
                                    <p:cond delay="0"/>
                                  </p:stCondLst>
                                  <p:childTnLst>
                                    <p:animClr clrSpc="rgb" dir="cw">
                                      <p:cBhvr>
                                        <p:cTn id="116" dur="2000" fill="hold"/>
                                        <p:tgtEl>
                                          <p:spTgt spid="43"/>
                                        </p:tgtEl>
                                        <p:attrNameLst>
                                          <p:attrName>fillcolor</p:attrName>
                                        </p:attrNameLst>
                                      </p:cBhvr>
                                      <p:to>
                                        <a:schemeClr val="accent2"/>
                                      </p:to>
                                    </p:animClr>
                                    <p:set>
                                      <p:cBhvr>
                                        <p:cTn id="117" dur="2000" fill="hold"/>
                                        <p:tgtEl>
                                          <p:spTgt spid="43"/>
                                        </p:tgtEl>
                                        <p:attrNameLst>
                                          <p:attrName>fill.type</p:attrName>
                                        </p:attrNameLst>
                                      </p:cBhvr>
                                      <p:to>
                                        <p:strVal val="solid"/>
                                      </p:to>
                                    </p:set>
                                    <p:set>
                                      <p:cBhvr>
                                        <p:cTn id="118" dur="2000" fill="hold"/>
                                        <p:tgtEl>
                                          <p:spTgt spid="43"/>
                                        </p:tgtEl>
                                        <p:attrNameLst>
                                          <p:attrName>fill.on</p:attrName>
                                        </p:attrNameLst>
                                      </p:cBhvr>
                                      <p:to>
                                        <p:strVal val="true"/>
                                      </p:to>
                                    </p:set>
                                  </p:childTnLst>
                                  <p:subTnLst>
                                    <p:audio>
                                      <p:cMediaNode>
                                        <p:cTn display="0" masterRel="sameClick">
                                          <p:stCondLst>
                                            <p:cond evt="begin" delay="0">
                                              <p:tn val="115"/>
                                            </p:cond>
                                          </p:stCondLst>
                                          <p:endCondLst>
                                            <p:cond evt="onStopAudio" delay="0">
                                              <p:tgtEl>
                                                <p:sldTgt/>
                                              </p:tgtEl>
                                            </p:cond>
                                          </p:endCondLst>
                                        </p:cTn>
                                        <p:tgtEl>
                                          <p:sndTgt r:embed="rId6" name="tra loi sai - dung cuoc choi.wav"/>
                                        </p:tgtEl>
                                      </p:cMediaNode>
                                    </p:audio>
                                  </p:subTnLst>
                                </p:cTn>
                              </p:par>
                            </p:childTnLst>
                          </p:cTn>
                        </p:par>
                      </p:childTnLst>
                    </p:cTn>
                  </p:par>
                </p:childTnLst>
              </p:cTn>
              <p:nextCondLst>
                <p:cond evt="onClick" delay="0">
                  <p:tgtEl>
                    <p:spTgt spid="43"/>
                  </p:tgtEl>
                </p:cond>
              </p:nextCondLst>
            </p:seq>
            <p:seq concurrent="1" nextAc="seek">
              <p:cTn id="119" restart="whenNotActive" fill="hold" evtFilter="cancelBubble" nodeType="interactiveSeq">
                <p:stCondLst>
                  <p:cond evt="onClick" delay="0">
                    <p:tgtEl>
                      <p:spTgt spid="56"/>
                    </p:tgtEl>
                  </p:cond>
                </p:stCondLst>
                <p:endSync evt="end" delay="0">
                  <p:rtn val="all"/>
                </p:endSync>
                <p:childTnLst>
                  <p:par>
                    <p:cTn id="120" fill="hold" nodeType="clickPar">
                      <p:stCondLst>
                        <p:cond delay="0"/>
                      </p:stCondLst>
                      <p:childTnLst>
                        <p:par>
                          <p:cTn id="121" fill="hold" nodeType="withGroup">
                            <p:stCondLst>
                              <p:cond delay="0"/>
                            </p:stCondLst>
                            <p:childTnLst>
                              <p:par>
                                <p:cTn id="122" presetID="21" presetClass="emph" presetSubtype="0" fill="hold" grpId="1" nodeType="clickEffect">
                                  <p:stCondLst>
                                    <p:cond delay="0"/>
                                  </p:stCondLst>
                                  <p:childTnLst>
                                    <p:animClr clrSpc="rgb" dir="cw">
                                      <p:cBhvr override="childStyle">
                                        <p:cTn id="123" dur="500" fill="hold"/>
                                        <p:tgtEl>
                                          <p:spTgt spid="56"/>
                                        </p:tgtEl>
                                        <p:attrNameLst>
                                          <p:attrName>style.color</p:attrName>
                                        </p:attrNameLst>
                                      </p:cBhvr>
                                      <p:by>
                                        <p:hsl h="7200000" s="0" l="0"/>
                                      </p:by>
                                    </p:animClr>
                                    <p:animClr clrSpc="rgb" dir="cw">
                                      <p:cBhvr>
                                        <p:cTn id="124" dur="500" fill="hold"/>
                                        <p:tgtEl>
                                          <p:spTgt spid="56"/>
                                        </p:tgtEl>
                                        <p:attrNameLst>
                                          <p:attrName>fillcolor</p:attrName>
                                        </p:attrNameLst>
                                      </p:cBhvr>
                                      <p:by>
                                        <p:hsl h="7200000" s="0" l="0"/>
                                      </p:by>
                                    </p:animClr>
                                    <p:animClr clrSpc="rgb" dir="cw">
                                      <p:cBhvr>
                                        <p:cTn id="125" dur="500" fill="hold"/>
                                        <p:tgtEl>
                                          <p:spTgt spid="56"/>
                                        </p:tgtEl>
                                        <p:attrNameLst>
                                          <p:attrName>stroke.color</p:attrName>
                                        </p:attrNameLst>
                                      </p:cBhvr>
                                      <p:by>
                                        <p:hsl h="7200000" s="0" l="0"/>
                                      </p:by>
                                    </p:animClr>
                                    <p:set>
                                      <p:cBhvr>
                                        <p:cTn id="126" dur="500" fill="hold"/>
                                        <p:tgtEl>
                                          <p:spTgt spid="56"/>
                                        </p:tgtEl>
                                        <p:attrNameLst>
                                          <p:attrName>fill.type</p:attrName>
                                        </p:attrNameLst>
                                      </p:cBhvr>
                                      <p:to>
                                        <p:strVal val="solid"/>
                                      </p:to>
                                    </p:set>
                                  </p:childTnLst>
                                  <p:subTnLst>
                                    <p:audio>
                                      <p:cMediaNode>
                                        <p:cTn display="0" masterRel="sameClick">
                                          <p:stCondLst>
                                            <p:cond evt="begin" delay="0">
                                              <p:tn val="122"/>
                                            </p:cond>
                                          </p:stCondLst>
                                          <p:endCondLst>
                                            <p:cond evt="onStopAudio" delay="0">
                                              <p:tgtEl>
                                                <p:sldTgt/>
                                              </p:tgtEl>
                                            </p:cond>
                                          </p:endCondLst>
                                        </p:cTn>
                                        <p:tgtEl>
                                          <p:sndTgt r:embed="rId7" name="tra loi chinh xac.wav"/>
                                        </p:tgtEl>
                                      </p:cMediaNode>
                                    </p:audio>
                                  </p:subTnLst>
                                </p:cTn>
                              </p:par>
                            </p:childTnLst>
                          </p:cTn>
                        </p:par>
                      </p:childTnLst>
                    </p:cTn>
                  </p:par>
                </p:childTnLst>
              </p:cTn>
              <p:nextCondLst>
                <p:cond evt="onClick" delay="0">
                  <p:tgtEl>
                    <p:spTgt spid="56"/>
                  </p:tgtEl>
                </p:cond>
              </p:nextCondLst>
            </p:seq>
            <p:seq concurrent="1" nextAc="seek">
              <p:cTn id="127" restart="whenNotActive" fill="hold" evtFilter="cancelBubble" nodeType="interactiveSeq">
                <p:stCondLst>
                  <p:cond evt="onClick" delay="0">
                    <p:tgtEl>
                      <p:spTgt spid="55"/>
                    </p:tgtEl>
                  </p:cond>
                </p:stCondLst>
                <p:endSync evt="end" delay="0">
                  <p:rtn val="all"/>
                </p:endSync>
                <p:childTnLst>
                  <p:par>
                    <p:cTn id="128" fill="hold" nodeType="clickPar">
                      <p:stCondLst>
                        <p:cond delay="0"/>
                      </p:stCondLst>
                      <p:childTnLst>
                        <p:par>
                          <p:cTn id="129" fill="hold" nodeType="withGroup">
                            <p:stCondLst>
                              <p:cond delay="0"/>
                            </p:stCondLst>
                            <p:childTnLst>
                              <p:par>
                                <p:cTn id="130" presetID="1" presetClass="emph" presetSubtype="2" fill="hold" nodeType="clickEffect">
                                  <p:stCondLst>
                                    <p:cond delay="0"/>
                                  </p:stCondLst>
                                  <p:childTnLst>
                                    <p:animClr clrSpc="rgb" dir="cw">
                                      <p:cBhvr>
                                        <p:cTn id="131" dur="2000" fill="hold"/>
                                        <p:tgtEl>
                                          <p:spTgt spid="55"/>
                                        </p:tgtEl>
                                        <p:attrNameLst>
                                          <p:attrName>fillcolor</p:attrName>
                                        </p:attrNameLst>
                                      </p:cBhvr>
                                      <p:to>
                                        <a:schemeClr val="accent2"/>
                                      </p:to>
                                    </p:animClr>
                                    <p:set>
                                      <p:cBhvr>
                                        <p:cTn id="132" dur="2000" fill="hold"/>
                                        <p:tgtEl>
                                          <p:spTgt spid="55"/>
                                        </p:tgtEl>
                                        <p:attrNameLst>
                                          <p:attrName>fill.type</p:attrName>
                                        </p:attrNameLst>
                                      </p:cBhvr>
                                      <p:to>
                                        <p:strVal val="solid"/>
                                      </p:to>
                                    </p:set>
                                    <p:set>
                                      <p:cBhvr>
                                        <p:cTn id="133" dur="2000" fill="hold"/>
                                        <p:tgtEl>
                                          <p:spTgt spid="55"/>
                                        </p:tgtEl>
                                        <p:attrNameLst>
                                          <p:attrName>fill.on</p:attrName>
                                        </p:attrNameLst>
                                      </p:cBhvr>
                                      <p:to>
                                        <p:strVal val="true"/>
                                      </p:to>
                                    </p:set>
                                  </p:childTnLst>
                                  <p:subTnLst>
                                    <p:audio>
                                      <p:cMediaNode>
                                        <p:cTn display="0" masterRel="sameClick">
                                          <p:stCondLst>
                                            <p:cond evt="begin" delay="0">
                                              <p:tn val="130"/>
                                            </p:cond>
                                          </p:stCondLst>
                                          <p:endCondLst>
                                            <p:cond evt="onStopAudio" delay="0">
                                              <p:tgtEl>
                                                <p:sldTgt/>
                                              </p:tgtEl>
                                            </p:cond>
                                          </p:endCondLst>
                                        </p:cTn>
                                        <p:tgtEl>
                                          <p:sndTgt r:embed="rId6" name="tra loi sai - dung cuoc choi.wav"/>
                                        </p:tgtEl>
                                      </p:cMediaNode>
                                    </p:audio>
                                  </p:subTnLst>
                                </p:cTn>
                              </p:par>
                            </p:childTnLst>
                          </p:cTn>
                        </p:par>
                      </p:childTnLst>
                    </p:cTn>
                  </p:par>
                </p:childTnLst>
              </p:cTn>
              <p:nextCondLst>
                <p:cond evt="onClick" delay="0">
                  <p:tgtEl>
                    <p:spTgt spid="55"/>
                  </p:tgtEl>
                </p:cond>
              </p:nextCondLst>
            </p:seq>
            <p:seq concurrent="1" nextAc="seek">
              <p:cTn id="134" restart="whenNotActive" fill="hold" evtFilter="cancelBubble" nodeType="interactiveSeq">
                <p:stCondLst>
                  <p:cond evt="onClick" delay="0">
                    <p:tgtEl>
                      <p:spTgt spid="57"/>
                    </p:tgtEl>
                  </p:cond>
                </p:stCondLst>
                <p:endSync evt="end" delay="0">
                  <p:rtn val="all"/>
                </p:endSync>
                <p:childTnLst>
                  <p:par>
                    <p:cTn id="135" fill="hold" nodeType="clickPar">
                      <p:stCondLst>
                        <p:cond delay="0"/>
                      </p:stCondLst>
                      <p:childTnLst>
                        <p:par>
                          <p:cTn id="136" fill="hold" nodeType="withGroup">
                            <p:stCondLst>
                              <p:cond delay="0"/>
                            </p:stCondLst>
                            <p:childTnLst>
                              <p:par>
                                <p:cTn id="137" presetID="1" presetClass="emph" presetSubtype="2" fill="hold" nodeType="clickEffect">
                                  <p:stCondLst>
                                    <p:cond delay="0"/>
                                  </p:stCondLst>
                                  <p:childTnLst>
                                    <p:animClr clrSpc="rgb" dir="cw">
                                      <p:cBhvr>
                                        <p:cTn id="138" dur="2000" fill="hold"/>
                                        <p:tgtEl>
                                          <p:spTgt spid="57"/>
                                        </p:tgtEl>
                                        <p:attrNameLst>
                                          <p:attrName>fillcolor</p:attrName>
                                        </p:attrNameLst>
                                      </p:cBhvr>
                                      <p:to>
                                        <a:schemeClr val="accent2"/>
                                      </p:to>
                                    </p:animClr>
                                    <p:set>
                                      <p:cBhvr>
                                        <p:cTn id="139" dur="2000" fill="hold"/>
                                        <p:tgtEl>
                                          <p:spTgt spid="57"/>
                                        </p:tgtEl>
                                        <p:attrNameLst>
                                          <p:attrName>fill.type</p:attrName>
                                        </p:attrNameLst>
                                      </p:cBhvr>
                                      <p:to>
                                        <p:strVal val="solid"/>
                                      </p:to>
                                    </p:set>
                                    <p:set>
                                      <p:cBhvr>
                                        <p:cTn id="140" dur="2000" fill="hold"/>
                                        <p:tgtEl>
                                          <p:spTgt spid="57"/>
                                        </p:tgtEl>
                                        <p:attrNameLst>
                                          <p:attrName>fill.on</p:attrName>
                                        </p:attrNameLst>
                                      </p:cBhvr>
                                      <p:to>
                                        <p:strVal val="true"/>
                                      </p:to>
                                    </p:set>
                                  </p:childTnLst>
                                  <p:subTnLst>
                                    <p:audio>
                                      <p:cMediaNode>
                                        <p:cTn display="0" masterRel="sameClick">
                                          <p:stCondLst>
                                            <p:cond evt="begin" delay="0">
                                              <p:tn val="137"/>
                                            </p:cond>
                                          </p:stCondLst>
                                          <p:endCondLst>
                                            <p:cond evt="onStopAudio" delay="0">
                                              <p:tgtEl>
                                                <p:sldTgt/>
                                              </p:tgtEl>
                                            </p:cond>
                                          </p:endCondLst>
                                        </p:cTn>
                                        <p:tgtEl>
                                          <p:sndTgt r:embed="rId6" name="tra loi sai - dung cuoc choi.wav"/>
                                        </p:tgtEl>
                                      </p:cMediaNode>
                                    </p:audio>
                                  </p:subTnLst>
                                </p:cTn>
                              </p:par>
                            </p:childTnLst>
                          </p:cTn>
                        </p:par>
                      </p:childTnLst>
                    </p:cTn>
                  </p:par>
                </p:childTnLst>
              </p:cTn>
              <p:nextCondLst>
                <p:cond evt="onClick" delay="0">
                  <p:tgtEl>
                    <p:spTgt spid="57"/>
                  </p:tgtEl>
                </p:cond>
              </p:nextCondLst>
            </p:seq>
          </p:childTnLst>
        </p:cTn>
      </p:par>
    </p:tnLst>
    <p:bldLst>
      <p:bldP spid="4103" grpId="0" animBg="1"/>
      <p:bldP spid="43" grpId="0" animBg="1"/>
      <p:bldP spid="55" grpId="0" animBg="1"/>
      <p:bldP spid="56" grpId="0" animBg="1"/>
      <p:bldP spid="56" grpId="1" animBg="1"/>
      <p:bldP spid="57" grpId="0" animBg="1"/>
      <p:bldP spid="58" grpId="0" animBg="1"/>
    </p:bldLst>
  </p:timing>
</p:sld>
</file>

<file path=ppt/slides/slide36.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4103" name="Rounded Rectangle 4102">
            <a:extLst>
              <a:ext uri="{FF2B5EF4-FFF2-40B4-BE49-F238E27FC236}">
                <a16:creationId xmlns:a16="http://schemas.microsoft.com/office/drawing/2014/main" id="{914B12D9-47F0-E148-AF3A-47BA11F2149D}"/>
              </a:ext>
            </a:extLst>
          </p:cNvPr>
          <p:cNvSpPr/>
          <p:nvPr/>
        </p:nvSpPr>
        <p:spPr>
          <a:xfrm>
            <a:off x="1601788" y="2305050"/>
            <a:ext cx="1485900" cy="42703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r>
              <a:rPr lang="en-US" sz="2100">
                <a:solidFill>
                  <a:prstClr val="black"/>
                </a:solidFill>
                <a:latin typeface="Calibri"/>
              </a:rPr>
              <a:t>$600</a:t>
            </a:r>
          </a:p>
        </p:txBody>
      </p:sp>
      <p:grpSp>
        <p:nvGrpSpPr>
          <p:cNvPr id="5133" name="Group 4110">
            <a:extLst>
              <a:ext uri="{FF2B5EF4-FFF2-40B4-BE49-F238E27FC236}">
                <a16:creationId xmlns:a16="http://schemas.microsoft.com/office/drawing/2014/main" id="{BA50323E-CCCF-4F46-8C48-30817388362E}"/>
              </a:ext>
            </a:extLst>
          </p:cNvPr>
          <p:cNvGrpSpPr>
            <a:grpSpLocks/>
          </p:cNvGrpSpPr>
          <p:nvPr/>
        </p:nvGrpSpPr>
        <p:grpSpPr bwMode="auto">
          <a:xfrm>
            <a:off x="7810501" y="1447800"/>
            <a:ext cx="436563" cy="1524000"/>
            <a:chOff x="5985076" y="228600"/>
            <a:chExt cx="581892" cy="2590801"/>
          </a:xfrm>
        </p:grpSpPr>
        <p:sp>
          <p:nvSpPr>
            <p:cNvPr id="2" name="Rectangle 4105">
              <a:extLst>
                <a:ext uri="{FF2B5EF4-FFF2-40B4-BE49-F238E27FC236}">
                  <a16:creationId xmlns:a16="http://schemas.microsoft.com/office/drawing/2014/main" id="{DE083EE0-049B-2549-97F1-86540C2866BB}"/>
                </a:ext>
              </a:extLst>
            </p:cNvPr>
            <p:cNvSpPr/>
            <p:nvPr/>
          </p:nvSpPr>
          <p:spPr>
            <a:xfrm>
              <a:off x="6029512" y="746760"/>
              <a:ext cx="493020" cy="2072641"/>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3" name="Rectangle 4106">
              <a:extLst>
                <a:ext uri="{FF2B5EF4-FFF2-40B4-BE49-F238E27FC236}">
                  <a16:creationId xmlns:a16="http://schemas.microsoft.com/office/drawing/2014/main" id="{BEDFA0E5-795C-9549-8F5A-1D581AE3AD07}"/>
                </a:ext>
              </a:extLst>
            </p:cNvPr>
            <p:cNvSpPr/>
            <p:nvPr/>
          </p:nvSpPr>
          <p:spPr>
            <a:xfrm>
              <a:off x="5985076" y="228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A</a:t>
              </a:r>
            </a:p>
          </p:txBody>
        </p:sp>
      </p:grpSp>
      <p:grpSp>
        <p:nvGrpSpPr>
          <p:cNvPr id="5134" name="Group 4109">
            <a:extLst>
              <a:ext uri="{FF2B5EF4-FFF2-40B4-BE49-F238E27FC236}">
                <a16:creationId xmlns:a16="http://schemas.microsoft.com/office/drawing/2014/main" id="{B4DD5116-9403-174C-A86E-FCF4BF097DB9}"/>
              </a:ext>
            </a:extLst>
          </p:cNvPr>
          <p:cNvGrpSpPr>
            <a:grpSpLocks/>
          </p:cNvGrpSpPr>
          <p:nvPr/>
        </p:nvGrpSpPr>
        <p:grpSpPr bwMode="auto">
          <a:xfrm>
            <a:off x="8201026" y="2132014"/>
            <a:ext cx="436563" cy="839787"/>
            <a:chOff x="6506093" y="2407920"/>
            <a:chExt cx="581892" cy="411480"/>
          </a:xfrm>
        </p:grpSpPr>
        <p:sp>
          <p:nvSpPr>
            <p:cNvPr id="89" name="Rectangle 88">
              <a:extLst>
                <a:ext uri="{FF2B5EF4-FFF2-40B4-BE49-F238E27FC236}">
                  <a16:creationId xmlns:a16="http://schemas.microsoft.com/office/drawing/2014/main" id="{8DA37743-9A6B-8048-8599-2F3991FA0444}"/>
                </a:ext>
              </a:extLst>
            </p:cNvPr>
            <p:cNvSpPr/>
            <p:nvPr/>
          </p:nvSpPr>
          <p:spPr>
            <a:xfrm>
              <a:off x="6550529" y="2581379"/>
              <a:ext cx="493020" cy="238021"/>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3" name="Rectangle 92">
              <a:extLst>
                <a:ext uri="{FF2B5EF4-FFF2-40B4-BE49-F238E27FC236}">
                  <a16:creationId xmlns:a16="http://schemas.microsoft.com/office/drawing/2014/main" id="{BB86D5F5-7D18-6F4A-B1A1-70575593F31C}"/>
                </a:ext>
              </a:extLst>
            </p:cNvPr>
            <p:cNvSpPr/>
            <p:nvPr/>
          </p:nvSpPr>
          <p:spPr>
            <a:xfrm>
              <a:off x="6506093" y="2407920"/>
              <a:ext cx="581892" cy="10668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B</a:t>
              </a:r>
            </a:p>
          </p:txBody>
        </p:sp>
      </p:grpSp>
      <p:grpSp>
        <p:nvGrpSpPr>
          <p:cNvPr id="5135" name="Group 4108">
            <a:extLst>
              <a:ext uri="{FF2B5EF4-FFF2-40B4-BE49-F238E27FC236}">
                <a16:creationId xmlns:a16="http://schemas.microsoft.com/office/drawing/2014/main" id="{C03993D5-DEFA-7844-8D18-A9D8BEA1B2CF}"/>
              </a:ext>
            </a:extLst>
          </p:cNvPr>
          <p:cNvGrpSpPr>
            <a:grpSpLocks/>
          </p:cNvGrpSpPr>
          <p:nvPr/>
        </p:nvGrpSpPr>
        <p:grpSpPr bwMode="auto">
          <a:xfrm>
            <a:off x="8596313" y="1989138"/>
            <a:ext cx="436562" cy="990600"/>
            <a:chOff x="7032480" y="1524000"/>
            <a:chExt cx="581892" cy="1321148"/>
          </a:xfrm>
        </p:grpSpPr>
        <p:sp>
          <p:nvSpPr>
            <p:cNvPr id="90" name="Rectangle 89">
              <a:extLst>
                <a:ext uri="{FF2B5EF4-FFF2-40B4-BE49-F238E27FC236}">
                  <a16:creationId xmlns:a16="http://schemas.microsoft.com/office/drawing/2014/main" id="{084F08D8-55B0-FA46-AAD6-4E58267EE909}"/>
                </a:ext>
              </a:extLst>
            </p:cNvPr>
            <p:cNvSpPr/>
            <p:nvPr/>
          </p:nvSpPr>
          <p:spPr>
            <a:xfrm>
              <a:off x="7085379" y="1945327"/>
              <a:ext cx="493022" cy="899821"/>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4" name="Rectangle 93">
              <a:extLst>
                <a:ext uri="{FF2B5EF4-FFF2-40B4-BE49-F238E27FC236}">
                  <a16:creationId xmlns:a16="http://schemas.microsoft.com/office/drawing/2014/main" id="{D7323108-1C27-4A47-A5F6-7C693002D810}"/>
                </a:ext>
              </a:extLst>
            </p:cNvPr>
            <p:cNvSpPr/>
            <p:nvPr/>
          </p:nvSpPr>
          <p:spPr>
            <a:xfrm>
              <a:off x="7032480" y="1524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C</a:t>
              </a:r>
            </a:p>
          </p:txBody>
        </p:sp>
      </p:grpSp>
      <p:grpSp>
        <p:nvGrpSpPr>
          <p:cNvPr id="5136" name="Group 4107">
            <a:extLst>
              <a:ext uri="{FF2B5EF4-FFF2-40B4-BE49-F238E27FC236}">
                <a16:creationId xmlns:a16="http://schemas.microsoft.com/office/drawing/2014/main" id="{9C20024B-DAF5-B14E-AF9A-FBBBEF43CF4A}"/>
              </a:ext>
            </a:extLst>
          </p:cNvPr>
          <p:cNvGrpSpPr>
            <a:grpSpLocks/>
          </p:cNvGrpSpPr>
          <p:nvPr/>
        </p:nvGrpSpPr>
        <p:grpSpPr bwMode="auto">
          <a:xfrm>
            <a:off x="9032875" y="1304926"/>
            <a:ext cx="439738" cy="1685925"/>
            <a:chOff x="7614978" y="1143000"/>
            <a:chExt cx="586914" cy="1716004"/>
          </a:xfrm>
        </p:grpSpPr>
        <p:sp>
          <p:nvSpPr>
            <p:cNvPr id="91" name="Rectangle 90">
              <a:extLst>
                <a:ext uri="{FF2B5EF4-FFF2-40B4-BE49-F238E27FC236}">
                  <a16:creationId xmlns:a16="http://schemas.microsoft.com/office/drawing/2014/main" id="{4419D269-E2FD-9942-A2CA-024267370C29}"/>
                </a:ext>
              </a:extLst>
            </p:cNvPr>
            <p:cNvSpPr/>
            <p:nvPr/>
          </p:nvSpPr>
          <p:spPr>
            <a:xfrm>
              <a:off x="7614978" y="1524334"/>
              <a:ext cx="493686" cy="133467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5" name="Rectangle 94">
              <a:extLst>
                <a:ext uri="{FF2B5EF4-FFF2-40B4-BE49-F238E27FC236}">
                  <a16:creationId xmlns:a16="http://schemas.microsoft.com/office/drawing/2014/main" id="{7C8404E4-C0EE-B84B-A40C-FD5357C32049}"/>
                </a:ext>
              </a:extLst>
            </p:cNvPr>
            <p:cNvSpPr/>
            <p:nvPr/>
          </p:nvSpPr>
          <p:spPr>
            <a:xfrm>
              <a:off x="7620000" y="1143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D</a:t>
              </a:r>
            </a:p>
          </p:txBody>
        </p:sp>
      </p:grpSp>
      <p:cxnSp>
        <p:nvCxnSpPr>
          <p:cNvPr id="4113" name="Straight Connector 4112">
            <a:extLst>
              <a:ext uri="{FF2B5EF4-FFF2-40B4-BE49-F238E27FC236}">
                <a16:creationId xmlns:a16="http://schemas.microsoft.com/office/drawing/2014/main" id="{88169F8C-48E0-F441-8261-AD44DCB500FB}"/>
              </a:ext>
            </a:extLst>
          </p:cNvPr>
          <p:cNvCxnSpPr/>
          <p:nvPr/>
        </p:nvCxnSpPr>
        <p:spPr>
          <a:xfrm>
            <a:off x="7843838" y="2981325"/>
            <a:ext cx="1681162" cy="12700"/>
          </a:xfrm>
          <a:prstGeom prst="line">
            <a:avLst/>
          </a:prstGeom>
        </p:spPr>
        <p:style>
          <a:lnRef idx="3">
            <a:schemeClr val="accent3"/>
          </a:lnRef>
          <a:fillRef idx="0">
            <a:schemeClr val="accent3"/>
          </a:fillRef>
          <a:effectRef idx="2">
            <a:schemeClr val="accent3"/>
          </a:effectRef>
          <a:fontRef idx="minor">
            <a:schemeClr val="tx1"/>
          </a:fontRef>
        </p:style>
      </p:cxnSp>
      <p:sp>
        <p:nvSpPr>
          <p:cNvPr id="43" name="Hexagon 42">
            <a:extLst>
              <a:ext uri="{FF2B5EF4-FFF2-40B4-BE49-F238E27FC236}">
                <a16:creationId xmlns:a16="http://schemas.microsoft.com/office/drawing/2014/main" id="{32E6C5F3-6FB6-034D-825A-AFACAB777A0C}"/>
              </a:ext>
            </a:extLst>
          </p:cNvPr>
          <p:cNvSpPr/>
          <p:nvPr/>
        </p:nvSpPr>
        <p:spPr bwMode="auto">
          <a:xfrm>
            <a:off x="6156325" y="4710114"/>
            <a:ext cx="4292600" cy="549275"/>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defTabSz="685800">
              <a:defRPr/>
            </a:pPr>
            <a:r>
              <a:rPr lang="vi-VN" sz="2400" b="1" dirty="0">
                <a:solidFill>
                  <a:prstClr val="white"/>
                </a:solidFill>
                <a:latin typeface="Times New Roman" panose="02020603050405020304" pitchFamily="18" charset="0"/>
                <a:cs typeface="Times New Roman" panose="02020603050405020304" pitchFamily="18" charset="0"/>
              </a:rPr>
              <a:t>D.</a:t>
            </a:r>
            <a:r>
              <a:rPr lang="en-US" sz="2400" b="1" dirty="0">
                <a:solidFill>
                  <a:prstClr val="white"/>
                </a:solidFill>
                <a:latin typeface="Times New Roman" panose="02020603050405020304" pitchFamily="18" charset="0"/>
                <a:cs typeface="Times New Roman" panose="02020603050405020304" pitchFamily="18" charset="0"/>
              </a:rPr>
              <a:t> </a:t>
            </a:r>
            <a:r>
              <a:rPr lang="vi-VN" sz="2400" b="1" dirty="0">
                <a:solidFill>
                  <a:prstClr val="white"/>
                </a:solidFill>
                <a:latin typeface="Times New Roman" panose="02020603050405020304" pitchFamily="18" charset="0"/>
                <a:cs typeface="Times New Roman" panose="02020603050405020304" pitchFamily="18" charset="0"/>
              </a:rPr>
              <a:t>Chủ tịch Hồ Chí Minh đọc “Tuyên ngôn Độc lập-khai sinh nước VNDCCH”.</a:t>
            </a:r>
          </a:p>
        </p:txBody>
      </p:sp>
      <p:sp>
        <p:nvSpPr>
          <p:cNvPr id="55" name="Hexagon 54">
            <a:extLst>
              <a:ext uri="{FF2B5EF4-FFF2-40B4-BE49-F238E27FC236}">
                <a16:creationId xmlns:a16="http://schemas.microsoft.com/office/drawing/2014/main" id="{5AC10BA4-4C37-D747-80B0-F5EB9008A3E1}"/>
              </a:ext>
            </a:extLst>
          </p:cNvPr>
          <p:cNvSpPr/>
          <p:nvPr/>
        </p:nvSpPr>
        <p:spPr bwMode="auto">
          <a:xfrm>
            <a:off x="1689269" y="5259389"/>
            <a:ext cx="4041775" cy="549275"/>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defTabSz="685800" eaLnBrk="1" hangingPunct="1">
              <a:defRPr/>
            </a:pPr>
            <a:r>
              <a:rPr lang="vi-VN" sz="2400" b="1" dirty="0">
                <a:solidFill>
                  <a:prstClr val="white"/>
                </a:solidFill>
                <a:latin typeface="Times New Roman" panose="02020603050405020304" pitchFamily="18" charset="0"/>
                <a:cs typeface="Times New Roman" panose="02020603050405020304" pitchFamily="18" charset="0"/>
              </a:rPr>
              <a:t>C.</a:t>
            </a:r>
            <a:r>
              <a:rPr lang="en-US" sz="2400" b="1" dirty="0">
                <a:solidFill>
                  <a:prstClr val="white"/>
                </a:solidFill>
                <a:latin typeface="Times New Roman" panose="02020603050405020304" pitchFamily="18" charset="0"/>
                <a:cs typeface="Times New Roman" panose="02020603050405020304" pitchFamily="18" charset="0"/>
              </a:rPr>
              <a:t> </a:t>
            </a:r>
            <a:r>
              <a:rPr lang="vi-VN" sz="2400" b="1" dirty="0">
                <a:solidFill>
                  <a:prstClr val="white"/>
                </a:solidFill>
                <a:latin typeface="Times New Roman" panose="02020603050405020304" pitchFamily="18" charset="0"/>
                <a:cs typeface="Times New Roman" panose="02020603050405020304" pitchFamily="18" charset="0"/>
              </a:rPr>
              <a:t>Ủy ban dân tộc giait phóng Việt Nam cải tổ thành Chính phủ lâm thời nước VNDCCH.</a:t>
            </a:r>
          </a:p>
        </p:txBody>
      </p:sp>
      <p:sp>
        <p:nvSpPr>
          <p:cNvPr id="56" name="Hexagon 55">
            <a:extLst>
              <a:ext uri="{FF2B5EF4-FFF2-40B4-BE49-F238E27FC236}">
                <a16:creationId xmlns:a16="http://schemas.microsoft.com/office/drawing/2014/main" id="{83DB384F-6BAC-4C42-AE93-81F0099F17FC}"/>
              </a:ext>
            </a:extLst>
          </p:cNvPr>
          <p:cNvSpPr/>
          <p:nvPr/>
        </p:nvSpPr>
        <p:spPr bwMode="auto">
          <a:xfrm>
            <a:off x="6165851" y="3998914"/>
            <a:ext cx="4283075" cy="549275"/>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defTabSz="685800" eaLnBrk="1" hangingPunct="1">
              <a:defRPr/>
            </a:pPr>
            <a:r>
              <a:rPr lang="vi-VN" sz="2400" b="1" dirty="0">
                <a:solidFill>
                  <a:prstClr val="white"/>
                </a:solidFill>
                <a:latin typeface="Times New Roman" panose="02020603050405020304" pitchFamily="18" charset="0"/>
                <a:cs typeface="Times New Roman" panose="02020603050405020304" pitchFamily="18" charset="0"/>
              </a:rPr>
              <a:t>B.</a:t>
            </a:r>
            <a:r>
              <a:rPr lang="en-US" sz="2400" b="1" dirty="0">
                <a:solidFill>
                  <a:prstClr val="white"/>
                </a:solidFill>
                <a:latin typeface="Times New Roman" panose="02020603050405020304" pitchFamily="18" charset="0"/>
                <a:cs typeface="Times New Roman" panose="02020603050405020304" pitchFamily="18" charset="0"/>
              </a:rPr>
              <a:t> </a:t>
            </a:r>
            <a:r>
              <a:rPr lang="vi-VN" sz="2400" b="1" dirty="0">
                <a:solidFill>
                  <a:prstClr val="white"/>
                </a:solidFill>
                <a:latin typeface="Times New Roman" panose="02020603050405020304" pitchFamily="18" charset="0"/>
                <a:cs typeface="Times New Roman" panose="02020603050405020304" pitchFamily="18" charset="0"/>
              </a:rPr>
              <a:t>Hai địa phương cuối cùng trên cả nước (Đồng Nai Thượng, Hà Tiên) giành được chính quyền.</a:t>
            </a:r>
          </a:p>
          <a:p>
            <a:pPr defTabSz="685800" eaLnBrk="1" hangingPunct="1">
              <a:defRPr/>
            </a:pPr>
            <a:endParaRPr lang="vi-VN" sz="2400" b="1" dirty="0">
              <a:solidFill>
                <a:prstClr val="white"/>
              </a:solidFill>
              <a:latin typeface="Times New Roman" panose="02020603050405020304" pitchFamily="18" charset="0"/>
              <a:cs typeface="Times New Roman" panose="02020603050405020304" pitchFamily="18" charset="0"/>
            </a:endParaRPr>
          </a:p>
        </p:txBody>
      </p:sp>
      <p:sp>
        <p:nvSpPr>
          <p:cNvPr id="57" name="Hexagon 56">
            <a:extLst>
              <a:ext uri="{FF2B5EF4-FFF2-40B4-BE49-F238E27FC236}">
                <a16:creationId xmlns:a16="http://schemas.microsoft.com/office/drawing/2014/main" id="{A575A1C4-CE49-AC42-AC45-E811F4A96139}"/>
              </a:ext>
            </a:extLst>
          </p:cNvPr>
          <p:cNvSpPr/>
          <p:nvPr/>
        </p:nvSpPr>
        <p:spPr bwMode="auto">
          <a:xfrm>
            <a:off x="1743076" y="3979864"/>
            <a:ext cx="4041775" cy="568325"/>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defTabSz="685800">
              <a:defRPr/>
            </a:pPr>
            <a:r>
              <a:rPr lang="en-US" sz="2400" b="1" dirty="0">
                <a:solidFill>
                  <a:prstClr val="white"/>
                </a:solidFill>
                <a:latin typeface="Times New Roman" panose="02020603050405020304" pitchFamily="18" charset="0"/>
                <a:cs typeface="Times New Roman" panose="02020603050405020304" pitchFamily="18" charset="0"/>
              </a:rPr>
              <a:t>A. </a:t>
            </a:r>
            <a:r>
              <a:rPr lang="en-US" sz="2400" b="1" dirty="0" err="1">
                <a:solidFill>
                  <a:prstClr val="white"/>
                </a:solidFill>
                <a:latin typeface="Times New Roman" panose="02020603050405020304" pitchFamily="18" charset="0"/>
                <a:cs typeface="Times New Roman" panose="02020603050405020304" pitchFamily="18" charset="0"/>
              </a:rPr>
              <a:t>Vua</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Bảo</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Đại</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tuyên</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bố</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thoái</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vị</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trao</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ấn</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tín</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cho</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chính</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quyền</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cách</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mạng</a:t>
            </a:r>
            <a:r>
              <a:rPr lang="en-US" sz="2400" b="1" dirty="0">
                <a:solidFill>
                  <a:prstClr val="white"/>
                </a:solidFill>
                <a:latin typeface="Times New Roman" panose="02020603050405020304" pitchFamily="18" charset="0"/>
                <a:cs typeface="Times New Roman" panose="02020603050405020304" pitchFamily="18" charset="0"/>
              </a:rPr>
              <a:t>.</a:t>
            </a:r>
          </a:p>
          <a:p>
            <a:pPr defTabSz="685800">
              <a:defRPr/>
            </a:pPr>
            <a:r>
              <a:rPr lang="en-US" sz="2400" b="1" dirty="0">
                <a:solidFill>
                  <a:prstClr val="white"/>
                </a:solidFill>
                <a:latin typeface="Times New Roman" panose="02020603050405020304" pitchFamily="18" charset="0"/>
                <a:cs typeface="Times New Roman" panose="02020603050405020304" pitchFamily="18" charset="0"/>
              </a:rPr>
              <a:t>    </a:t>
            </a:r>
          </a:p>
        </p:txBody>
      </p:sp>
      <p:sp>
        <p:nvSpPr>
          <p:cNvPr id="58" name="Hexagon 57">
            <a:extLst>
              <a:ext uri="{FF2B5EF4-FFF2-40B4-BE49-F238E27FC236}">
                <a16:creationId xmlns:a16="http://schemas.microsoft.com/office/drawing/2014/main" id="{AF8579E2-9912-8E47-9F0F-234FB2928893}"/>
              </a:ext>
            </a:extLst>
          </p:cNvPr>
          <p:cNvSpPr/>
          <p:nvPr/>
        </p:nvSpPr>
        <p:spPr bwMode="auto">
          <a:xfrm>
            <a:off x="1910556" y="3019529"/>
            <a:ext cx="8370888" cy="785812"/>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r>
              <a:rPr lang="vi-VN" altLang="en-US" sz="2400" b="1" dirty="0">
                <a:solidFill>
                  <a:srgbClr val="FFFFFF"/>
                </a:solidFill>
                <a:latin typeface="Times New Roman" panose="02020603050405020304" pitchFamily="18" charset="0"/>
                <a:cs typeface="Times New Roman" panose="02020603050405020304" pitchFamily="18" charset="0"/>
              </a:rPr>
              <a:t>Câu 3: Sự kiện nào dưới đây đánh dấu Cách mạng tháng Tám 1945 đã thắng lợi hoàn toàn.   </a:t>
            </a:r>
          </a:p>
        </p:txBody>
      </p:sp>
      <p:pic>
        <p:nvPicPr>
          <p:cNvPr id="8226" name="Picture 7">
            <a:extLst>
              <a:ext uri="{FF2B5EF4-FFF2-40B4-BE49-F238E27FC236}">
                <a16:creationId xmlns:a16="http://schemas.microsoft.com/office/drawing/2014/main" id="{6FA42BDF-B805-1D47-8DCA-1FADF9BFB930}"/>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511300" y="857251"/>
            <a:ext cx="1358900" cy="12620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49" name="Picture 48">
            <a:extLst>
              <a:ext uri="{FF2B5EF4-FFF2-40B4-BE49-F238E27FC236}">
                <a16:creationId xmlns:a16="http://schemas.microsoft.com/office/drawing/2014/main" id="{D2940700-7E87-4941-8F49-F460017EC1F4}"/>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554414" y="1133476"/>
            <a:ext cx="1862137" cy="17827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0" name="Picture 49">
            <a:extLst>
              <a:ext uri="{FF2B5EF4-FFF2-40B4-BE49-F238E27FC236}">
                <a16:creationId xmlns:a16="http://schemas.microsoft.com/office/drawing/2014/main" id="{1CA3A2FF-8770-4746-A158-B708ADC3D67B}"/>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702300" y="1123950"/>
            <a:ext cx="1862138" cy="17986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8226"/>
                                        </p:tgtEl>
                                        <p:attrNameLst>
                                          <p:attrName>style.visibility</p:attrName>
                                        </p:attrNameLst>
                                      </p:cBhvr>
                                      <p:to>
                                        <p:strVal val="visible"/>
                                      </p:to>
                                    </p:set>
                                    <p:animEffect transition="in" filter="fade">
                                      <p:cBhvr>
                                        <p:cTn id="7" dur="2000"/>
                                        <p:tgtEl>
                                          <p:spTgt spid="8226"/>
                                        </p:tgtEl>
                                      </p:cBhvr>
                                    </p:animEffect>
                                    <p:anim calcmode="lin" valueType="num">
                                      <p:cBhvr>
                                        <p:cTn id="8" dur="2000" fill="hold"/>
                                        <p:tgtEl>
                                          <p:spTgt spid="8226"/>
                                        </p:tgtEl>
                                        <p:attrNameLst>
                                          <p:attrName>ppt_w</p:attrName>
                                        </p:attrNameLst>
                                      </p:cBhvr>
                                      <p:tavLst>
                                        <p:tav tm="0" fmla="#ppt_w*sin(2.5*pi*$)">
                                          <p:val>
                                            <p:fltVal val="0"/>
                                          </p:val>
                                        </p:tav>
                                        <p:tav tm="100000">
                                          <p:val>
                                            <p:fltVal val="1"/>
                                          </p:val>
                                        </p:tav>
                                      </p:tavLst>
                                    </p:anim>
                                    <p:anim calcmode="lin" valueType="num">
                                      <p:cBhvr>
                                        <p:cTn id="9" dur="2000" fill="hold"/>
                                        <p:tgtEl>
                                          <p:spTgt spid="8226"/>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u 3.wav"/>
                                        </p:tgtEl>
                                      </p:cMediaNode>
                                    </p:audio>
                                  </p:subTnLst>
                                </p:cTn>
                              </p:par>
                              <p:par>
                                <p:cTn id="10" presetID="53" presetClass="entr" presetSubtype="16" fill="hold" grpId="0" nodeType="with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p:cTn id="12" dur="500" fill="hold"/>
                                        <p:tgtEl>
                                          <p:spTgt spid="4103"/>
                                        </p:tgtEl>
                                        <p:attrNameLst>
                                          <p:attrName>ppt_w</p:attrName>
                                        </p:attrNameLst>
                                      </p:cBhvr>
                                      <p:tavLst>
                                        <p:tav tm="0">
                                          <p:val>
                                            <p:fltVal val="0"/>
                                          </p:val>
                                        </p:tav>
                                        <p:tav tm="100000">
                                          <p:val>
                                            <p:strVal val="#ppt_w"/>
                                          </p:val>
                                        </p:tav>
                                      </p:tavLst>
                                    </p:anim>
                                    <p:anim calcmode="lin" valueType="num">
                                      <p:cBhvr>
                                        <p:cTn id="13" dur="500" fill="hold"/>
                                        <p:tgtEl>
                                          <p:spTgt spid="4103"/>
                                        </p:tgtEl>
                                        <p:attrNameLst>
                                          <p:attrName>ppt_h</p:attrName>
                                        </p:attrNameLst>
                                      </p:cBhvr>
                                      <p:tavLst>
                                        <p:tav tm="0">
                                          <p:val>
                                            <p:fltVal val="0"/>
                                          </p:val>
                                        </p:tav>
                                        <p:tav tm="100000">
                                          <p:val>
                                            <p:strVal val="#ppt_h"/>
                                          </p:val>
                                        </p:tav>
                                      </p:tavLst>
                                    </p:anim>
                                    <p:animEffect transition="in" filter="fade">
                                      <p:cBhvr>
                                        <p:cTn id="14" dur="500"/>
                                        <p:tgtEl>
                                          <p:spTgt spid="4103"/>
                                        </p:tgtEl>
                                      </p:cBhvr>
                                    </p:animEffect>
                                  </p:childTnLst>
                                </p:cTn>
                              </p:par>
                              <p:par>
                                <p:cTn id="15" presetID="53" presetClass="entr" presetSubtype="16" fill="hold" grpId="0" nodeType="withEffect">
                                  <p:stCondLst>
                                    <p:cond delay="0"/>
                                  </p:stCondLst>
                                  <p:childTnLst>
                                    <p:set>
                                      <p:cBhvr>
                                        <p:cTn id="16" dur="1" fill="hold">
                                          <p:stCondLst>
                                            <p:cond delay="0"/>
                                          </p:stCondLst>
                                        </p:cTn>
                                        <p:tgtEl>
                                          <p:spTgt spid="58"/>
                                        </p:tgtEl>
                                        <p:attrNameLst>
                                          <p:attrName>style.visibility</p:attrName>
                                        </p:attrNameLst>
                                      </p:cBhvr>
                                      <p:to>
                                        <p:strVal val="visible"/>
                                      </p:to>
                                    </p:set>
                                    <p:anim calcmode="lin" valueType="num">
                                      <p:cBhvr>
                                        <p:cTn id="17" dur="500" fill="hold"/>
                                        <p:tgtEl>
                                          <p:spTgt spid="58"/>
                                        </p:tgtEl>
                                        <p:attrNameLst>
                                          <p:attrName>ppt_w</p:attrName>
                                        </p:attrNameLst>
                                      </p:cBhvr>
                                      <p:tavLst>
                                        <p:tav tm="0">
                                          <p:val>
                                            <p:fltVal val="0"/>
                                          </p:val>
                                        </p:tav>
                                        <p:tav tm="100000">
                                          <p:val>
                                            <p:strVal val="#ppt_w"/>
                                          </p:val>
                                        </p:tav>
                                      </p:tavLst>
                                    </p:anim>
                                    <p:anim calcmode="lin" valueType="num">
                                      <p:cBhvr>
                                        <p:cTn id="18" dur="500" fill="hold"/>
                                        <p:tgtEl>
                                          <p:spTgt spid="58"/>
                                        </p:tgtEl>
                                        <p:attrNameLst>
                                          <p:attrName>ppt_h</p:attrName>
                                        </p:attrNameLst>
                                      </p:cBhvr>
                                      <p:tavLst>
                                        <p:tav tm="0">
                                          <p:val>
                                            <p:fltVal val="0"/>
                                          </p:val>
                                        </p:tav>
                                        <p:tav tm="100000">
                                          <p:val>
                                            <p:strVal val="#ppt_h"/>
                                          </p:val>
                                        </p:tav>
                                      </p:tavLst>
                                    </p:anim>
                                    <p:animEffect transition="in" filter="fade">
                                      <p:cBhvr>
                                        <p:cTn id="19" dur="500"/>
                                        <p:tgtEl>
                                          <p:spTgt spid="58"/>
                                        </p:tgtEl>
                                      </p:cBhvr>
                                    </p:animEffect>
                                  </p:childTnLst>
                                </p:cTn>
                              </p:par>
                              <p:par>
                                <p:cTn id="20" presetID="53" presetClass="entr" presetSubtype="16" fill="hold" grpId="0" nodeType="withEffect">
                                  <p:stCondLst>
                                    <p:cond delay="0"/>
                                  </p:stCondLst>
                                  <p:childTnLst>
                                    <p:set>
                                      <p:cBhvr>
                                        <p:cTn id="21" dur="1" fill="hold">
                                          <p:stCondLst>
                                            <p:cond delay="0"/>
                                          </p:stCondLst>
                                        </p:cTn>
                                        <p:tgtEl>
                                          <p:spTgt spid="43"/>
                                        </p:tgtEl>
                                        <p:attrNameLst>
                                          <p:attrName>style.visibility</p:attrName>
                                        </p:attrNameLst>
                                      </p:cBhvr>
                                      <p:to>
                                        <p:strVal val="visible"/>
                                      </p:to>
                                    </p:set>
                                    <p:anim calcmode="lin" valueType="num">
                                      <p:cBhvr>
                                        <p:cTn id="22" dur="500" fill="hold"/>
                                        <p:tgtEl>
                                          <p:spTgt spid="43"/>
                                        </p:tgtEl>
                                        <p:attrNameLst>
                                          <p:attrName>ppt_w</p:attrName>
                                        </p:attrNameLst>
                                      </p:cBhvr>
                                      <p:tavLst>
                                        <p:tav tm="0">
                                          <p:val>
                                            <p:fltVal val="0"/>
                                          </p:val>
                                        </p:tav>
                                        <p:tav tm="100000">
                                          <p:val>
                                            <p:strVal val="#ppt_w"/>
                                          </p:val>
                                        </p:tav>
                                      </p:tavLst>
                                    </p:anim>
                                    <p:anim calcmode="lin" valueType="num">
                                      <p:cBhvr>
                                        <p:cTn id="23" dur="500" fill="hold"/>
                                        <p:tgtEl>
                                          <p:spTgt spid="43"/>
                                        </p:tgtEl>
                                        <p:attrNameLst>
                                          <p:attrName>ppt_h</p:attrName>
                                        </p:attrNameLst>
                                      </p:cBhvr>
                                      <p:tavLst>
                                        <p:tav tm="0">
                                          <p:val>
                                            <p:fltVal val="0"/>
                                          </p:val>
                                        </p:tav>
                                        <p:tav tm="100000">
                                          <p:val>
                                            <p:strVal val="#ppt_h"/>
                                          </p:val>
                                        </p:tav>
                                      </p:tavLst>
                                    </p:anim>
                                    <p:animEffect transition="in" filter="fade">
                                      <p:cBhvr>
                                        <p:cTn id="24" dur="500"/>
                                        <p:tgtEl>
                                          <p:spTgt spid="43"/>
                                        </p:tgtEl>
                                      </p:cBhvr>
                                    </p:animEffect>
                                  </p:childTnLst>
                                </p:cTn>
                              </p:par>
                              <p:par>
                                <p:cTn id="25" presetID="53" presetClass="entr" presetSubtype="16" fill="hold" grpId="0" nodeType="withEffect">
                                  <p:stCondLst>
                                    <p:cond delay="0"/>
                                  </p:stCondLst>
                                  <p:childTnLst>
                                    <p:set>
                                      <p:cBhvr>
                                        <p:cTn id="26" dur="1" fill="hold">
                                          <p:stCondLst>
                                            <p:cond delay="0"/>
                                          </p:stCondLst>
                                        </p:cTn>
                                        <p:tgtEl>
                                          <p:spTgt spid="55"/>
                                        </p:tgtEl>
                                        <p:attrNameLst>
                                          <p:attrName>style.visibility</p:attrName>
                                        </p:attrNameLst>
                                      </p:cBhvr>
                                      <p:to>
                                        <p:strVal val="visible"/>
                                      </p:to>
                                    </p:set>
                                    <p:anim calcmode="lin" valueType="num">
                                      <p:cBhvr>
                                        <p:cTn id="27" dur="500" fill="hold"/>
                                        <p:tgtEl>
                                          <p:spTgt spid="55"/>
                                        </p:tgtEl>
                                        <p:attrNameLst>
                                          <p:attrName>ppt_w</p:attrName>
                                        </p:attrNameLst>
                                      </p:cBhvr>
                                      <p:tavLst>
                                        <p:tav tm="0">
                                          <p:val>
                                            <p:fltVal val="0"/>
                                          </p:val>
                                        </p:tav>
                                        <p:tav tm="100000">
                                          <p:val>
                                            <p:strVal val="#ppt_w"/>
                                          </p:val>
                                        </p:tav>
                                      </p:tavLst>
                                    </p:anim>
                                    <p:anim calcmode="lin" valueType="num">
                                      <p:cBhvr>
                                        <p:cTn id="28" dur="500" fill="hold"/>
                                        <p:tgtEl>
                                          <p:spTgt spid="55"/>
                                        </p:tgtEl>
                                        <p:attrNameLst>
                                          <p:attrName>ppt_h</p:attrName>
                                        </p:attrNameLst>
                                      </p:cBhvr>
                                      <p:tavLst>
                                        <p:tav tm="0">
                                          <p:val>
                                            <p:fltVal val="0"/>
                                          </p:val>
                                        </p:tav>
                                        <p:tav tm="100000">
                                          <p:val>
                                            <p:strVal val="#ppt_h"/>
                                          </p:val>
                                        </p:tav>
                                      </p:tavLst>
                                    </p:anim>
                                    <p:animEffect transition="in" filter="fade">
                                      <p:cBhvr>
                                        <p:cTn id="29" dur="500"/>
                                        <p:tgtEl>
                                          <p:spTgt spid="55"/>
                                        </p:tgtEl>
                                      </p:cBhvr>
                                    </p:animEffect>
                                  </p:childTnLst>
                                </p:cTn>
                              </p:par>
                              <p:par>
                                <p:cTn id="30" presetID="53" presetClass="entr" presetSubtype="16" fill="hold" grpId="0" nodeType="withEffect">
                                  <p:stCondLst>
                                    <p:cond delay="0"/>
                                  </p:stCondLst>
                                  <p:childTnLst>
                                    <p:set>
                                      <p:cBhvr>
                                        <p:cTn id="31" dur="1" fill="hold">
                                          <p:stCondLst>
                                            <p:cond delay="0"/>
                                          </p:stCondLst>
                                        </p:cTn>
                                        <p:tgtEl>
                                          <p:spTgt spid="57"/>
                                        </p:tgtEl>
                                        <p:attrNameLst>
                                          <p:attrName>style.visibility</p:attrName>
                                        </p:attrNameLst>
                                      </p:cBhvr>
                                      <p:to>
                                        <p:strVal val="visible"/>
                                      </p:to>
                                    </p:set>
                                    <p:anim calcmode="lin" valueType="num">
                                      <p:cBhvr>
                                        <p:cTn id="32" dur="500" fill="hold"/>
                                        <p:tgtEl>
                                          <p:spTgt spid="57"/>
                                        </p:tgtEl>
                                        <p:attrNameLst>
                                          <p:attrName>ppt_w</p:attrName>
                                        </p:attrNameLst>
                                      </p:cBhvr>
                                      <p:tavLst>
                                        <p:tav tm="0">
                                          <p:val>
                                            <p:fltVal val="0"/>
                                          </p:val>
                                        </p:tav>
                                        <p:tav tm="100000">
                                          <p:val>
                                            <p:strVal val="#ppt_w"/>
                                          </p:val>
                                        </p:tav>
                                      </p:tavLst>
                                    </p:anim>
                                    <p:anim calcmode="lin" valueType="num">
                                      <p:cBhvr>
                                        <p:cTn id="33" dur="500" fill="hold"/>
                                        <p:tgtEl>
                                          <p:spTgt spid="57"/>
                                        </p:tgtEl>
                                        <p:attrNameLst>
                                          <p:attrName>ppt_h</p:attrName>
                                        </p:attrNameLst>
                                      </p:cBhvr>
                                      <p:tavLst>
                                        <p:tav tm="0">
                                          <p:val>
                                            <p:fltVal val="0"/>
                                          </p:val>
                                        </p:tav>
                                        <p:tav tm="100000">
                                          <p:val>
                                            <p:strVal val="#ppt_h"/>
                                          </p:val>
                                        </p:tav>
                                      </p:tavLst>
                                    </p:anim>
                                    <p:animEffect transition="in" filter="fade">
                                      <p:cBhvr>
                                        <p:cTn id="34" dur="500"/>
                                        <p:tgtEl>
                                          <p:spTgt spid="57"/>
                                        </p:tgtEl>
                                      </p:cBhvr>
                                    </p:animEffect>
                                  </p:childTnLst>
                                </p:cTn>
                              </p:par>
                              <p:par>
                                <p:cTn id="35" presetID="53" presetClass="entr" presetSubtype="16" fill="hold" grpId="0" nodeType="withEffect">
                                  <p:stCondLst>
                                    <p:cond delay="0"/>
                                  </p:stCondLst>
                                  <p:childTnLst>
                                    <p:set>
                                      <p:cBhvr>
                                        <p:cTn id="36" dur="1" fill="hold">
                                          <p:stCondLst>
                                            <p:cond delay="0"/>
                                          </p:stCondLst>
                                        </p:cTn>
                                        <p:tgtEl>
                                          <p:spTgt spid="56"/>
                                        </p:tgtEl>
                                        <p:attrNameLst>
                                          <p:attrName>style.visibility</p:attrName>
                                        </p:attrNameLst>
                                      </p:cBhvr>
                                      <p:to>
                                        <p:strVal val="visible"/>
                                      </p:to>
                                    </p:set>
                                    <p:anim calcmode="lin" valueType="num">
                                      <p:cBhvr>
                                        <p:cTn id="37" dur="500" fill="hold"/>
                                        <p:tgtEl>
                                          <p:spTgt spid="56"/>
                                        </p:tgtEl>
                                        <p:attrNameLst>
                                          <p:attrName>ppt_w</p:attrName>
                                        </p:attrNameLst>
                                      </p:cBhvr>
                                      <p:tavLst>
                                        <p:tav tm="0">
                                          <p:val>
                                            <p:fltVal val="0"/>
                                          </p:val>
                                        </p:tav>
                                        <p:tav tm="100000">
                                          <p:val>
                                            <p:strVal val="#ppt_w"/>
                                          </p:val>
                                        </p:tav>
                                      </p:tavLst>
                                    </p:anim>
                                    <p:anim calcmode="lin" valueType="num">
                                      <p:cBhvr>
                                        <p:cTn id="38" dur="500" fill="hold"/>
                                        <p:tgtEl>
                                          <p:spTgt spid="56"/>
                                        </p:tgtEl>
                                        <p:attrNameLst>
                                          <p:attrName>ppt_h</p:attrName>
                                        </p:attrNameLst>
                                      </p:cBhvr>
                                      <p:tavLst>
                                        <p:tav tm="0">
                                          <p:val>
                                            <p:fltVal val="0"/>
                                          </p:val>
                                        </p:tav>
                                        <p:tav tm="100000">
                                          <p:val>
                                            <p:strVal val="#ppt_h"/>
                                          </p:val>
                                        </p:tav>
                                      </p:tavLst>
                                    </p:anim>
                                    <p:animEffect transition="in" filter="fade">
                                      <p:cBhvr>
                                        <p:cTn id="39" dur="500"/>
                                        <p:tgtEl>
                                          <p:spTgt spid="56"/>
                                        </p:tgtEl>
                                      </p:cBhvr>
                                    </p:animEffect>
                                  </p:childTnLst>
                                </p:cTn>
                              </p:par>
                              <p:par>
                                <p:cTn id="40" presetID="10" presetClass="entr" presetSubtype="0" fill="hold" nodeType="withEffect">
                                  <p:stCondLst>
                                    <p:cond delay="0"/>
                                  </p:stCondLst>
                                  <p:childTnLst>
                                    <p:set>
                                      <p:cBhvr>
                                        <p:cTn id="41" dur="1" fill="hold">
                                          <p:stCondLst>
                                            <p:cond delay="0"/>
                                          </p:stCondLst>
                                        </p:cTn>
                                        <p:tgtEl>
                                          <p:spTgt spid="49"/>
                                        </p:tgtEl>
                                        <p:attrNameLst>
                                          <p:attrName>style.visibility</p:attrName>
                                        </p:attrNameLst>
                                      </p:cBhvr>
                                      <p:to>
                                        <p:strVal val="visible"/>
                                      </p:to>
                                    </p:set>
                                    <p:animEffect transition="in" filter="fade">
                                      <p:cBhvr>
                                        <p:cTn id="42" dur="500"/>
                                        <p:tgtEl>
                                          <p:spTgt spid="49"/>
                                        </p:tgtEl>
                                      </p:cBhvr>
                                    </p:animEffect>
                                  </p:childTnLst>
                                </p:cTn>
                              </p:par>
                              <p:par>
                                <p:cTn id="43" presetID="10" presetClass="entr" presetSubtype="0" fill="hold" nodeType="withEffect">
                                  <p:stCondLst>
                                    <p:cond delay="0"/>
                                  </p:stCondLst>
                                  <p:childTnLst>
                                    <p:set>
                                      <p:cBhvr>
                                        <p:cTn id="44" dur="1" fill="hold">
                                          <p:stCondLst>
                                            <p:cond delay="0"/>
                                          </p:stCondLst>
                                        </p:cTn>
                                        <p:tgtEl>
                                          <p:spTgt spid="50"/>
                                        </p:tgtEl>
                                        <p:attrNameLst>
                                          <p:attrName>style.visibility</p:attrName>
                                        </p:attrNameLst>
                                      </p:cBhvr>
                                      <p:to>
                                        <p:strVal val="visible"/>
                                      </p:to>
                                    </p:set>
                                    <p:animEffect transition="in" filter="fade">
                                      <p:cBhvr>
                                        <p:cTn id="45" dur="500"/>
                                        <p:tgtEl>
                                          <p:spTgt spid="50"/>
                                        </p:tgtEl>
                                      </p:cBhvr>
                                    </p:animEffect>
                                  </p:childTnLst>
                                </p:cTn>
                              </p:par>
                            </p:childTnLst>
                          </p:cTn>
                        </p:par>
                      </p:childTnLst>
                    </p:cTn>
                  </p:par>
                  <p:par>
                    <p:cTn id="46" fill="hold" nodeType="clickPar">
                      <p:stCondLst>
                        <p:cond delay="indefinite"/>
                      </p:stCondLst>
                      <p:childTnLst>
                        <p:par>
                          <p:cTn id="47" fill="hold" nodeType="withGroup">
                            <p:stCondLst>
                              <p:cond delay="0"/>
                            </p:stCondLst>
                            <p:childTnLst>
                              <p:par>
                                <p:cTn id="48" presetID="10" presetClass="exit" presetSubtype="0" fill="hold" nodeType="clickEffect">
                                  <p:stCondLst>
                                    <p:cond delay="0"/>
                                  </p:stCondLst>
                                  <p:childTnLst>
                                    <p:animEffect transition="out" filter="fade">
                                      <p:cBhvr>
                                        <p:cTn id="49" dur="500"/>
                                        <p:tgtEl>
                                          <p:spTgt spid="8226"/>
                                        </p:tgtEl>
                                      </p:cBhvr>
                                    </p:animEffect>
                                    <p:set>
                                      <p:cBhvr>
                                        <p:cTn id="50" dur="1" fill="hold">
                                          <p:stCondLst>
                                            <p:cond delay="499"/>
                                          </p:stCondLst>
                                        </p:cTn>
                                        <p:tgtEl>
                                          <p:spTgt spid="8226"/>
                                        </p:tgtEl>
                                        <p:attrNameLst>
                                          <p:attrName>style.visibility</p:attrName>
                                        </p:attrNameLst>
                                      </p:cBhvr>
                                      <p:to>
                                        <p:strVal val="hidden"/>
                                      </p:to>
                                    </p:set>
                                  </p:childTnLst>
                                </p:cTn>
                              </p:par>
                              <p:par>
                                <p:cTn id="51" presetID="10" presetClass="exit" presetSubtype="0" fill="hold" grpId="1" nodeType="withEffect">
                                  <p:stCondLst>
                                    <p:cond delay="0"/>
                                  </p:stCondLst>
                                  <p:childTnLst>
                                    <p:animEffect transition="out" filter="fade">
                                      <p:cBhvr>
                                        <p:cTn id="52" dur="500"/>
                                        <p:tgtEl>
                                          <p:spTgt spid="58"/>
                                        </p:tgtEl>
                                      </p:cBhvr>
                                    </p:animEffect>
                                    <p:set>
                                      <p:cBhvr>
                                        <p:cTn id="53" dur="1" fill="hold">
                                          <p:stCondLst>
                                            <p:cond delay="499"/>
                                          </p:stCondLst>
                                        </p:cTn>
                                        <p:tgtEl>
                                          <p:spTgt spid="58"/>
                                        </p:tgtEl>
                                        <p:attrNameLst>
                                          <p:attrName>style.visibility</p:attrName>
                                        </p:attrNameLst>
                                      </p:cBhvr>
                                      <p:to>
                                        <p:strVal val="hidden"/>
                                      </p:to>
                                    </p:set>
                                  </p:childTnLst>
                                </p:cTn>
                              </p:par>
                              <p:par>
                                <p:cTn id="54" presetID="10" presetClass="exit" presetSubtype="0" fill="hold" grpId="1" nodeType="withEffect">
                                  <p:stCondLst>
                                    <p:cond delay="0"/>
                                  </p:stCondLst>
                                  <p:childTnLst>
                                    <p:animEffect transition="out" filter="fade">
                                      <p:cBhvr>
                                        <p:cTn id="55" dur="500"/>
                                        <p:tgtEl>
                                          <p:spTgt spid="43"/>
                                        </p:tgtEl>
                                      </p:cBhvr>
                                    </p:animEffect>
                                    <p:set>
                                      <p:cBhvr>
                                        <p:cTn id="56" dur="1" fill="hold">
                                          <p:stCondLst>
                                            <p:cond delay="499"/>
                                          </p:stCondLst>
                                        </p:cTn>
                                        <p:tgtEl>
                                          <p:spTgt spid="43"/>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5"/>
                                        </p:tgtEl>
                                      </p:cBhvr>
                                    </p:animEffect>
                                    <p:set>
                                      <p:cBhvr>
                                        <p:cTn id="59" dur="1" fill="hold">
                                          <p:stCondLst>
                                            <p:cond delay="499"/>
                                          </p:stCondLst>
                                        </p:cTn>
                                        <p:tgtEl>
                                          <p:spTgt spid="55"/>
                                        </p:tgtEl>
                                        <p:attrNameLst>
                                          <p:attrName>style.visibility</p:attrName>
                                        </p:attrNameLst>
                                      </p:cBhvr>
                                      <p:to>
                                        <p:strVal val="hidden"/>
                                      </p:to>
                                    </p:set>
                                  </p:childTnLst>
                                </p:cTn>
                              </p:par>
                              <p:par>
                                <p:cTn id="60" presetID="10" presetClass="exit" presetSubtype="0" fill="hold" grpId="2" nodeType="withEffect">
                                  <p:stCondLst>
                                    <p:cond delay="0"/>
                                  </p:stCondLst>
                                  <p:childTnLst>
                                    <p:animEffect transition="out" filter="fade">
                                      <p:cBhvr>
                                        <p:cTn id="61" dur="500"/>
                                        <p:tgtEl>
                                          <p:spTgt spid="57"/>
                                        </p:tgtEl>
                                      </p:cBhvr>
                                    </p:animEffect>
                                    <p:set>
                                      <p:cBhvr>
                                        <p:cTn id="62" dur="1" fill="hold">
                                          <p:stCondLst>
                                            <p:cond delay="499"/>
                                          </p:stCondLst>
                                        </p:cTn>
                                        <p:tgtEl>
                                          <p:spTgt spid="57"/>
                                        </p:tgtEl>
                                        <p:attrNameLst>
                                          <p:attrName>style.visibility</p:attrName>
                                        </p:attrNameLst>
                                      </p:cBhvr>
                                      <p:to>
                                        <p:strVal val="hidden"/>
                                      </p:to>
                                    </p:set>
                                  </p:childTnLst>
                                </p:cTn>
                              </p:par>
                              <p:par>
                                <p:cTn id="63" presetID="10" presetClass="exit" presetSubtype="0" fill="hold" grpId="2" nodeType="withEffect">
                                  <p:stCondLst>
                                    <p:cond delay="0"/>
                                  </p:stCondLst>
                                  <p:childTnLst>
                                    <p:animEffect transition="out" filter="fade">
                                      <p:cBhvr>
                                        <p:cTn id="64" dur="500"/>
                                        <p:tgtEl>
                                          <p:spTgt spid="56"/>
                                        </p:tgtEl>
                                      </p:cBhvr>
                                    </p:animEffect>
                                    <p:set>
                                      <p:cBhvr>
                                        <p:cTn id="65" dur="1" fill="hold">
                                          <p:stCondLst>
                                            <p:cond delay="499"/>
                                          </p:stCondLst>
                                        </p:cTn>
                                        <p:tgtEl>
                                          <p:spTgt spid="56"/>
                                        </p:tgtEl>
                                        <p:attrNameLst>
                                          <p:attrName>style.visibility</p:attrName>
                                        </p:attrNameLst>
                                      </p:cBhvr>
                                      <p:to>
                                        <p:strVal val="hidden"/>
                                      </p:to>
                                    </p:set>
                                  </p:childTnLst>
                                </p:cTn>
                              </p:par>
                              <p:par>
                                <p:cTn id="66" presetID="10" presetClass="exit" presetSubtype="0" fill="hold" nodeType="withEffect">
                                  <p:stCondLst>
                                    <p:cond delay="0"/>
                                  </p:stCondLst>
                                  <p:childTnLst>
                                    <p:animEffect transition="out" filter="fade">
                                      <p:cBhvr>
                                        <p:cTn id="67" dur="500"/>
                                        <p:tgtEl>
                                          <p:spTgt spid="49"/>
                                        </p:tgtEl>
                                      </p:cBhvr>
                                    </p:animEffect>
                                    <p:set>
                                      <p:cBhvr>
                                        <p:cTn id="68" dur="1" fill="hold">
                                          <p:stCondLst>
                                            <p:cond delay="499"/>
                                          </p:stCondLst>
                                        </p:cTn>
                                        <p:tgtEl>
                                          <p:spTgt spid="49"/>
                                        </p:tgtEl>
                                        <p:attrNameLst>
                                          <p:attrName>style.visibility</p:attrName>
                                        </p:attrNameLst>
                                      </p:cBhvr>
                                      <p:to>
                                        <p:strVal val="hidden"/>
                                      </p:to>
                                    </p:set>
                                  </p:childTnLst>
                                </p:cTn>
                              </p:par>
                              <p:par>
                                <p:cTn id="69" presetID="10" presetClass="exit" presetSubtype="0" fill="hold" nodeType="withEffect">
                                  <p:stCondLst>
                                    <p:cond delay="0"/>
                                  </p:stCondLst>
                                  <p:childTnLst>
                                    <p:animEffect transition="out" filter="fade">
                                      <p:cBhvr>
                                        <p:cTn id="70" dur="500"/>
                                        <p:tgtEl>
                                          <p:spTgt spid="50"/>
                                        </p:tgtEl>
                                      </p:cBhvr>
                                    </p:animEffect>
                                    <p:set>
                                      <p:cBhvr>
                                        <p:cTn id="71" dur="1" fill="hold">
                                          <p:stCondLst>
                                            <p:cond delay="499"/>
                                          </p:stCondLst>
                                        </p:cTn>
                                        <p:tgtEl>
                                          <p:spTgt spid="50"/>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2" restart="whenNotActive" fill="hold" evtFilter="cancelBubble" nodeType="interactiveSeq">
                <p:stCondLst>
                  <p:cond evt="onClick" delay="0">
                    <p:tgtEl>
                      <p:spTgt spid="50"/>
                    </p:tgtEl>
                  </p:cond>
                </p:stCondLst>
                <p:endSync evt="end" delay="0">
                  <p:rtn val="all"/>
                </p:endSync>
                <p:childTnLst>
                  <p:par>
                    <p:cTn id="73" fill="hold" nodeType="clickPar">
                      <p:stCondLst>
                        <p:cond delay="0"/>
                      </p:stCondLst>
                      <p:childTnLst>
                        <p:par>
                          <p:cTn id="74" fill="hold" nodeType="withGroup">
                            <p:stCondLst>
                              <p:cond delay="0"/>
                            </p:stCondLst>
                            <p:childTnLst>
                              <p:par>
                                <p:cTn id="75" presetID="22" presetClass="entr" presetSubtype="4" fill="hold" nodeType="clickEffect">
                                  <p:stCondLst>
                                    <p:cond delay="0"/>
                                  </p:stCondLst>
                                  <p:childTnLst>
                                    <p:set>
                                      <p:cBhvr>
                                        <p:cTn id="76" dur="1" fill="hold">
                                          <p:stCondLst>
                                            <p:cond delay="0"/>
                                          </p:stCondLst>
                                        </p:cTn>
                                        <p:tgtEl>
                                          <p:spTgt spid="5133"/>
                                        </p:tgtEl>
                                        <p:attrNameLst>
                                          <p:attrName>style.visibility</p:attrName>
                                        </p:attrNameLst>
                                      </p:cBhvr>
                                      <p:to>
                                        <p:strVal val="visible"/>
                                      </p:to>
                                    </p:set>
                                    <p:animEffect transition="in" filter="wipe(down)">
                                      <p:cBhvr>
                                        <p:cTn id="77" dur="500"/>
                                        <p:tgtEl>
                                          <p:spTgt spid="5133"/>
                                        </p:tgtEl>
                                      </p:cBhvr>
                                    </p:animEffect>
                                  </p:childTnLst>
                                  <p:subTnLst>
                                    <p:audio>
                                      <p:cMediaNode>
                                        <p:cTn display="0" masterRel="sameClick">
                                          <p:stCondLst>
                                            <p:cond evt="begin" delay="0">
                                              <p:tn val="75"/>
                                            </p:cond>
                                          </p:stCondLst>
                                          <p:endCondLst>
                                            <p:cond evt="onStopAudio" delay="0">
                                              <p:tgtEl>
                                                <p:sldTgt/>
                                              </p:tgtEl>
                                            </p:cond>
                                          </p:endCondLst>
                                        </p:cTn>
                                        <p:tgtEl>
                                          <p:sndTgt r:embed="rId4" name="hoi y kien khan gia.wav"/>
                                        </p:tgtEl>
                                      </p:cMediaNode>
                                    </p:audio>
                                  </p:subTnLst>
                                </p:cTn>
                              </p:par>
                              <p:par>
                                <p:cTn id="78" presetID="22" presetClass="entr" presetSubtype="4" fill="hold" nodeType="withEffect">
                                  <p:stCondLst>
                                    <p:cond delay="0"/>
                                  </p:stCondLst>
                                  <p:childTnLst>
                                    <p:set>
                                      <p:cBhvr>
                                        <p:cTn id="79" dur="1" fill="hold">
                                          <p:stCondLst>
                                            <p:cond delay="0"/>
                                          </p:stCondLst>
                                        </p:cTn>
                                        <p:tgtEl>
                                          <p:spTgt spid="5134"/>
                                        </p:tgtEl>
                                        <p:attrNameLst>
                                          <p:attrName>style.visibility</p:attrName>
                                        </p:attrNameLst>
                                      </p:cBhvr>
                                      <p:to>
                                        <p:strVal val="visible"/>
                                      </p:to>
                                    </p:set>
                                    <p:animEffect transition="in" filter="wipe(down)">
                                      <p:cBhvr>
                                        <p:cTn id="80" dur="500"/>
                                        <p:tgtEl>
                                          <p:spTgt spid="5134"/>
                                        </p:tgtEl>
                                      </p:cBhvr>
                                    </p:animEffect>
                                  </p:childTnLst>
                                  <p:subTnLst>
                                    <p:audio>
                                      <p:cMediaNode>
                                        <p:cTn display="0" masterRel="sameClick">
                                          <p:stCondLst>
                                            <p:cond evt="begin" delay="0">
                                              <p:tn val="78"/>
                                            </p:cond>
                                          </p:stCondLst>
                                          <p:endCondLst>
                                            <p:cond evt="onStopAudio" delay="0">
                                              <p:tgtEl>
                                                <p:sldTgt/>
                                              </p:tgtEl>
                                            </p:cond>
                                          </p:endCondLst>
                                        </p:cTn>
                                        <p:tgtEl>
                                          <p:sndTgt r:embed="rId4" name="hoi y kien khan gia.wav"/>
                                        </p:tgtEl>
                                      </p:cMediaNode>
                                    </p:audio>
                                  </p:subTnLst>
                                </p:cTn>
                              </p:par>
                              <p:par>
                                <p:cTn id="81" presetID="22" presetClass="entr" presetSubtype="4" fill="hold" nodeType="withEffect">
                                  <p:stCondLst>
                                    <p:cond delay="0"/>
                                  </p:stCondLst>
                                  <p:childTnLst>
                                    <p:set>
                                      <p:cBhvr>
                                        <p:cTn id="82" dur="1" fill="hold">
                                          <p:stCondLst>
                                            <p:cond delay="0"/>
                                          </p:stCondLst>
                                        </p:cTn>
                                        <p:tgtEl>
                                          <p:spTgt spid="5135"/>
                                        </p:tgtEl>
                                        <p:attrNameLst>
                                          <p:attrName>style.visibility</p:attrName>
                                        </p:attrNameLst>
                                      </p:cBhvr>
                                      <p:to>
                                        <p:strVal val="visible"/>
                                      </p:to>
                                    </p:set>
                                    <p:animEffect transition="in" filter="wipe(down)">
                                      <p:cBhvr>
                                        <p:cTn id="83" dur="500"/>
                                        <p:tgtEl>
                                          <p:spTgt spid="5135"/>
                                        </p:tgtEl>
                                      </p:cBhvr>
                                    </p:animEffect>
                                  </p:childTnLst>
                                  <p:subTnLst>
                                    <p:audio>
                                      <p:cMediaNode>
                                        <p:cTn display="0" masterRel="sameClick">
                                          <p:stCondLst>
                                            <p:cond evt="begin" delay="0">
                                              <p:tn val="81"/>
                                            </p:cond>
                                          </p:stCondLst>
                                          <p:endCondLst>
                                            <p:cond evt="onStopAudio" delay="0">
                                              <p:tgtEl>
                                                <p:sldTgt/>
                                              </p:tgtEl>
                                            </p:cond>
                                          </p:endCondLst>
                                        </p:cTn>
                                        <p:tgtEl>
                                          <p:sndTgt r:embed="rId4" name="hoi y kien khan gia.wav"/>
                                        </p:tgtEl>
                                      </p:cMediaNode>
                                    </p:audio>
                                  </p:subTnLst>
                                </p:cTn>
                              </p:par>
                              <p:par>
                                <p:cTn id="84" presetID="22" presetClass="entr" presetSubtype="4" fill="hold" nodeType="withEffect">
                                  <p:stCondLst>
                                    <p:cond delay="0"/>
                                  </p:stCondLst>
                                  <p:childTnLst>
                                    <p:set>
                                      <p:cBhvr>
                                        <p:cTn id="85" dur="1" fill="hold">
                                          <p:stCondLst>
                                            <p:cond delay="0"/>
                                          </p:stCondLst>
                                        </p:cTn>
                                        <p:tgtEl>
                                          <p:spTgt spid="5136"/>
                                        </p:tgtEl>
                                        <p:attrNameLst>
                                          <p:attrName>style.visibility</p:attrName>
                                        </p:attrNameLst>
                                      </p:cBhvr>
                                      <p:to>
                                        <p:strVal val="visible"/>
                                      </p:to>
                                    </p:set>
                                    <p:animEffect transition="in" filter="wipe(down)">
                                      <p:cBhvr>
                                        <p:cTn id="86" dur="500"/>
                                        <p:tgtEl>
                                          <p:spTgt spid="5136"/>
                                        </p:tgtEl>
                                      </p:cBhvr>
                                    </p:animEffect>
                                  </p:childTnLst>
                                  <p:subTnLst>
                                    <p:audio>
                                      <p:cMediaNode>
                                        <p:cTn display="0" masterRel="sameClick">
                                          <p:stCondLst>
                                            <p:cond evt="begin" delay="0">
                                              <p:tn val="84"/>
                                            </p:cond>
                                          </p:stCondLst>
                                          <p:endCondLst>
                                            <p:cond evt="onStopAudio" delay="0">
                                              <p:tgtEl>
                                                <p:sldTgt/>
                                              </p:tgtEl>
                                            </p:cond>
                                          </p:endCondLst>
                                        </p:cTn>
                                        <p:tgtEl>
                                          <p:sndTgt r:embed="rId4" name="hoi y kien khan gia.wav"/>
                                        </p:tgtEl>
                                      </p:cMediaNode>
                                    </p:audio>
                                  </p:subTnLst>
                                </p:cTn>
                              </p:par>
                              <p:par>
                                <p:cTn id="87" presetID="22" presetClass="entr" presetSubtype="4" fill="hold" nodeType="withEffect">
                                  <p:stCondLst>
                                    <p:cond delay="0"/>
                                  </p:stCondLst>
                                  <p:childTnLst>
                                    <p:set>
                                      <p:cBhvr>
                                        <p:cTn id="88" dur="1" fill="hold">
                                          <p:stCondLst>
                                            <p:cond delay="0"/>
                                          </p:stCondLst>
                                        </p:cTn>
                                        <p:tgtEl>
                                          <p:spTgt spid="4113"/>
                                        </p:tgtEl>
                                        <p:attrNameLst>
                                          <p:attrName>style.visibility</p:attrName>
                                        </p:attrNameLst>
                                      </p:cBhvr>
                                      <p:to>
                                        <p:strVal val="visible"/>
                                      </p:to>
                                    </p:set>
                                    <p:animEffect transition="in" filter="wipe(down)">
                                      <p:cBhvr>
                                        <p:cTn id="89" dur="500"/>
                                        <p:tgtEl>
                                          <p:spTgt spid="4113"/>
                                        </p:tgtEl>
                                      </p:cBhvr>
                                    </p:animEffect>
                                  </p:childTnLst>
                                  <p:subTnLst>
                                    <p:audio>
                                      <p:cMediaNode>
                                        <p:cTn display="0" masterRel="sameClick">
                                          <p:stCondLst>
                                            <p:cond evt="begin" delay="0">
                                              <p:tn val="87"/>
                                            </p:cond>
                                          </p:stCondLst>
                                          <p:endCondLst>
                                            <p:cond evt="onStopAudio" delay="0">
                                              <p:tgtEl>
                                                <p:sldTgt/>
                                              </p:tgtEl>
                                            </p:cond>
                                          </p:endCondLst>
                                        </p:cTn>
                                        <p:tgtEl>
                                          <p:sndTgt r:embed="rId4" name="hoi y kien khan gia.wav"/>
                                        </p:tgtEl>
                                      </p:cMediaNode>
                                    </p:audio>
                                  </p:subTnLst>
                                </p:cTn>
                              </p:par>
                            </p:childTnLst>
                          </p:cTn>
                        </p:par>
                        <p:par>
                          <p:cTn id="90" fill="hold" nodeType="afterGroup">
                            <p:stCondLst>
                              <p:cond delay="500"/>
                            </p:stCondLst>
                            <p:childTnLst>
                              <p:par>
                                <p:cTn id="91" presetID="10" presetClass="exit" presetSubtype="0" fill="hold" nodeType="afterEffect">
                                  <p:stCondLst>
                                    <p:cond delay="0"/>
                                  </p:stCondLst>
                                  <p:childTnLst>
                                    <p:animEffect transition="out" filter="fade">
                                      <p:cBhvr>
                                        <p:cTn id="92" dur="500"/>
                                        <p:tgtEl>
                                          <p:spTgt spid="5133"/>
                                        </p:tgtEl>
                                      </p:cBhvr>
                                    </p:animEffect>
                                    <p:set>
                                      <p:cBhvr>
                                        <p:cTn id="93" dur="1" fill="hold">
                                          <p:stCondLst>
                                            <p:cond delay="499"/>
                                          </p:stCondLst>
                                        </p:cTn>
                                        <p:tgtEl>
                                          <p:spTgt spid="5133"/>
                                        </p:tgtEl>
                                        <p:attrNameLst>
                                          <p:attrName>style.visibility</p:attrName>
                                        </p:attrNameLst>
                                      </p:cBhvr>
                                      <p:to>
                                        <p:strVal val="hidden"/>
                                      </p:to>
                                    </p:set>
                                  </p:childTnLst>
                                </p:cTn>
                              </p:par>
                              <p:par>
                                <p:cTn id="94" presetID="10" presetClass="exit" presetSubtype="0" fill="hold" nodeType="withEffect">
                                  <p:stCondLst>
                                    <p:cond delay="0"/>
                                  </p:stCondLst>
                                  <p:childTnLst>
                                    <p:animEffect transition="out" filter="fade">
                                      <p:cBhvr>
                                        <p:cTn id="95" dur="500"/>
                                        <p:tgtEl>
                                          <p:spTgt spid="5134"/>
                                        </p:tgtEl>
                                      </p:cBhvr>
                                    </p:animEffect>
                                    <p:set>
                                      <p:cBhvr>
                                        <p:cTn id="96" dur="1" fill="hold">
                                          <p:stCondLst>
                                            <p:cond delay="499"/>
                                          </p:stCondLst>
                                        </p:cTn>
                                        <p:tgtEl>
                                          <p:spTgt spid="5134"/>
                                        </p:tgtEl>
                                        <p:attrNameLst>
                                          <p:attrName>style.visibility</p:attrName>
                                        </p:attrNameLst>
                                      </p:cBhvr>
                                      <p:to>
                                        <p:strVal val="hidden"/>
                                      </p:to>
                                    </p:set>
                                  </p:childTnLst>
                                </p:cTn>
                              </p:par>
                              <p:par>
                                <p:cTn id="97" presetID="10" presetClass="exit" presetSubtype="0" fill="hold" nodeType="withEffect">
                                  <p:stCondLst>
                                    <p:cond delay="0"/>
                                  </p:stCondLst>
                                  <p:childTnLst>
                                    <p:animEffect transition="out" filter="fade">
                                      <p:cBhvr>
                                        <p:cTn id="98" dur="500"/>
                                        <p:tgtEl>
                                          <p:spTgt spid="5135"/>
                                        </p:tgtEl>
                                      </p:cBhvr>
                                    </p:animEffect>
                                    <p:set>
                                      <p:cBhvr>
                                        <p:cTn id="99" dur="1" fill="hold">
                                          <p:stCondLst>
                                            <p:cond delay="499"/>
                                          </p:stCondLst>
                                        </p:cTn>
                                        <p:tgtEl>
                                          <p:spTgt spid="5135"/>
                                        </p:tgtEl>
                                        <p:attrNameLst>
                                          <p:attrName>style.visibility</p:attrName>
                                        </p:attrNameLst>
                                      </p:cBhvr>
                                      <p:to>
                                        <p:strVal val="hidden"/>
                                      </p:to>
                                    </p:set>
                                  </p:childTnLst>
                                </p:cTn>
                              </p:par>
                              <p:par>
                                <p:cTn id="100" presetID="10" presetClass="exit" presetSubtype="0" fill="hold" nodeType="withEffect">
                                  <p:stCondLst>
                                    <p:cond delay="0"/>
                                  </p:stCondLst>
                                  <p:childTnLst>
                                    <p:animEffect transition="out" filter="fade">
                                      <p:cBhvr>
                                        <p:cTn id="101" dur="500"/>
                                        <p:tgtEl>
                                          <p:spTgt spid="5136"/>
                                        </p:tgtEl>
                                      </p:cBhvr>
                                    </p:animEffect>
                                    <p:set>
                                      <p:cBhvr>
                                        <p:cTn id="102" dur="1" fill="hold">
                                          <p:stCondLst>
                                            <p:cond delay="499"/>
                                          </p:stCondLst>
                                        </p:cTn>
                                        <p:tgtEl>
                                          <p:spTgt spid="5136"/>
                                        </p:tgtEl>
                                        <p:attrNameLst>
                                          <p:attrName>style.visibility</p:attrName>
                                        </p:attrNameLst>
                                      </p:cBhvr>
                                      <p:to>
                                        <p:strVal val="hidden"/>
                                      </p:to>
                                    </p:set>
                                  </p:childTnLst>
                                </p:cTn>
                              </p:par>
                              <p:par>
                                <p:cTn id="103" presetID="10" presetClass="exit" presetSubtype="0" fill="hold" nodeType="withEffect">
                                  <p:stCondLst>
                                    <p:cond delay="0"/>
                                  </p:stCondLst>
                                  <p:childTnLst>
                                    <p:animEffect transition="out" filter="fade">
                                      <p:cBhvr>
                                        <p:cTn id="104" dur="500"/>
                                        <p:tgtEl>
                                          <p:spTgt spid="4113"/>
                                        </p:tgtEl>
                                      </p:cBhvr>
                                    </p:animEffect>
                                    <p:set>
                                      <p:cBhvr>
                                        <p:cTn id="105" dur="1" fill="hold">
                                          <p:stCondLst>
                                            <p:cond delay="499"/>
                                          </p:stCondLst>
                                        </p:cTn>
                                        <p:tgtEl>
                                          <p:spTgt spid="4113"/>
                                        </p:tgtEl>
                                        <p:attrNameLst>
                                          <p:attrName>style.visibility</p:attrName>
                                        </p:attrNameLst>
                                      </p:cBhvr>
                                      <p:to>
                                        <p:strVal val="hidden"/>
                                      </p:to>
                                    </p:set>
                                  </p:childTnLst>
                                </p:cTn>
                              </p:par>
                            </p:childTnLst>
                          </p:cTn>
                        </p:par>
                      </p:childTnLst>
                    </p:cTn>
                  </p:par>
                </p:childTnLst>
              </p:cTn>
              <p:nextCondLst>
                <p:cond evt="onClick" delay="0">
                  <p:tgtEl>
                    <p:spTgt spid="50"/>
                  </p:tgtEl>
                </p:cond>
              </p:nextCondLst>
            </p:seq>
            <p:seq concurrent="1" nextAc="seek">
              <p:cTn id="106" restart="whenNotActive" fill="hold" evtFilter="cancelBubble" nodeType="interactiveSeq">
                <p:stCondLst>
                  <p:cond evt="onClick" delay="0">
                    <p:tgtEl>
                      <p:spTgt spid="49"/>
                    </p:tgtEl>
                  </p:cond>
                </p:stCondLst>
                <p:endSync evt="end" delay="0">
                  <p:rtn val="all"/>
                </p:endSync>
                <p:childTnLst>
                  <p:par>
                    <p:cTn id="107" fill="hold" nodeType="clickPar">
                      <p:stCondLst>
                        <p:cond delay="0"/>
                      </p:stCondLst>
                      <p:childTnLst>
                        <p:par>
                          <p:cTn id="108" fill="hold" nodeType="withGroup">
                            <p:stCondLst>
                              <p:cond delay="0"/>
                            </p:stCondLst>
                            <p:childTnLst>
                              <p:par>
                                <p:cTn id="109" presetID="10" presetClass="exit" presetSubtype="0" fill="hold" grpId="1" nodeType="clickEffect">
                                  <p:stCondLst>
                                    <p:cond delay="0"/>
                                  </p:stCondLst>
                                  <p:childTnLst>
                                    <p:animEffect transition="out" filter="fade">
                                      <p:cBhvr>
                                        <p:cTn id="110" dur="5000"/>
                                        <p:tgtEl>
                                          <p:spTgt spid="57"/>
                                        </p:tgtEl>
                                      </p:cBhvr>
                                    </p:animEffect>
                                    <p:set>
                                      <p:cBhvr>
                                        <p:cTn id="111" dur="1" fill="hold">
                                          <p:stCondLst>
                                            <p:cond delay="4999"/>
                                          </p:stCondLst>
                                        </p:cTn>
                                        <p:tgtEl>
                                          <p:spTgt spid="57"/>
                                        </p:tgtEl>
                                        <p:attrNameLst>
                                          <p:attrName>style.visibility</p:attrName>
                                        </p:attrNameLst>
                                      </p:cBhvr>
                                      <p:to>
                                        <p:strVal val="hidden"/>
                                      </p:to>
                                    </p:set>
                                  </p:childTnLst>
                                  <p:subTnLst>
                                    <p:audio>
                                      <p:cMediaNode>
                                        <p:cTn display="0" masterRel="sameClick">
                                          <p:stCondLst>
                                            <p:cond evt="begin" delay="0">
                                              <p:tn val="109"/>
                                            </p:cond>
                                          </p:stCondLst>
                                          <p:endCondLst>
                                            <p:cond evt="onStopAudio" delay="0">
                                              <p:tgtEl>
                                                <p:sldTgt/>
                                              </p:tgtEl>
                                            </p:cond>
                                          </p:endCondLst>
                                        </p:cTn>
                                        <p:tgtEl>
                                          <p:sndTgt r:embed="rId5" name="bo  2 phuong an sai.wav"/>
                                        </p:tgtEl>
                                      </p:cMediaNode>
                                    </p:audio>
                                  </p:subTnLst>
                                </p:cTn>
                              </p:par>
                              <p:par>
                                <p:cTn id="112" presetID="10" presetClass="exit" presetSubtype="0" fill="hold" grpId="1" nodeType="withEffect">
                                  <p:stCondLst>
                                    <p:cond delay="0"/>
                                  </p:stCondLst>
                                  <p:childTnLst>
                                    <p:animEffect transition="out" filter="fade">
                                      <p:cBhvr>
                                        <p:cTn id="113" dur="5000"/>
                                        <p:tgtEl>
                                          <p:spTgt spid="56"/>
                                        </p:tgtEl>
                                      </p:cBhvr>
                                    </p:animEffect>
                                    <p:set>
                                      <p:cBhvr>
                                        <p:cTn id="114" dur="1" fill="hold">
                                          <p:stCondLst>
                                            <p:cond delay="4999"/>
                                          </p:stCondLst>
                                        </p:cTn>
                                        <p:tgtEl>
                                          <p:spTgt spid="56"/>
                                        </p:tgtEl>
                                        <p:attrNameLst>
                                          <p:attrName>style.visibility</p:attrName>
                                        </p:attrNameLst>
                                      </p:cBhvr>
                                      <p:to>
                                        <p:strVal val="hidden"/>
                                      </p:to>
                                    </p:set>
                                  </p:childTnLst>
                                  <p:subTnLst>
                                    <p:audio>
                                      <p:cMediaNode>
                                        <p:cTn display="0" masterRel="sameClick">
                                          <p:stCondLst>
                                            <p:cond evt="begin" delay="0">
                                              <p:tn val="112"/>
                                            </p:cond>
                                          </p:stCondLst>
                                          <p:endCondLst>
                                            <p:cond evt="onStopAudio" delay="0">
                                              <p:tgtEl>
                                                <p:sldTgt/>
                                              </p:tgtEl>
                                            </p:cond>
                                          </p:endCondLst>
                                        </p:cTn>
                                        <p:tgtEl>
                                          <p:sndTgt r:embed="rId5" name="bo  2 phuong an sai.wav"/>
                                        </p:tgtEl>
                                      </p:cMediaNode>
                                    </p:audio>
                                  </p:subTnLst>
                                </p:cTn>
                              </p:par>
                            </p:childTnLst>
                          </p:cTn>
                        </p:par>
                      </p:childTnLst>
                    </p:cTn>
                  </p:par>
                </p:childTnLst>
              </p:cTn>
              <p:nextCondLst>
                <p:cond evt="onClick" delay="0">
                  <p:tgtEl>
                    <p:spTgt spid="49"/>
                  </p:tgtEl>
                </p:cond>
              </p:nextCondLst>
            </p:seq>
            <p:seq concurrent="1" nextAc="seek">
              <p:cTn id="115" restart="whenNotActive" fill="hold" evtFilter="cancelBubble" nodeType="interactiveSeq">
                <p:stCondLst>
                  <p:cond evt="onClick" delay="0">
                    <p:tgtEl>
                      <p:spTgt spid="56"/>
                    </p:tgtEl>
                  </p:cond>
                </p:stCondLst>
                <p:endSync evt="end" delay="0">
                  <p:rtn val="all"/>
                </p:endSync>
                <p:childTnLst>
                  <p:par>
                    <p:cTn id="116" fill="hold" nodeType="clickPar">
                      <p:stCondLst>
                        <p:cond delay="0"/>
                      </p:stCondLst>
                      <p:childTnLst>
                        <p:par>
                          <p:cTn id="117" fill="hold" nodeType="withGroup">
                            <p:stCondLst>
                              <p:cond delay="0"/>
                            </p:stCondLst>
                            <p:childTnLst>
                              <p:par>
                                <p:cTn id="118" presetID="1" presetClass="emph" presetSubtype="2" fill="hold" nodeType="clickEffect">
                                  <p:stCondLst>
                                    <p:cond delay="0"/>
                                  </p:stCondLst>
                                  <p:childTnLst>
                                    <p:animClr clrSpc="rgb" dir="cw">
                                      <p:cBhvr>
                                        <p:cTn id="119" dur="2000" fill="hold"/>
                                        <p:tgtEl>
                                          <p:spTgt spid="56"/>
                                        </p:tgtEl>
                                        <p:attrNameLst>
                                          <p:attrName>fillcolor</p:attrName>
                                        </p:attrNameLst>
                                      </p:cBhvr>
                                      <p:to>
                                        <a:schemeClr val="accent2"/>
                                      </p:to>
                                    </p:animClr>
                                    <p:set>
                                      <p:cBhvr>
                                        <p:cTn id="120" dur="2000" fill="hold"/>
                                        <p:tgtEl>
                                          <p:spTgt spid="56"/>
                                        </p:tgtEl>
                                        <p:attrNameLst>
                                          <p:attrName>fill.type</p:attrName>
                                        </p:attrNameLst>
                                      </p:cBhvr>
                                      <p:to>
                                        <p:strVal val="solid"/>
                                      </p:to>
                                    </p:set>
                                    <p:set>
                                      <p:cBhvr>
                                        <p:cTn id="121" dur="2000" fill="hold"/>
                                        <p:tgtEl>
                                          <p:spTgt spid="56"/>
                                        </p:tgtEl>
                                        <p:attrNameLst>
                                          <p:attrName>fill.on</p:attrName>
                                        </p:attrNameLst>
                                      </p:cBhvr>
                                      <p:to>
                                        <p:strVal val="true"/>
                                      </p:to>
                                    </p:set>
                                  </p:childTnLst>
                                  <p:subTnLst>
                                    <p:audio>
                                      <p:cMediaNode>
                                        <p:cTn display="0" masterRel="sameClick">
                                          <p:stCondLst>
                                            <p:cond evt="begin" delay="0">
                                              <p:tn val="118"/>
                                            </p:cond>
                                          </p:stCondLst>
                                          <p:endCondLst>
                                            <p:cond evt="onStopAudio" delay="0">
                                              <p:tgtEl>
                                                <p:sldTgt/>
                                              </p:tgtEl>
                                            </p:cond>
                                          </p:endCondLst>
                                        </p:cTn>
                                        <p:tgtEl>
                                          <p:sndTgt r:embed="rId6" name="tra loi sai - dung cuoc choi.wav"/>
                                        </p:tgtEl>
                                      </p:cMediaNode>
                                    </p:audio>
                                  </p:subTnLst>
                                </p:cTn>
                              </p:par>
                            </p:childTnLst>
                          </p:cTn>
                        </p:par>
                      </p:childTnLst>
                    </p:cTn>
                  </p:par>
                </p:childTnLst>
              </p:cTn>
              <p:nextCondLst>
                <p:cond evt="onClick" delay="0">
                  <p:tgtEl>
                    <p:spTgt spid="56"/>
                  </p:tgtEl>
                </p:cond>
              </p:nextCondLst>
            </p:seq>
            <p:seq concurrent="1" nextAc="seek">
              <p:cTn id="122" restart="whenNotActive" fill="hold" evtFilter="cancelBubble" nodeType="interactiveSeq">
                <p:stCondLst>
                  <p:cond evt="onClick" delay="0">
                    <p:tgtEl>
                      <p:spTgt spid="55"/>
                    </p:tgtEl>
                  </p:cond>
                </p:stCondLst>
                <p:endSync evt="end" delay="0">
                  <p:rtn val="all"/>
                </p:endSync>
                <p:childTnLst>
                  <p:par>
                    <p:cTn id="123" fill="hold" nodeType="clickPar">
                      <p:stCondLst>
                        <p:cond delay="0"/>
                      </p:stCondLst>
                      <p:childTnLst>
                        <p:par>
                          <p:cTn id="124" fill="hold" nodeType="withGroup">
                            <p:stCondLst>
                              <p:cond delay="0"/>
                            </p:stCondLst>
                            <p:childTnLst>
                              <p:par>
                                <p:cTn id="125" presetID="1" presetClass="emph" presetSubtype="2" fill="hold" nodeType="clickEffect">
                                  <p:stCondLst>
                                    <p:cond delay="0"/>
                                  </p:stCondLst>
                                  <p:childTnLst>
                                    <p:animClr clrSpc="rgb" dir="cw">
                                      <p:cBhvr>
                                        <p:cTn id="126" dur="2000" fill="hold"/>
                                        <p:tgtEl>
                                          <p:spTgt spid="55"/>
                                        </p:tgtEl>
                                        <p:attrNameLst>
                                          <p:attrName>fillcolor</p:attrName>
                                        </p:attrNameLst>
                                      </p:cBhvr>
                                      <p:to>
                                        <a:schemeClr val="accent2"/>
                                      </p:to>
                                    </p:animClr>
                                    <p:set>
                                      <p:cBhvr>
                                        <p:cTn id="127" dur="2000" fill="hold"/>
                                        <p:tgtEl>
                                          <p:spTgt spid="55"/>
                                        </p:tgtEl>
                                        <p:attrNameLst>
                                          <p:attrName>fill.type</p:attrName>
                                        </p:attrNameLst>
                                      </p:cBhvr>
                                      <p:to>
                                        <p:strVal val="solid"/>
                                      </p:to>
                                    </p:set>
                                    <p:set>
                                      <p:cBhvr>
                                        <p:cTn id="128" dur="2000" fill="hold"/>
                                        <p:tgtEl>
                                          <p:spTgt spid="55"/>
                                        </p:tgtEl>
                                        <p:attrNameLst>
                                          <p:attrName>fill.on</p:attrName>
                                        </p:attrNameLst>
                                      </p:cBhvr>
                                      <p:to>
                                        <p:strVal val="true"/>
                                      </p:to>
                                    </p:set>
                                  </p:childTnLst>
                                  <p:subTnLst>
                                    <p:audio>
                                      <p:cMediaNode>
                                        <p:cTn display="0" masterRel="sameClick">
                                          <p:stCondLst>
                                            <p:cond evt="begin" delay="0">
                                              <p:tn val="125"/>
                                            </p:cond>
                                          </p:stCondLst>
                                          <p:endCondLst>
                                            <p:cond evt="onStopAudio" delay="0">
                                              <p:tgtEl>
                                                <p:sldTgt/>
                                              </p:tgtEl>
                                            </p:cond>
                                          </p:endCondLst>
                                        </p:cTn>
                                        <p:tgtEl>
                                          <p:sndTgt r:embed="rId6" name="tra loi sai - dung cuoc choi.wav"/>
                                        </p:tgtEl>
                                      </p:cMediaNode>
                                    </p:audio>
                                  </p:subTnLst>
                                </p:cTn>
                              </p:par>
                            </p:childTnLst>
                          </p:cTn>
                        </p:par>
                      </p:childTnLst>
                    </p:cTn>
                  </p:par>
                </p:childTnLst>
              </p:cTn>
              <p:nextCondLst>
                <p:cond evt="onClick" delay="0">
                  <p:tgtEl>
                    <p:spTgt spid="55"/>
                  </p:tgtEl>
                </p:cond>
              </p:nextCondLst>
            </p:seq>
            <p:seq concurrent="1" nextAc="seek">
              <p:cTn id="129" restart="whenNotActive" fill="hold" evtFilter="cancelBubble" nodeType="interactiveSeq">
                <p:stCondLst>
                  <p:cond evt="onClick" delay="0">
                    <p:tgtEl>
                      <p:spTgt spid="57"/>
                    </p:tgtEl>
                  </p:cond>
                </p:stCondLst>
                <p:endSync evt="end" delay="0">
                  <p:rtn val="all"/>
                </p:endSync>
                <p:childTnLst>
                  <p:par>
                    <p:cTn id="130" fill="hold" nodeType="clickPar">
                      <p:stCondLst>
                        <p:cond delay="0"/>
                      </p:stCondLst>
                      <p:childTnLst>
                        <p:par>
                          <p:cTn id="131" fill="hold" nodeType="withGroup">
                            <p:stCondLst>
                              <p:cond delay="0"/>
                            </p:stCondLst>
                            <p:childTnLst>
                              <p:par>
                                <p:cTn id="132" presetID="1" presetClass="emph" presetSubtype="2" fill="hold" nodeType="clickEffect">
                                  <p:stCondLst>
                                    <p:cond delay="0"/>
                                  </p:stCondLst>
                                  <p:childTnLst>
                                    <p:animClr clrSpc="rgb" dir="cw">
                                      <p:cBhvr>
                                        <p:cTn id="133" dur="2000" fill="hold"/>
                                        <p:tgtEl>
                                          <p:spTgt spid="57"/>
                                        </p:tgtEl>
                                        <p:attrNameLst>
                                          <p:attrName>fillcolor</p:attrName>
                                        </p:attrNameLst>
                                      </p:cBhvr>
                                      <p:to>
                                        <a:schemeClr val="accent2"/>
                                      </p:to>
                                    </p:animClr>
                                    <p:set>
                                      <p:cBhvr>
                                        <p:cTn id="134" dur="2000" fill="hold"/>
                                        <p:tgtEl>
                                          <p:spTgt spid="57"/>
                                        </p:tgtEl>
                                        <p:attrNameLst>
                                          <p:attrName>fill.type</p:attrName>
                                        </p:attrNameLst>
                                      </p:cBhvr>
                                      <p:to>
                                        <p:strVal val="solid"/>
                                      </p:to>
                                    </p:set>
                                    <p:set>
                                      <p:cBhvr>
                                        <p:cTn id="135" dur="2000" fill="hold"/>
                                        <p:tgtEl>
                                          <p:spTgt spid="57"/>
                                        </p:tgtEl>
                                        <p:attrNameLst>
                                          <p:attrName>fill.on</p:attrName>
                                        </p:attrNameLst>
                                      </p:cBhvr>
                                      <p:to>
                                        <p:strVal val="true"/>
                                      </p:to>
                                    </p:set>
                                  </p:childTnLst>
                                  <p:subTnLst>
                                    <p:audio>
                                      <p:cMediaNode>
                                        <p:cTn display="0" masterRel="sameClick">
                                          <p:stCondLst>
                                            <p:cond evt="begin" delay="0">
                                              <p:tn val="132"/>
                                            </p:cond>
                                          </p:stCondLst>
                                          <p:endCondLst>
                                            <p:cond evt="onStopAudio" delay="0">
                                              <p:tgtEl>
                                                <p:sldTgt/>
                                              </p:tgtEl>
                                            </p:cond>
                                          </p:endCondLst>
                                        </p:cTn>
                                        <p:tgtEl>
                                          <p:sndTgt r:embed="rId6" name="tra loi sai - dung cuoc choi.wav"/>
                                        </p:tgtEl>
                                      </p:cMediaNode>
                                    </p:audio>
                                  </p:subTnLst>
                                </p:cTn>
                              </p:par>
                            </p:childTnLst>
                          </p:cTn>
                        </p:par>
                      </p:childTnLst>
                    </p:cTn>
                  </p:par>
                </p:childTnLst>
              </p:cTn>
              <p:nextCondLst>
                <p:cond evt="onClick" delay="0">
                  <p:tgtEl>
                    <p:spTgt spid="57"/>
                  </p:tgtEl>
                </p:cond>
              </p:nextCondLst>
            </p:seq>
            <p:seq concurrent="1" nextAc="seek">
              <p:cTn id="136" restart="whenNotActive" fill="hold" evtFilter="cancelBubble" nodeType="interactiveSeq">
                <p:stCondLst>
                  <p:cond evt="onClick" delay="0">
                    <p:tgtEl>
                      <p:spTgt spid="43"/>
                    </p:tgtEl>
                  </p:cond>
                </p:stCondLst>
                <p:endSync evt="end" delay="0">
                  <p:rtn val="all"/>
                </p:endSync>
                <p:childTnLst>
                  <p:par>
                    <p:cTn id="137" fill="hold" nodeType="clickPar">
                      <p:stCondLst>
                        <p:cond delay="0"/>
                      </p:stCondLst>
                      <p:childTnLst>
                        <p:par>
                          <p:cTn id="138" fill="hold" nodeType="withGroup">
                            <p:stCondLst>
                              <p:cond delay="0"/>
                            </p:stCondLst>
                            <p:childTnLst>
                              <p:par>
                                <p:cTn id="139" presetID="21" presetClass="emph" presetSubtype="0" fill="hold" grpId="2" nodeType="clickEffect">
                                  <p:stCondLst>
                                    <p:cond delay="0"/>
                                  </p:stCondLst>
                                  <p:childTnLst>
                                    <p:animClr clrSpc="hsl" dir="cw">
                                      <p:cBhvr override="childStyle">
                                        <p:cTn id="140" dur="500" fill="hold"/>
                                        <p:tgtEl>
                                          <p:spTgt spid="43"/>
                                        </p:tgtEl>
                                        <p:attrNameLst>
                                          <p:attrName>style.color</p:attrName>
                                        </p:attrNameLst>
                                      </p:cBhvr>
                                      <p:by>
                                        <p:hsl h="7200000" s="0" l="0"/>
                                      </p:by>
                                    </p:animClr>
                                    <p:animClr clrSpc="hsl" dir="cw">
                                      <p:cBhvr>
                                        <p:cTn id="141" dur="500" fill="hold"/>
                                        <p:tgtEl>
                                          <p:spTgt spid="43"/>
                                        </p:tgtEl>
                                        <p:attrNameLst>
                                          <p:attrName>fillcolor</p:attrName>
                                        </p:attrNameLst>
                                      </p:cBhvr>
                                      <p:by>
                                        <p:hsl h="7200000" s="0" l="0"/>
                                      </p:by>
                                    </p:animClr>
                                    <p:animClr clrSpc="hsl" dir="cw">
                                      <p:cBhvr>
                                        <p:cTn id="142" dur="500" fill="hold"/>
                                        <p:tgtEl>
                                          <p:spTgt spid="43"/>
                                        </p:tgtEl>
                                        <p:attrNameLst>
                                          <p:attrName>stroke.color</p:attrName>
                                        </p:attrNameLst>
                                      </p:cBhvr>
                                      <p:by>
                                        <p:hsl h="7200000" s="0" l="0"/>
                                      </p:by>
                                    </p:animClr>
                                    <p:set>
                                      <p:cBhvr>
                                        <p:cTn id="143" dur="500" fill="hold"/>
                                        <p:tgtEl>
                                          <p:spTgt spid="43"/>
                                        </p:tgtEl>
                                        <p:attrNameLst>
                                          <p:attrName>fill.type</p:attrName>
                                        </p:attrNameLst>
                                      </p:cBhvr>
                                      <p:to>
                                        <p:strVal val="solid"/>
                                      </p:to>
                                    </p:set>
                                  </p:childTnLst>
                                  <p:subTnLst>
                                    <p:audio>
                                      <p:cMediaNode>
                                        <p:cTn display="0" masterRel="sameClick">
                                          <p:stCondLst>
                                            <p:cond evt="begin" delay="0">
                                              <p:tn val="139"/>
                                            </p:cond>
                                          </p:stCondLst>
                                          <p:endCondLst>
                                            <p:cond evt="onStopAudio" delay="0">
                                              <p:tgtEl>
                                                <p:sldTgt/>
                                              </p:tgtEl>
                                            </p:cond>
                                          </p:endCondLst>
                                        </p:cTn>
                                        <p:tgtEl>
                                          <p:sndTgt r:embed="rId7" name="tra loi chinh xac.wav"/>
                                        </p:tgtEl>
                                      </p:cMediaNode>
                                    </p:audio>
                                  </p:subTnLst>
                                </p:cTn>
                              </p:par>
                            </p:childTnLst>
                          </p:cTn>
                        </p:par>
                      </p:childTnLst>
                    </p:cTn>
                  </p:par>
                </p:childTnLst>
              </p:cTn>
              <p:nextCondLst>
                <p:cond evt="onClick" delay="0">
                  <p:tgtEl>
                    <p:spTgt spid="43"/>
                  </p:tgtEl>
                </p:cond>
              </p:nextCondLst>
            </p:seq>
          </p:childTnLst>
        </p:cTn>
      </p:par>
    </p:tnLst>
    <p:bldLst>
      <p:bldP spid="4103" grpId="0" animBg="1"/>
      <p:bldP spid="43" grpId="0" animBg="1"/>
      <p:bldP spid="43" grpId="1" animBg="1"/>
      <p:bldP spid="43" grpId="2" animBg="1"/>
      <p:bldP spid="55" grpId="0" animBg="1"/>
      <p:bldP spid="55" grpId="1" animBg="1"/>
      <p:bldP spid="56" grpId="0" animBg="1"/>
      <p:bldP spid="56" grpId="1" animBg="1"/>
      <p:bldP spid="56" grpId="2" animBg="1"/>
      <p:bldP spid="57" grpId="0" animBg="1"/>
      <p:bldP spid="57" grpId="1" animBg="1"/>
      <p:bldP spid="57" grpId="2" animBg="1"/>
      <p:bldP spid="58" grpId="0" animBg="1"/>
      <p:bldP spid="58" grpId="1" animBg="1"/>
    </p:bldLst>
  </p:timing>
</p:sld>
</file>

<file path=ppt/slides/slide37.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4103" name="Rounded Rectangle 4102">
            <a:extLst>
              <a:ext uri="{FF2B5EF4-FFF2-40B4-BE49-F238E27FC236}">
                <a16:creationId xmlns:a16="http://schemas.microsoft.com/office/drawing/2014/main" id="{E6A760E9-FE54-FA42-AEE4-B0865659BB9F}"/>
              </a:ext>
            </a:extLst>
          </p:cNvPr>
          <p:cNvSpPr/>
          <p:nvPr/>
        </p:nvSpPr>
        <p:spPr>
          <a:xfrm>
            <a:off x="1861005" y="1369332"/>
            <a:ext cx="1485900" cy="427038"/>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r>
              <a:rPr lang="en-US" sz="2100">
                <a:solidFill>
                  <a:prstClr val="black"/>
                </a:solidFill>
                <a:latin typeface="Calibri"/>
              </a:rPr>
              <a:t>$1000</a:t>
            </a:r>
          </a:p>
        </p:txBody>
      </p:sp>
      <p:grpSp>
        <p:nvGrpSpPr>
          <p:cNvPr id="6157" name="Group 4110">
            <a:extLst>
              <a:ext uri="{FF2B5EF4-FFF2-40B4-BE49-F238E27FC236}">
                <a16:creationId xmlns:a16="http://schemas.microsoft.com/office/drawing/2014/main" id="{2FA6376D-1D0F-B246-99E4-1650E8E1BBE8}"/>
              </a:ext>
            </a:extLst>
          </p:cNvPr>
          <p:cNvGrpSpPr>
            <a:grpSpLocks/>
          </p:cNvGrpSpPr>
          <p:nvPr/>
        </p:nvGrpSpPr>
        <p:grpSpPr bwMode="auto">
          <a:xfrm>
            <a:off x="7898267" y="1078821"/>
            <a:ext cx="438150" cy="839787"/>
            <a:chOff x="5985076" y="228600"/>
            <a:chExt cx="581892" cy="2590800"/>
          </a:xfrm>
        </p:grpSpPr>
        <p:sp>
          <p:nvSpPr>
            <p:cNvPr id="2" name="Rectangle 4105">
              <a:extLst>
                <a:ext uri="{FF2B5EF4-FFF2-40B4-BE49-F238E27FC236}">
                  <a16:creationId xmlns:a16="http://schemas.microsoft.com/office/drawing/2014/main" id="{7EF74FBC-E738-354A-8B66-373EF94798AC}"/>
                </a:ext>
              </a:extLst>
            </p:cNvPr>
            <p:cNvSpPr/>
            <p:nvPr/>
          </p:nvSpPr>
          <p:spPr>
            <a:xfrm>
              <a:off x="6029351" y="1232595"/>
              <a:ext cx="493343" cy="1586805"/>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3" name="Rectangle 4106">
              <a:extLst>
                <a:ext uri="{FF2B5EF4-FFF2-40B4-BE49-F238E27FC236}">
                  <a16:creationId xmlns:a16="http://schemas.microsoft.com/office/drawing/2014/main" id="{4DBEE1E8-F251-B744-9FD2-4E953BF74AA4}"/>
                </a:ext>
              </a:extLst>
            </p:cNvPr>
            <p:cNvSpPr/>
            <p:nvPr/>
          </p:nvSpPr>
          <p:spPr>
            <a:xfrm>
              <a:off x="5985076" y="228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A</a:t>
              </a:r>
            </a:p>
          </p:txBody>
        </p:sp>
      </p:grpSp>
      <p:grpSp>
        <p:nvGrpSpPr>
          <p:cNvPr id="6158" name="Group 4109">
            <a:extLst>
              <a:ext uri="{FF2B5EF4-FFF2-40B4-BE49-F238E27FC236}">
                <a16:creationId xmlns:a16="http://schemas.microsoft.com/office/drawing/2014/main" id="{455B3AE2-0FF8-CC4F-968B-B741E1F548F6}"/>
              </a:ext>
            </a:extLst>
          </p:cNvPr>
          <p:cNvGrpSpPr>
            <a:grpSpLocks/>
          </p:cNvGrpSpPr>
          <p:nvPr/>
        </p:nvGrpSpPr>
        <p:grpSpPr bwMode="auto">
          <a:xfrm>
            <a:off x="8992055" y="612095"/>
            <a:ext cx="436562" cy="1306512"/>
            <a:chOff x="6506093" y="2450910"/>
            <a:chExt cx="581892" cy="368490"/>
          </a:xfrm>
        </p:grpSpPr>
        <p:sp>
          <p:nvSpPr>
            <p:cNvPr id="89" name="Rectangle 88">
              <a:extLst>
                <a:ext uri="{FF2B5EF4-FFF2-40B4-BE49-F238E27FC236}">
                  <a16:creationId xmlns:a16="http://schemas.microsoft.com/office/drawing/2014/main" id="{E3B0D8E1-8307-BB42-B90A-4E1F3516DB3D}"/>
                </a:ext>
              </a:extLst>
            </p:cNvPr>
            <p:cNvSpPr/>
            <p:nvPr/>
          </p:nvSpPr>
          <p:spPr>
            <a:xfrm>
              <a:off x="6550528" y="2514489"/>
              <a:ext cx="493022" cy="304911"/>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3" name="Rectangle 92">
              <a:extLst>
                <a:ext uri="{FF2B5EF4-FFF2-40B4-BE49-F238E27FC236}">
                  <a16:creationId xmlns:a16="http://schemas.microsoft.com/office/drawing/2014/main" id="{F6DCD069-609B-8A44-9EF0-E36CBE31FC9B}"/>
                </a:ext>
              </a:extLst>
            </p:cNvPr>
            <p:cNvSpPr/>
            <p:nvPr/>
          </p:nvSpPr>
          <p:spPr>
            <a:xfrm>
              <a:off x="6506093" y="2450910"/>
              <a:ext cx="581892" cy="6369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D</a:t>
              </a:r>
            </a:p>
          </p:txBody>
        </p:sp>
      </p:grpSp>
      <p:grpSp>
        <p:nvGrpSpPr>
          <p:cNvPr id="6159" name="Group 4108">
            <a:extLst>
              <a:ext uri="{FF2B5EF4-FFF2-40B4-BE49-F238E27FC236}">
                <a16:creationId xmlns:a16="http://schemas.microsoft.com/office/drawing/2014/main" id="{A3B04C40-86CE-E149-AB8E-A901663A9C47}"/>
              </a:ext>
            </a:extLst>
          </p:cNvPr>
          <p:cNvGrpSpPr>
            <a:grpSpLocks/>
          </p:cNvGrpSpPr>
          <p:nvPr/>
        </p:nvGrpSpPr>
        <p:grpSpPr bwMode="auto">
          <a:xfrm>
            <a:off x="8603118" y="918482"/>
            <a:ext cx="434975" cy="990600"/>
            <a:chOff x="7032480" y="1524000"/>
            <a:chExt cx="581892" cy="1321148"/>
          </a:xfrm>
        </p:grpSpPr>
        <p:sp>
          <p:nvSpPr>
            <p:cNvPr id="90" name="Rectangle 89">
              <a:extLst>
                <a:ext uri="{FF2B5EF4-FFF2-40B4-BE49-F238E27FC236}">
                  <a16:creationId xmlns:a16="http://schemas.microsoft.com/office/drawing/2014/main" id="{16315878-3F1D-524A-A1D3-339AE7A5B6AE}"/>
                </a:ext>
              </a:extLst>
            </p:cNvPr>
            <p:cNvSpPr/>
            <p:nvPr/>
          </p:nvSpPr>
          <p:spPr>
            <a:xfrm>
              <a:off x="7085573" y="1945328"/>
              <a:ext cx="492697" cy="89982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4" name="Rectangle 93">
              <a:extLst>
                <a:ext uri="{FF2B5EF4-FFF2-40B4-BE49-F238E27FC236}">
                  <a16:creationId xmlns:a16="http://schemas.microsoft.com/office/drawing/2014/main" id="{71A15643-0136-D647-A8C7-6061E73978FE}"/>
                </a:ext>
              </a:extLst>
            </p:cNvPr>
            <p:cNvSpPr/>
            <p:nvPr/>
          </p:nvSpPr>
          <p:spPr>
            <a:xfrm>
              <a:off x="7032480" y="1524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C</a:t>
              </a:r>
            </a:p>
          </p:txBody>
        </p:sp>
      </p:grpSp>
      <p:grpSp>
        <p:nvGrpSpPr>
          <p:cNvPr id="6160" name="Group 4107">
            <a:extLst>
              <a:ext uri="{FF2B5EF4-FFF2-40B4-BE49-F238E27FC236}">
                <a16:creationId xmlns:a16="http://schemas.microsoft.com/office/drawing/2014/main" id="{801E0254-D78D-B748-A3B3-99B606F8FB02}"/>
              </a:ext>
            </a:extLst>
          </p:cNvPr>
          <p:cNvGrpSpPr>
            <a:grpSpLocks/>
          </p:cNvGrpSpPr>
          <p:nvPr/>
        </p:nvGrpSpPr>
        <p:grpSpPr bwMode="auto">
          <a:xfrm>
            <a:off x="8291967" y="461283"/>
            <a:ext cx="438150" cy="1463675"/>
            <a:chOff x="7614978" y="1143000"/>
            <a:chExt cx="586914" cy="1716004"/>
          </a:xfrm>
        </p:grpSpPr>
        <p:sp>
          <p:nvSpPr>
            <p:cNvPr id="91" name="Rectangle 90">
              <a:extLst>
                <a:ext uri="{FF2B5EF4-FFF2-40B4-BE49-F238E27FC236}">
                  <a16:creationId xmlns:a16="http://schemas.microsoft.com/office/drawing/2014/main" id="{00C685E0-375B-2645-B43B-DF6611138C21}"/>
                </a:ext>
              </a:extLst>
            </p:cNvPr>
            <p:cNvSpPr/>
            <p:nvPr/>
          </p:nvSpPr>
          <p:spPr>
            <a:xfrm>
              <a:off x="7614978" y="1524542"/>
              <a:ext cx="493348" cy="1334462"/>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5" name="Rectangle 94">
              <a:extLst>
                <a:ext uri="{FF2B5EF4-FFF2-40B4-BE49-F238E27FC236}">
                  <a16:creationId xmlns:a16="http://schemas.microsoft.com/office/drawing/2014/main" id="{B50EA954-8A32-784E-8379-572E3171AB5D}"/>
                </a:ext>
              </a:extLst>
            </p:cNvPr>
            <p:cNvSpPr/>
            <p:nvPr/>
          </p:nvSpPr>
          <p:spPr>
            <a:xfrm>
              <a:off x="7620000" y="1143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dirty="0">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B</a:t>
              </a:r>
            </a:p>
          </p:txBody>
        </p:sp>
      </p:grpSp>
      <p:cxnSp>
        <p:nvCxnSpPr>
          <p:cNvPr id="4113" name="Straight Connector 4112">
            <a:extLst>
              <a:ext uri="{FF2B5EF4-FFF2-40B4-BE49-F238E27FC236}">
                <a16:creationId xmlns:a16="http://schemas.microsoft.com/office/drawing/2014/main" id="{40A7AA2D-35E4-6745-859C-77FF851D886F}"/>
              </a:ext>
            </a:extLst>
          </p:cNvPr>
          <p:cNvCxnSpPr/>
          <p:nvPr/>
        </p:nvCxnSpPr>
        <p:spPr>
          <a:xfrm>
            <a:off x="7918905" y="1939245"/>
            <a:ext cx="1681162" cy="12700"/>
          </a:xfrm>
          <a:prstGeom prst="line">
            <a:avLst/>
          </a:prstGeom>
        </p:spPr>
        <p:style>
          <a:lnRef idx="3">
            <a:schemeClr val="accent3"/>
          </a:lnRef>
          <a:fillRef idx="0">
            <a:schemeClr val="accent3"/>
          </a:fillRef>
          <a:effectRef idx="2">
            <a:schemeClr val="accent3"/>
          </a:effectRef>
          <a:fontRef idx="minor">
            <a:schemeClr val="tx1"/>
          </a:fontRef>
        </p:style>
      </p:cxnSp>
      <p:sp>
        <p:nvSpPr>
          <p:cNvPr id="43" name="Hexagon 42">
            <a:extLst>
              <a:ext uri="{FF2B5EF4-FFF2-40B4-BE49-F238E27FC236}">
                <a16:creationId xmlns:a16="http://schemas.microsoft.com/office/drawing/2014/main" id="{842C52C8-1FB4-1C4B-8CF7-E58C9DD9B392}"/>
              </a:ext>
            </a:extLst>
          </p:cNvPr>
          <p:cNvSpPr/>
          <p:nvPr/>
        </p:nvSpPr>
        <p:spPr bwMode="auto">
          <a:xfrm>
            <a:off x="1549730" y="3989388"/>
            <a:ext cx="4546270" cy="819150"/>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defTabSz="685800">
              <a:defRPr/>
            </a:pPr>
            <a:r>
              <a:rPr lang="en-US" sz="2800" dirty="0">
                <a:solidFill>
                  <a:prstClr val="white"/>
                </a:solidFill>
                <a:latin typeface="Times New Roman" panose="02020603050405020304" pitchFamily="18" charset="0"/>
                <a:cs typeface="Times New Roman" panose="02020603050405020304" pitchFamily="18" charset="0"/>
              </a:rPr>
              <a:t>A. 18-8-1945.</a:t>
            </a:r>
          </a:p>
        </p:txBody>
      </p:sp>
      <p:sp>
        <p:nvSpPr>
          <p:cNvPr id="55" name="Hexagon 54">
            <a:extLst>
              <a:ext uri="{FF2B5EF4-FFF2-40B4-BE49-F238E27FC236}">
                <a16:creationId xmlns:a16="http://schemas.microsoft.com/office/drawing/2014/main" id="{FAB712FA-AE90-374A-846E-9053362D625C}"/>
              </a:ext>
            </a:extLst>
          </p:cNvPr>
          <p:cNvSpPr/>
          <p:nvPr/>
        </p:nvSpPr>
        <p:spPr bwMode="auto">
          <a:xfrm>
            <a:off x="1549730" y="5105401"/>
            <a:ext cx="4546270" cy="1142999"/>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r>
              <a:rPr lang="en-US" sz="2800" dirty="0">
                <a:solidFill>
                  <a:srgbClr val="FFFFFF"/>
                </a:solidFill>
                <a:latin typeface="Times New Roman" panose="02020603050405020304" pitchFamily="18" charset="0"/>
                <a:cs typeface="Times New Roman" panose="02020603050405020304" pitchFamily="18" charset="0"/>
              </a:rPr>
              <a:t>C. 20-8-1945.</a:t>
            </a:r>
          </a:p>
        </p:txBody>
      </p:sp>
      <p:sp>
        <p:nvSpPr>
          <p:cNvPr id="56" name="Hexagon 55">
            <a:extLst>
              <a:ext uri="{FF2B5EF4-FFF2-40B4-BE49-F238E27FC236}">
                <a16:creationId xmlns:a16="http://schemas.microsoft.com/office/drawing/2014/main" id="{9EC18C64-8202-5243-B3FE-7E9D8F490182}"/>
              </a:ext>
            </a:extLst>
          </p:cNvPr>
          <p:cNvSpPr/>
          <p:nvPr/>
        </p:nvSpPr>
        <p:spPr bwMode="auto">
          <a:xfrm>
            <a:off x="6096001" y="4057650"/>
            <a:ext cx="4546269" cy="819150"/>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r>
              <a:rPr lang="en-US" sz="2800" dirty="0">
                <a:solidFill>
                  <a:srgbClr val="FFFFFF"/>
                </a:solidFill>
                <a:latin typeface="Times New Roman" panose="02020603050405020304" pitchFamily="18" charset="0"/>
                <a:cs typeface="Times New Roman" panose="02020603050405020304" pitchFamily="18" charset="0"/>
              </a:rPr>
              <a:t>B. </a:t>
            </a:r>
            <a:r>
              <a:rPr lang="vi-VN" sz="2800" dirty="0">
                <a:solidFill>
                  <a:srgbClr val="FFFFFF"/>
                </a:solidFill>
                <a:latin typeface="Times New Roman" panose="02020603050405020304" pitchFamily="18" charset="0"/>
                <a:cs typeface="Times New Roman" panose="02020603050405020304" pitchFamily="18" charset="0"/>
              </a:rPr>
              <a:t>19-8-1945.</a:t>
            </a:r>
            <a:endParaRPr lang="en-US" sz="2800" dirty="0">
              <a:solidFill>
                <a:srgbClr val="FFFFFF"/>
              </a:solidFill>
              <a:latin typeface="Times New Roman" panose="02020603050405020304" pitchFamily="18" charset="0"/>
              <a:cs typeface="Times New Roman" panose="02020603050405020304" pitchFamily="18" charset="0"/>
            </a:endParaRPr>
          </a:p>
        </p:txBody>
      </p:sp>
      <p:sp>
        <p:nvSpPr>
          <p:cNvPr id="57" name="Hexagon 56">
            <a:extLst>
              <a:ext uri="{FF2B5EF4-FFF2-40B4-BE49-F238E27FC236}">
                <a16:creationId xmlns:a16="http://schemas.microsoft.com/office/drawing/2014/main" id="{50FF8DF9-FF69-7C4B-A3D9-F1F0E21E430B}"/>
              </a:ext>
            </a:extLst>
          </p:cNvPr>
          <p:cNvSpPr/>
          <p:nvPr/>
        </p:nvSpPr>
        <p:spPr bwMode="auto">
          <a:xfrm>
            <a:off x="6167253" y="5102907"/>
            <a:ext cx="4475016" cy="1142998"/>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defTabSz="685800">
              <a:defRPr/>
            </a:pPr>
            <a:r>
              <a:rPr lang="en-US" sz="2800" dirty="0">
                <a:solidFill>
                  <a:prstClr val="white"/>
                </a:solidFill>
                <a:latin typeface="Times New Roman" panose="02020603050405020304" pitchFamily="18" charset="0"/>
                <a:cs typeface="Times New Roman" panose="02020603050405020304" pitchFamily="18" charset="0"/>
              </a:rPr>
              <a:t>D. 21-8-1945.</a:t>
            </a:r>
          </a:p>
        </p:txBody>
      </p:sp>
      <p:sp>
        <p:nvSpPr>
          <p:cNvPr id="58" name="Hexagon 57">
            <a:extLst>
              <a:ext uri="{FF2B5EF4-FFF2-40B4-BE49-F238E27FC236}">
                <a16:creationId xmlns:a16="http://schemas.microsoft.com/office/drawing/2014/main" id="{1050306D-BACF-E442-8192-58FB575B7A93}"/>
              </a:ext>
            </a:extLst>
          </p:cNvPr>
          <p:cNvSpPr/>
          <p:nvPr/>
        </p:nvSpPr>
        <p:spPr bwMode="auto">
          <a:xfrm>
            <a:off x="1684196" y="2137866"/>
            <a:ext cx="8983805" cy="1451656"/>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r>
              <a:rPr lang="vi-VN" altLang="en-US" sz="2800" dirty="0">
                <a:solidFill>
                  <a:srgbClr val="FFFFFF"/>
                </a:solidFill>
                <a:latin typeface="Times New Roman" panose="02020603050405020304" pitchFamily="18" charset="0"/>
                <a:cs typeface="Times New Roman" panose="02020603050405020304" pitchFamily="18" charset="0"/>
              </a:rPr>
              <a:t>Câu 4: Cách mạng giành chính quyền ở Hà Nội nổ ra vào ngày tháng năm nào?</a:t>
            </a:r>
          </a:p>
        </p:txBody>
      </p:sp>
      <p:pic>
        <p:nvPicPr>
          <p:cNvPr id="9250" name="Picture 8">
            <a:extLst>
              <a:ext uri="{FF2B5EF4-FFF2-40B4-BE49-F238E27FC236}">
                <a16:creationId xmlns:a16="http://schemas.microsoft.com/office/drawing/2014/main" id="{BC5D36F5-931C-424E-95D2-25512595B42D}"/>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64167" y="340632"/>
            <a:ext cx="990600" cy="92233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1" name="Picture 50">
            <a:extLst>
              <a:ext uri="{FF2B5EF4-FFF2-40B4-BE49-F238E27FC236}">
                <a16:creationId xmlns:a16="http://schemas.microsoft.com/office/drawing/2014/main" id="{DD8BB119-4AD1-614D-A67D-2FAD40470FF1}"/>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4467680" y="472396"/>
            <a:ext cx="1223962"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52" name="Picture 51">
            <a:extLst>
              <a:ext uri="{FF2B5EF4-FFF2-40B4-BE49-F238E27FC236}">
                <a16:creationId xmlns:a16="http://schemas.microsoft.com/office/drawing/2014/main" id="{7E5079E8-6AFB-1C4F-816A-CF895453EE2A}"/>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6040893" y="469221"/>
            <a:ext cx="1211263" cy="1169987"/>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9250"/>
                                        </p:tgtEl>
                                        <p:attrNameLst>
                                          <p:attrName>style.visibility</p:attrName>
                                        </p:attrNameLst>
                                      </p:cBhvr>
                                      <p:to>
                                        <p:strVal val="visible"/>
                                      </p:to>
                                    </p:set>
                                    <p:animEffect transition="in" filter="fade">
                                      <p:cBhvr>
                                        <p:cTn id="7" dur="2000"/>
                                        <p:tgtEl>
                                          <p:spTgt spid="9250"/>
                                        </p:tgtEl>
                                      </p:cBhvr>
                                    </p:animEffect>
                                    <p:anim calcmode="lin" valueType="num">
                                      <p:cBhvr>
                                        <p:cTn id="8" dur="2000" fill="hold"/>
                                        <p:tgtEl>
                                          <p:spTgt spid="9250"/>
                                        </p:tgtEl>
                                        <p:attrNameLst>
                                          <p:attrName>ppt_w</p:attrName>
                                        </p:attrNameLst>
                                      </p:cBhvr>
                                      <p:tavLst>
                                        <p:tav tm="0" fmla="#ppt_w*sin(2.5*pi*$)">
                                          <p:val>
                                            <p:fltVal val="0"/>
                                          </p:val>
                                        </p:tav>
                                        <p:tav tm="100000">
                                          <p:val>
                                            <p:fltVal val="1"/>
                                          </p:val>
                                        </p:tav>
                                      </p:tavLst>
                                    </p:anim>
                                    <p:anim calcmode="lin" valueType="num">
                                      <p:cBhvr>
                                        <p:cTn id="9" dur="2000" fill="hold"/>
                                        <p:tgtEl>
                                          <p:spTgt spid="9250"/>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u 4.wav"/>
                                        </p:tgtEl>
                                      </p:cMediaNode>
                                    </p:audio>
                                  </p:subTnLst>
                                </p:cTn>
                              </p:par>
                              <p:par>
                                <p:cTn id="10" presetID="31" presetClass="entr" presetSubtype="0" fill="hold" grpId="0" nodeType="withEffect">
                                  <p:stCondLst>
                                    <p:cond delay="0"/>
                                  </p:stCondLst>
                                  <p:childTnLst>
                                    <p:set>
                                      <p:cBhvr>
                                        <p:cTn id="11" dur="1" fill="hold">
                                          <p:stCondLst>
                                            <p:cond delay="0"/>
                                          </p:stCondLst>
                                        </p:cTn>
                                        <p:tgtEl>
                                          <p:spTgt spid="4103"/>
                                        </p:tgtEl>
                                        <p:attrNameLst>
                                          <p:attrName>style.visibility</p:attrName>
                                        </p:attrNameLst>
                                      </p:cBhvr>
                                      <p:to>
                                        <p:strVal val="visible"/>
                                      </p:to>
                                    </p:set>
                                    <p:anim calcmode="lin" valueType="num">
                                      <p:cBhvr>
                                        <p:cTn id="12" dur="500" fill="hold"/>
                                        <p:tgtEl>
                                          <p:spTgt spid="4103"/>
                                        </p:tgtEl>
                                        <p:attrNameLst>
                                          <p:attrName>ppt_w</p:attrName>
                                        </p:attrNameLst>
                                      </p:cBhvr>
                                      <p:tavLst>
                                        <p:tav tm="0">
                                          <p:val>
                                            <p:fltVal val="0"/>
                                          </p:val>
                                        </p:tav>
                                        <p:tav tm="100000">
                                          <p:val>
                                            <p:strVal val="#ppt_w"/>
                                          </p:val>
                                        </p:tav>
                                      </p:tavLst>
                                    </p:anim>
                                    <p:anim calcmode="lin" valueType="num">
                                      <p:cBhvr>
                                        <p:cTn id="13" dur="500" fill="hold"/>
                                        <p:tgtEl>
                                          <p:spTgt spid="4103"/>
                                        </p:tgtEl>
                                        <p:attrNameLst>
                                          <p:attrName>ppt_h</p:attrName>
                                        </p:attrNameLst>
                                      </p:cBhvr>
                                      <p:tavLst>
                                        <p:tav tm="0">
                                          <p:val>
                                            <p:fltVal val="0"/>
                                          </p:val>
                                        </p:tav>
                                        <p:tav tm="100000">
                                          <p:val>
                                            <p:strVal val="#ppt_h"/>
                                          </p:val>
                                        </p:tav>
                                      </p:tavLst>
                                    </p:anim>
                                    <p:anim calcmode="lin" valueType="num">
                                      <p:cBhvr>
                                        <p:cTn id="14" dur="500" fill="hold"/>
                                        <p:tgtEl>
                                          <p:spTgt spid="4103"/>
                                        </p:tgtEl>
                                        <p:attrNameLst>
                                          <p:attrName>style.rotation</p:attrName>
                                        </p:attrNameLst>
                                      </p:cBhvr>
                                      <p:tavLst>
                                        <p:tav tm="0">
                                          <p:val>
                                            <p:fltVal val="90"/>
                                          </p:val>
                                        </p:tav>
                                        <p:tav tm="100000">
                                          <p:val>
                                            <p:fltVal val="0"/>
                                          </p:val>
                                        </p:tav>
                                      </p:tavLst>
                                    </p:anim>
                                    <p:animEffect transition="in" filter="fade">
                                      <p:cBhvr>
                                        <p:cTn id="15" dur="500"/>
                                        <p:tgtEl>
                                          <p:spTgt spid="4103"/>
                                        </p:tgtEl>
                                      </p:cBhvr>
                                    </p:animEffect>
                                  </p:childTnLst>
                                </p:cTn>
                              </p:par>
                              <p:par>
                                <p:cTn id="16" presetID="31" presetClass="entr" presetSubtype="0" fill="hold" grpId="0" nodeType="withEffect">
                                  <p:stCondLst>
                                    <p:cond delay="0"/>
                                  </p:stCondLst>
                                  <p:childTnLst>
                                    <p:set>
                                      <p:cBhvr>
                                        <p:cTn id="17" dur="1" fill="hold">
                                          <p:stCondLst>
                                            <p:cond delay="0"/>
                                          </p:stCondLst>
                                        </p:cTn>
                                        <p:tgtEl>
                                          <p:spTgt spid="58"/>
                                        </p:tgtEl>
                                        <p:attrNameLst>
                                          <p:attrName>style.visibility</p:attrName>
                                        </p:attrNameLst>
                                      </p:cBhvr>
                                      <p:to>
                                        <p:strVal val="visible"/>
                                      </p:to>
                                    </p:set>
                                    <p:anim calcmode="lin" valueType="num">
                                      <p:cBhvr>
                                        <p:cTn id="18" dur="500" fill="hold"/>
                                        <p:tgtEl>
                                          <p:spTgt spid="58"/>
                                        </p:tgtEl>
                                        <p:attrNameLst>
                                          <p:attrName>ppt_w</p:attrName>
                                        </p:attrNameLst>
                                      </p:cBhvr>
                                      <p:tavLst>
                                        <p:tav tm="0">
                                          <p:val>
                                            <p:fltVal val="0"/>
                                          </p:val>
                                        </p:tav>
                                        <p:tav tm="100000">
                                          <p:val>
                                            <p:strVal val="#ppt_w"/>
                                          </p:val>
                                        </p:tav>
                                      </p:tavLst>
                                    </p:anim>
                                    <p:anim calcmode="lin" valueType="num">
                                      <p:cBhvr>
                                        <p:cTn id="19" dur="500" fill="hold"/>
                                        <p:tgtEl>
                                          <p:spTgt spid="58"/>
                                        </p:tgtEl>
                                        <p:attrNameLst>
                                          <p:attrName>ppt_h</p:attrName>
                                        </p:attrNameLst>
                                      </p:cBhvr>
                                      <p:tavLst>
                                        <p:tav tm="0">
                                          <p:val>
                                            <p:fltVal val="0"/>
                                          </p:val>
                                        </p:tav>
                                        <p:tav tm="100000">
                                          <p:val>
                                            <p:strVal val="#ppt_h"/>
                                          </p:val>
                                        </p:tav>
                                      </p:tavLst>
                                    </p:anim>
                                    <p:anim calcmode="lin" valueType="num">
                                      <p:cBhvr>
                                        <p:cTn id="20" dur="500" fill="hold"/>
                                        <p:tgtEl>
                                          <p:spTgt spid="58"/>
                                        </p:tgtEl>
                                        <p:attrNameLst>
                                          <p:attrName>style.rotation</p:attrName>
                                        </p:attrNameLst>
                                      </p:cBhvr>
                                      <p:tavLst>
                                        <p:tav tm="0">
                                          <p:val>
                                            <p:fltVal val="90"/>
                                          </p:val>
                                        </p:tav>
                                        <p:tav tm="100000">
                                          <p:val>
                                            <p:fltVal val="0"/>
                                          </p:val>
                                        </p:tav>
                                      </p:tavLst>
                                    </p:anim>
                                    <p:animEffect transition="in" filter="fade">
                                      <p:cBhvr>
                                        <p:cTn id="21" dur="500"/>
                                        <p:tgtEl>
                                          <p:spTgt spid="58"/>
                                        </p:tgtEl>
                                      </p:cBhvr>
                                    </p:animEffect>
                                  </p:childTnLst>
                                </p:cTn>
                              </p:par>
                              <p:par>
                                <p:cTn id="22" presetID="31" presetClass="entr" presetSubtype="0" fill="hold" grpId="0" nodeType="withEffect">
                                  <p:stCondLst>
                                    <p:cond delay="0"/>
                                  </p:stCondLst>
                                  <p:childTnLst>
                                    <p:set>
                                      <p:cBhvr>
                                        <p:cTn id="23" dur="1" fill="hold">
                                          <p:stCondLst>
                                            <p:cond delay="0"/>
                                          </p:stCondLst>
                                        </p:cTn>
                                        <p:tgtEl>
                                          <p:spTgt spid="43"/>
                                        </p:tgtEl>
                                        <p:attrNameLst>
                                          <p:attrName>style.visibility</p:attrName>
                                        </p:attrNameLst>
                                      </p:cBhvr>
                                      <p:to>
                                        <p:strVal val="visible"/>
                                      </p:to>
                                    </p:set>
                                    <p:anim calcmode="lin" valueType="num">
                                      <p:cBhvr>
                                        <p:cTn id="24" dur="500" fill="hold"/>
                                        <p:tgtEl>
                                          <p:spTgt spid="43"/>
                                        </p:tgtEl>
                                        <p:attrNameLst>
                                          <p:attrName>ppt_w</p:attrName>
                                        </p:attrNameLst>
                                      </p:cBhvr>
                                      <p:tavLst>
                                        <p:tav tm="0">
                                          <p:val>
                                            <p:fltVal val="0"/>
                                          </p:val>
                                        </p:tav>
                                        <p:tav tm="100000">
                                          <p:val>
                                            <p:strVal val="#ppt_w"/>
                                          </p:val>
                                        </p:tav>
                                      </p:tavLst>
                                    </p:anim>
                                    <p:anim calcmode="lin" valueType="num">
                                      <p:cBhvr>
                                        <p:cTn id="25" dur="500" fill="hold"/>
                                        <p:tgtEl>
                                          <p:spTgt spid="43"/>
                                        </p:tgtEl>
                                        <p:attrNameLst>
                                          <p:attrName>ppt_h</p:attrName>
                                        </p:attrNameLst>
                                      </p:cBhvr>
                                      <p:tavLst>
                                        <p:tav tm="0">
                                          <p:val>
                                            <p:fltVal val="0"/>
                                          </p:val>
                                        </p:tav>
                                        <p:tav tm="100000">
                                          <p:val>
                                            <p:strVal val="#ppt_h"/>
                                          </p:val>
                                        </p:tav>
                                      </p:tavLst>
                                    </p:anim>
                                    <p:anim calcmode="lin" valueType="num">
                                      <p:cBhvr>
                                        <p:cTn id="26" dur="500" fill="hold"/>
                                        <p:tgtEl>
                                          <p:spTgt spid="43"/>
                                        </p:tgtEl>
                                        <p:attrNameLst>
                                          <p:attrName>style.rotation</p:attrName>
                                        </p:attrNameLst>
                                      </p:cBhvr>
                                      <p:tavLst>
                                        <p:tav tm="0">
                                          <p:val>
                                            <p:fltVal val="90"/>
                                          </p:val>
                                        </p:tav>
                                        <p:tav tm="100000">
                                          <p:val>
                                            <p:fltVal val="0"/>
                                          </p:val>
                                        </p:tav>
                                      </p:tavLst>
                                    </p:anim>
                                    <p:animEffect transition="in" filter="fade">
                                      <p:cBhvr>
                                        <p:cTn id="27" dur="500"/>
                                        <p:tgtEl>
                                          <p:spTgt spid="43"/>
                                        </p:tgtEl>
                                      </p:cBhvr>
                                    </p:animEffect>
                                  </p:childTnLst>
                                </p:cTn>
                              </p:par>
                              <p:par>
                                <p:cTn id="28" presetID="31" presetClass="entr" presetSubtype="0" fill="hold" grpId="0" nodeType="withEffect">
                                  <p:stCondLst>
                                    <p:cond delay="0"/>
                                  </p:stCondLst>
                                  <p:childTnLst>
                                    <p:set>
                                      <p:cBhvr>
                                        <p:cTn id="29" dur="1" fill="hold">
                                          <p:stCondLst>
                                            <p:cond delay="0"/>
                                          </p:stCondLst>
                                        </p:cTn>
                                        <p:tgtEl>
                                          <p:spTgt spid="56"/>
                                        </p:tgtEl>
                                        <p:attrNameLst>
                                          <p:attrName>style.visibility</p:attrName>
                                        </p:attrNameLst>
                                      </p:cBhvr>
                                      <p:to>
                                        <p:strVal val="visible"/>
                                      </p:to>
                                    </p:set>
                                    <p:anim calcmode="lin" valueType="num">
                                      <p:cBhvr>
                                        <p:cTn id="30" dur="500" fill="hold"/>
                                        <p:tgtEl>
                                          <p:spTgt spid="56"/>
                                        </p:tgtEl>
                                        <p:attrNameLst>
                                          <p:attrName>ppt_w</p:attrName>
                                        </p:attrNameLst>
                                      </p:cBhvr>
                                      <p:tavLst>
                                        <p:tav tm="0">
                                          <p:val>
                                            <p:fltVal val="0"/>
                                          </p:val>
                                        </p:tav>
                                        <p:tav tm="100000">
                                          <p:val>
                                            <p:strVal val="#ppt_w"/>
                                          </p:val>
                                        </p:tav>
                                      </p:tavLst>
                                    </p:anim>
                                    <p:anim calcmode="lin" valueType="num">
                                      <p:cBhvr>
                                        <p:cTn id="31" dur="500" fill="hold"/>
                                        <p:tgtEl>
                                          <p:spTgt spid="56"/>
                                        </p:tgtEl>
                                        <p:attrNameLst>
                                          <p:attrName>ppt_h</p:attrName>
                                        </p:attrNameLst>
                                      </p:cBhvr>
                                      <p:tavLst>
                                        <p:tav tm="0">
                                          <p:val>
                                            <p:fltVal val="0"/>
                                          </p:val>
                                        </p:tav>
                                        <p:tav tm="100000">
                                          <p:val>
                                            <p:strVal val="#ppt_h"/>
                                          </p:val>
                                        </p:tav>
                                      </p:tavLst>
                                    </p:anim>
                                    <p:anim calcmode="lin" valueType="num">
                                      <p:cBhvr>
                                        <p:cTn id="32" dur="500" fill="hold"/>
                                        <p:tgtEl>
                                          <p:spTgt spid="56"/>
                                        </p:tgtEl>
                                        <p:attrNameLst>
                                          <p:attrName>style.rotation</p:attrName>
                                        </p:attrNameLst>
                                      </p:cBhvr>
                                      <p:tavLst>
                                        <p:tav tm="0">
                                          <p:val>
                                            <p:fltVal val="90"/>
                                          </p:val>
                                        </p:tav>
                                        <p:tav tm="100000">
                                          <p:val>
                                            <p:fltVal val="0"/>
                                          </p:val>
                                        </p:tav>
                                      </p:tavLst>
                                    </p:anim>
                                    <p:animEffect transition="in" filter="fade">
                                      <p:cBhvr>
                                        <p:cTn id="33" dur="500"/>
                                        <p:tgtEl>
                                          <p:spTgt spid="56"/>
                                        </p:tgtEl>
                                      </p:cBhvr>
                                    </p:animEffect>
                                  </p:childTnLst>
                                </p:cTn>
                              </p:par>
                              <p:par>
                                <p:cTn id="34" presetID="31" presetClass="entr" presetSubtype="0" fill="hold" grpId="0" nodeType="withEffect">
                                  <p:stCondLst>
                                    <p:cond delay="0"/>
                                  </p:stCondLst>
                                  <p:childTnLst>
                                    <p:set>
                                      <p:cBhvr>
                                        <p:cTn id="35" dur="1" fill="hold">
                                          <p:stCondLst>
                                            <p:cond delay="0"/>
                                          </p:stCondLst>
                                        </p:cTn>
                                        <p:tgtEl>
                                          <p:spTgt spid="57"/>
                                        </p:tgtEl>
                                        <p:attrNameLst>
                                          <p:attrName>style.visibility</p:attrName>
                                        </p:attrNameLst>
                                      </p:cBhvr>
                                      <p:to>
                                        <p:strVal val="visible"/>
                                      </p:to>
                                    </p:set>
                                    <p:anim calcmode="lin" valueType="num">
                                      <p:cBhvr>
                                        <p:cTn id="36" dur="500" fill="hold"/>
                                        <p:tgtEl>
                                          <p:spTgt spid="57"/>
                                        </p:tgtEl>
                                        <p:attrNameLst>
                                          <p:attrName>ppt_w</p:attrName>
                                        </p:attrNameLst>
                                      </p:cBhvr>
                                      <p:tavLst>
                                        <p:tav tm="0">
                                          <p:val>
                                            <p:fltVal val="0"/>
                                          </p:val>
                                        </p:tav>
                                        <p:tav tm="100000">
                                          <p:val>
                                            <p:strVal val="#ppt_w"/>
                                          </p:val>
                                        </p:tav>
                                      </p:tavLst>
                                    </p:anim>
                                    <p:anim calcmode="lin" valueType="num">
                                      <p:cBhvr>
                                        <p:cTn id="37" dur="500" fill="hold"/>
                                        <p:tgtEl>
                                          <p:spTgt spid="57"/>
                                        </p:tgtEl>
                                        <p:attrNameLst>
                                          <p:attrName>ppt_h</p:attrName>
                                        </p:attrNameLst>
                                      </p:cBhvr>
                                      <p:tavLst>
                                        <p:tav tm="0">
                                          <p:val>
                                            <p:fltVal val="0"/>
                                          </p:val>
                                        </p:tav>
                                        <p:tav tm="100000">
                                          <p:val>
                                            <p:strVal val="#ppt_h"/>
                                          </p:val>
                                        </p:tav>
                                      </p:tavLst>
                                    </p:anim>
                                    <p:anim calcmode="lin" valueType="num">
                                      <p:cBhvr>
                                        <p:cTn id="38" dur="500" fill="hold"/>
                                        <p:tgtEl>
                                          <p:spTgt spid="57"/>
                                        </p:tgtEl>
                                        <p:attrNameLst>
                                          <p:attrName>style.rotation</p:attrName>
                                        </p:attrNameLst>
                                      </p:cBhvr>
                                      <p:tavLst>
                                        <p:tav tm="0">
                                          <p:val>
                                            <p:fltVal val="90"/>
                                          </p:val>
                                        </p:tav>
                                        <p:tav tm="100000">
                                          <p:val>
                                            <p:fltVal val="0"/>
                                          </p:val>
                                        </p:tav>
                                      </p:tavLst>
                                    </p:anim>
                                    <p:animEffect transition="in" filter="fade">
                                      <p:cBhvr>
                                        <p:cTn id="39" dur="500"/>
                                        <p:tgtEl>
                                          <p:spTgt spid="57"/>
                                        </p:tgtEl>
                                      </p:cBhvr>
                                    </p:animEffect>
                                  </p:childTnLst>
                                </p:cTn>
                              </p:par>
                              <p:par>
                                <p:cTn id="40" presetID="31" presetClass="entr" presetSubtype="0" fill="hold" grpId="0" nodeType="withEffect">
                                  <p:stCondLst>
                                    <p:cond delay="0"/>
                                  </p:stCondLst>
                                  <p:childTnLst>
                                    <p:set>
                                      <p:cBhvr>
                                        <p:cTn id="41" dur="1" fill="hold">
                                          <p:stCondLst>
                                            <p:cond delay="0"/>
                                          </p:stCondLst>
                                        </p:cTn>
                                        <p:tgtEl>
                                          <p:spTgt spid="55"/>
                                        </p:tgtEl>
                                        <p:attrNameLst>
                                          <p:attrName>style.visibility</p:attrName>
                                        </p:attrNameLst>
                                      </p:cBhvr>
                                      <p:to>
                                        <p:strVal val="visible"/>
                                      </p:to>
                                    </p:set>
                                    <p:anim calcmode="lin" valueType="num">
                                      <p:cBhvr>
                                        <p:cTn id="42" dur="500" fill="hold"/>
                                        <p:tgtEl>
                                          <p:spTgt spid="55"/>
                                        </p:tgtEl>
                                        <p:attrNameLst>
                                          <p:attrName>ppt_w</p:attrName>
                                        </p:attrNameLst>
                                      </p:cBhvr>
                                      <p:tavLst>
                                        <p:tav tm="0">
                                          <p:val>
                                            <p:fltVal val="0"/>
                                          </p:val>
                                        </p:tav>
                                        <p:tav tm="100000">
                                          <p:val>
                                            <p:strVal val="#ppt_w"/>
                                          </p:val>
                                        </p:tav>
                                      </p:tavLst>
                                    </p:anim>
                                    <p:anim calcmode="lin" valueType="num">
                                      <p:cBhvr>
                                        <p:cTn id="43" dur="500" fill="hold"/>
                                        <p:tgtEl>
                                          <p:spTgt spid="55"/>
                                        </p:tgtEl>
                                        <p:attrNameLst>
                                          <p:attrName>ppt_h</p:attrName>
                                        </p:attrNameLst>
                                      </p:cBhvr>
                                      <p:tavLst>
                                        <p:tav tm="0">
                                          <p:val>
                                            <p:fltVal val="0"/>
                                          </p:val>
                                        </p:tav>
                                        <p:tav tm="100000">
                                          <p:val>
                                            <p:strVal val="#ppt_h"/>
                                          </p:val>
                                        </p:tav>
                                      </p:tavLst>
                                    </p:anim>
                                    <p:anim calcmode="lin" valueType="num">
                                      <p:cBhvr>
                                        <p:cTn id="44" dur="500" fill="hold"/>
                                        <p:tgtEl>
                                          <p:spTgt spid="55"/>
                                        </p:tgtEl>
                                        <p:attrNameLst>
                                          <p:attrName>style.rotation</p:attrName>
                                        </p:attrNameLst>
                                      </p:cBhvr>
                                      <p:tavLst>
                                        <p:tav tm="0">
                                          <p:val>
                                            <p:fltVal val="90"/>
                                          </p:val>
                                        </p:tav>
                                        <p:tav tm="100000">
                                          <p:val>
                                            <p:fltVal val="0"/>
                                          </p:val>
                                        </p:tav>
                                      </p:tavLst>
                                    </p:anim>
                                    <p:animEffect transition="in" filter="fade">
                                      <p:cBhvr>
                                        <p:cTn id="45" dur="500"/>
                                        <p:tgtEl>
                                          <p:spTgt spid="55"/>
                                        </p:tgtEl>
                                      </p:cBhvr>
                                    </p:animEffect>
                                  </p:childTnLst>
                                </p:cTn>
                              </p:par>
                              <p:par>
                                <p:cTn id="46" presetID="10" presetClass="entr" presetSubtype="0" fill="hold" nodeType="withEffect">
                                  <p:stCondLst>
                                    <p:cond delay="0"/>
                                  </p:stCondLst>
                                  <p:childTnLst>
                                    <p:set>
                                      <p:cBhvr>
                                        <p:cTn id="47" dur="1" fill="hold">
                                          <p:stCondLst>
                                            <p:cond delay="0"/>
                                          </p:stCondLst>
                                        </p:cTn>
                                        <p:tgtEl>
                                          <p:spTgt spid="51"/>
                                        </p:tgtEl>
                                        <p:attrNameLst>
                                          <p:attrName>style.visibility</p:attrName>
                                        </p:attrNameLst>
                                      </p:cBhvr>
                                      <p:to>
                                        <p:strVal val="visible"/>
                                      </p:to>
                                    </p:set>
                                    <p:animEffect transition="in" filter="fade">
                                      <p:cBhvr>
                                        <p:cTn id="48" dur="500"/>
                                        <p:tgtEl>
                                          <p:spTgt spid="51"/>
                                        </p:tgtEl>
                                      </p:cBhvr>
                                    </p:animEffect>
                                  </p:childTnLst>
                                </p:cTn>
                              </p:par>
                              <p:par>
                                <p:cTn id="49" presetID="10" presetClass="entr" presetSubtype="0" fill="hold" nodeType="withEffect">
                                  <p:stCondLst>
                                    <p:cond delay="0"/>
                                  </p:stCondLst>
                                  <p:childTnLst>
                                    <p:set>
                                      <p:cBhvr>
                                        <p:cTn id="50" dur="1" fill="hold">
                                          <p:stCondLst>
                                            <p:cond delay="0"/>
                                          </p:stCondLst>
                                        </p:cTn>
                                        <p:tgtEl>
                                          <p:spTgt spid="52"/>
                                        </p:tgtEl>
                                        <p:attrNameLst>
                                          <p:attrName>style.visibility</p:attrName>
                                        </p:attrNameLst>
                                      </p:cBhvr>
                                      <p:to>
                                        <p:strVal val="visible"/>
                                      </p:to>
                                    </p:set>
                                    <p:animEffect transition="in" filter="fade">
                                      <p:cBhvr>
                                        <p:cTn id="51" dur="500"/>
                                        <p:tgtEl>
                                          <p:spTgt spid="52"/>
                                        </p:tgtEl>
                                      </p:cBhvr>
                                    </p:animEffect>
                                  </p:childTnLst>
                                </p:cTn>
                              </p:par>
                            </p:childTnLst>
                          </p:cTn>
                        </p:par>
                      </p:childTnLst>
                    </p:cTn>
                  </p:par>
                  <p:par>
                    <p:cTn id="52" fill="hold" nodeType="clickPar">
                      <p:stCondLst>
                        <p:cond delay="indefinite"/>
                      </p:stCondLst>
                      <p:childTnLst>
                        <p:par>
                          <p:cTn id="53" fill="hold" nodeType="withGroup">
                            <p:stCondLst>
                              <p:cond delay="0"/>
                            </p:stCondLst>
                            <p:childTnLst>
                              <p:par>
                                <p:cTn id="54" presetID="10" presetClass="exit" presetSubtype="0" fill="hold" nodeType="clickEffect">
                                  <p:stCondLst>
                                    <p:cond delay="0"/>
                                  </p:stCondLst>
                                  <p:childTnLst>
                                    <p:animEffect transition="out" filter="fade">
                                      <p:cBhvr>
                                        <p:cTn id="55" dur="500"/>
                                        <p:tgtEl>
                                          <p:spTgt spid="9250"/>
                                        </p:tgtEl>
                                      </p:cBhvr>
                                    </p:animEffect>
                                    <p:set>
                                      <p:cBhvr>
                                        <p:cTn id="56" dur="1" fill="hold">
                                          <p:stCondLst>
                                            <p:cond delay="499"/>
                                          </p:stCondLst>
                                        </p:cTn>
                                        <p:tgtEl>
                                          <p:spTgt spid="9250"/>
                                        </p:tgtEl>
                                        <p:attrNameLst>
                                          <p:attrName>style.visibility</p:attrName>
                                        </p:attrNameLst>
                                      </p:cBhvr>
                                      <p:to>
                                        <p:strVal val="hidden"/>
                                      </p:to>
                                    </p:set>
                                  </p:childTnLst>
                                </p:cTn>
                              </p:par>
                              <p:par>
                                <p:cTn id="57" presetID="10" presetClass="exit" presetSubtype="0" fill="hold" grpId="1" nodeType="withEffect">
                                  <p:stCondLst>
                                    <p:cond delay="0"/>
                                  </p:stCondLst>
                                  <p:childTnLst>
                                    <p:animEffect transition="out" filter="fade">
                                      <p:cBhvr>
                                        <p:cTn id="58" dur="500"/>
                                        <p:tgtEl>
                                          <p:spTgt spid="58"/>
                                        </p:tgtEl>
                                      </p:cBhvr>
                                    </p:animEffect>
                                    <p:set>
                                      <p:cBhvr>
                                        <p:cTn id="59" dur="1" fill="hold">
                                          <p:stCondLst>
                                            <p:cond delay="499"/>
                                          </p:stCondLst>
                                        </p:cTn>
                                        <p:tgtEl>
                                          <p:spTgt spid="58"/>
                                        </p:tgtEl>
                                        <p:attrNameLst>
                                          <p:attrName>style.visibility</p:attrName>
                                        </p:attrNameLst>
                                      </p:cBhvr>
                                      <p:to>
                                        <p:strVal val="hidden"/>
                                      </p:to>
                                    </p:set>
                                  </p:childTnLst>
                                </p:cTn>
                              </p:par>
                              <p:par>
                                <p:cTn id="60" presetID="10" presetClass="exit" presetSubtype="0" fill="hold" grpId="2" nodeType="withEffect">
                                  <p:stCondLst>
                                    <p:cond delay="0"/>
                                  </p:stCondLst>
                                  <p:childTnLst>
                                    <p:animEffect transition="out" filter="fade">
                                      <p:cBhvr>
                                        <p:cTn id="61" dur="500"/>
                                        <p:tgtEl>
                                          <p:spTgt spid="43"/>
                                        </p:tgtEl>
                                      </p:cBhvr>
                                    </p:animEffect>
                                    <p:set>
                                      <p:cBhvr>
                                        <p:cTn id="62" dur="1" fill="hold">
                                          <p:stCondLst>
                                            <p:cond delay="499"/>
                                          </p:stCondLst>
                                        </p:cTn>
                                        <p:tgtEl>
                                          <p:spTgt spid="43"/>
                                        </p:tgtEl>
                                        <p:attrNameLst>
                                          <p:attrName>style.visibility</p:attrName>
                                        </p:attrNameLst>
                                      </p:cBhvr>
                                      <p:to>
                                        <p:strVal val="hidden"/>
                                      </p:to>
                                    </p:set>
                                  </p:childTnLst>
                                </p:cTn>
                              </p:par>
                              <p:par>
                                <p:cTn id="63" presetID="10" presetClass="exit" presetSubtype="0" fill="hold" grpId="2" nodeType="withEffect">
                                  <p:stCondLst>
                                    <p:cond delay="0"/>
                                  </p:stCondLst>
                                  <p:childTnLst>
                                    <p:animEffect transition="out" filter="fade">
                                      <p:cBhvr>
                                        <p:cTn id="64" dur="500"/>
                                        <p:tgtEl>
                                          <p:spTgt spid="56"/>
                                        </p:tgtEl>
                                      </p:cBhvr>
                                    </p:animEffect>
                                    <p:set>
                                      <p:cBhvr>
                                        <p:cTn id="65" dur="1" fill="hold">
                                          <p:stCondLst>
                                            <p:cond delay="499"/>
                                          </p:stCondLst>
                                        </p:cTn>
                                        <p:tgtEl>
                                          <p:spTgt spid="56"/>
                                        </p:tgtEl>
                                        <p:attrNameLst>
                                          <p:attrName>style.visibility</p:attrName>
                                        </p:attrNameLst>
                                      </p:cBhvr>
                                      <p:to>
                                        <p:strVal val="hidden"/>
                                      </p:to>
                                    </p:set>
                                  </p:childTnLst>
                                </p:cTn>
                              </p:par>
                              <p:par>
                                <p:cTn id="66" presetID="10" presetClass="exit" presetSubtype="0" fill="hold" grpId="1" nodeType="withEffect">
                                  <p:stCondLst>
                                    <p:cond delay="0"/>
                                  </p:stCondLst>
                                  <p:childTnLst>
                                    <p:animEffect transition="out" filter="fade">
                                      <p:cBhvr>
                                        <p:cTn id="67" dur="500"/>
                                        <p:tgtEl>
                                          <p:spTgt spid="57"/>
                                        </p:tgtEl>
                                      </p:cBhvr>
                                    </p:animEffect>
                                    <p:set>
                                      <p:cBhvr>
                                        <p:cTn id="68" dur="1" fill="hold">
                                          <p:stCondLst>
                                            <p:cond delay="499"/>
                                          </p:stCondLst>
                                        </p:cTn>
                                        <p:tgtEl>
                                          <p:spTgt spid="57"/>
                                        </p:tgtEl>
                                        <p:attrNameLst>
                                          <p:attrName>style.visibility</p:attrName>
                                        </p:attrNameLst>
                                      </p:cBhvr>
                                      <p:to>
                                        <p:strVal val="hidden"/>
                                      </p:to>
                                    </p:set>
                                  </p:childTnLst>
                                </p:cTn>
                              </p:par>
                              <p:par>
                                <p:cTn id="69" presetID="10" presetClass="exit" presetSubtype="0" fill="hold" grpId="2" nodeType="withEffect">
                                  <p:stCondLst>
                                    <p:cond delay="0"/>
                                  </p:stCondLst>
                                  <p:childTnLst>
                                    <p:animEffect transition="out" filter="fade">
                                      <p:cBhvr>
                                        <p:cTn id="70" dur="500"/>
                                        <p:tgtEl>
                                          <p:spTgt spid="55"/>
                                        </p:tgtEl>
                                      </p:cBhvr>
                                    </p:animEffect>
                                    <p:set>
                                      <p:cBhvr>
                                        <p:cTn id="71" dur="1" fill="hold">
                                          <p:stCondLst>
                                            <p:cond delay="499"/>
                                          </p:stCondLst>
                                        </p:cTn>
                                        <p:tgtEl>
                                          <p:spTgt spid="55"/>
                                        </p:tgtEl>
                                        <p:attrNameLst>
                                          <p:attrName>style.visibility</p:attrName>
                                        </p:attrNameLst>
                                      </p:cBhvr>
                                      <p:to>
                                        <p:strVal val="hidden"/>
                                      </p:to>
                                    </p:set>
                                  </p:childTnLst>
                                </p:cTn>
                              </p:par>
                              <p:par>
                                <p:cTn id="72" presetID="10" presetClass="exit" presetSubtype="0" fill="hold" nodeType="withEffect">
                                  <p:stCondLst>
                                    <p:cond delay="0"/>
                                  </p:stCondLst>
                                  <p:childTnLst>
                                    <p:animEffect transition="out" filter="fade">
                                      <p:cBhvr>
                                        <p:cTn id="73" dur="500"/>
                                        <p:tgtEl>
                                          <p:spTgt spid="51"/>
                                        </p:tgtEl>
                                      </p:cBhvr>
                                    </p:animEffect>
                                    <p:set>
                                      <p:cBhvr>
                                        <p:cTn id="74" dur="1" fill="hold">
                                          <p:stCondLst>
                                            <p:cond delay="499"/>
                                          </p:stCondLst>
                                        </p:cTn>
                                        <p:tgtEl>
                                          <p:spTgt spid="51"/>
                                        </p:tgtEl>
                                        <p:attrNameLst>
                                          <p:attrName>style.visibility</p:attrName>
                                        </p:attrNameLst>
                                      </p:cBhvr>
                                      <p:to>
                                        <p:strVal val="hidden"/>
                                      </p:to>
                                    </p:set>
                                  </p:childTnLst>
                                </p:cTn>
                              </p:par>
                              <p:par>
                                <p:cTn id="75" presetID="10" presetClass="exit" presetSubtype="0" fill="hold" nodeType="withEffect">
                                  <p:stCondLst>
                                    <p:cond delay="0"/>
                                  </p:stCondLst>
                                  <p:childTnLst>
                                    <p:animEffect transition="out" filter="fade">
                                      <p:cBhvr>
                                        <p:cTn id="76" dur="500"/>
                                        <p:tgtEl>
                                          <p:spTgt spid="52"/>
                                        </p:tgtEl>
                                      </p:cBhvr>
                                    </p:animEffect>
                                    <p:set>
                                      <p:cBhvr>
                                        <p:cTn id="77" dur="1" fill="hold">
                                          <p:stCondLst>
                                            <p:cond delay="499"/>
                                          </p:stCondLst>
                                        </p:cTn>
                                        <p:tgtEl>
                                          <p:spTgt spid="52"/>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8" restart="whenNotActive" fill="hold" evtFilter="cancelBubble" nodeType="interactiveSeq">
                <p:stCondLst>
                  <p:cond evt="onClick" delay="0">
                    <p:tgtEl>
                      <p:spTgt spid="52"/>
                    </p:tgtEl>
                  </p:cond>
                </p:stCondLst>
                <p:endSync evt="end" delay="0">
                  <p:rtn val="all"/>
                </p:endSync>
                <p:childTnLst>
                  <p:par>
                    <p:cTn id="79" fill="hold" nodeType="clickPar">
                      <p:stCondLst>
                        <p:cond delay="0"/>
                      </p:stCondLst>
                      <p:childTnLst>
                        <p:par>
                          <p:cTn id="80" fill="hold" nodeType="withGroup">
                            <p:stCondLst>
                              <p:cond delay="0"/>
                            </p:stCondLst>
                            <p:childTnLst>
                              <p:par>
                                <p:cTn id="81" presetID="22" presetClass="entr" presetSubtype="4" fill="hold" nodeType="clickEffect">
                                  <p:stCondLst>
                                    <p:cond delay="0"/>
                                  </p:stCondLst>
                                  <p:childTnLst>
                                    <p:set>
                                      <p:cBhvr>
                                        <p:cTn id="82" dur="1" fill="hold">
                                          <p:stCondLst>
                                            <p:cond delay="0"/>
                                          </p:stCondLst>
                                        </p:cTn>
                                        <p:tgtEl>
                                          <p:spTgt spid="6157"/>
                                        </p:tgtEl>
                                        <p:attrNameLst>
                                          <p:attrName>style.visibility</p:attrName>
                                        </p:attrNameLst>
                                      </p:cBhvr>
                                      <p:to>
                                        <p:strVal val="visible"/>
                                      </p:to>
                                    </p:set>
                                    <p:animEffect transition="in" filter="wipe(down)">
                                      <p:cBhvr>
                                        <p:cTn id="83" dur="5000"/>
                                        <p:tgtEl>
                                          <p:spTgt spid="6157"/>
                                        </p:tgtEl>
                                      </p:cBhvr>
                                    </p:animEffect>
                                  </p:childTnLst>
                                  <p:subTnLst>
                                    <p:audio>
                                      <p:cMediaNode>
                                        <p:cTn display="0" masterRel="sameClick">
                                          <p:stCondLst>
                                            <p:cond evt="begin" delay="0">
                                              <p:tn val="81"/>
                                            </p:cond>
                                          </p:stCondLst>
                                          <p:endCondLst>
                                            <p:cond evt="onStopAudio" delay="0">
                                              <p:tgtEl>
                                                <p:sldTgt/>
                                              </p:tgtEl>
                                            </p:cond>
                                          </p:endCondLst>
                                        </p:cTn>
                                        <p:tgtEl>
                                          <p:sndTgt r:embed="rId4" name="hoi y kien khan gia.wav"/>
                                        </p:tgtEl>
                                      </p:cMediaNode>
                                    </p:audio>
                                  </p:subTnLst>
                                </p:cTn>
                              </p:par>
                              <p:par>
                                <p:cTn id="84" presetID="22" presetClass="entr" presetSubtype="4" fill="hold" nodeType="withEffect">
                                  <p:stCondLst>
                                    <p:cond delay="0"/>
                                  </p:stCondLst>
                                  <p:childTnLst>
                                    <p:set>
                                      <p:cBhvr>
                                        <p:cTn id="85" dur="1" fill="hold">
                                          <p:stCondLst>
                                            <p:cond delay="0"/>
                                          </p:stCondLst>
                                        </p:cTn>
                                        <p:tgtEl>
                                          <p:spTgt spid="6159"/>
                                        </p:tgtEl>
                                        <p:attrNameLst>
                                          <p:attrName>style.visibility</p:attrName>
                                        </p:attrNameLst>
                                      </p:cBhvr>
                                      <p:to>
                                        <p:strVal val="visible"/>
                                      </p:to>
                                    </p:set>
                                    <p:animEffect transition="in" filter="wipe(down)">
                                      <p:cBhvr>
                                        <p:cTn id="86" dur="5000"/>
                                        <p:tgtEl>
                                          <p:spTgt spid="6159"/>
                                        </p:tgtEl>
                                      </p:cBhvr>
                                    </p:animEffect>
                                  </p:childTnLst>
                                  <p:subTnLst>
                                    <p:audio>
                                      <p:cMediaNode>
                                        <p:cTn display="0" masterRel="sameClick">
                                          <p:stCondLst>
                                            <p:cond evt="begin" delay="0">
                                              <p:tn val="84"/>
                                            </p:cond>
                                          </p:stCondLst>
                                          <p:endCondLst>
                                            <p:cond evt="onStopAudio" delay="0">
                                              <p:tgtEl>
                                                <p:sldTgt/>
                                              </p:tgtEl>
                                            </p:cond>
                                          </p:endCondLst>
                                        </p:cTn>
                                        <p:tgtEl>
                                          <p:sndTgt r:embed="rId4" name="hoi y kien khan gia.wav"/>
                                        </p:tgtEl>
                                      </p:cMediaNode>
                                    </p:audio>
                                  </p:subTnLst>
                                </p:cTn>
                              </p:par>
                              <p:par>
                                <p:cTn id="87" presetID="22" presetClass="entr" presetSubtype="4" fill="hold" nodeType="withEffect">
                                  <p:stCondLst>
                                    <p:cond delay="0"/>
                                  </p:stCondLst>
                                  <p:childTnLst>
                                    <p:set>
                                      <p:cBhvr>
                                        <p:cTn id="88" dur="1" fill="hold">
                                          <p:stCondLst>
                                            <p:cond delay="0"/>
                                          </p:stCondLst>
                                        </p:cTn>
                                        <p:tgtEl>
                                          <p:spTgt spid="6160"/>
                                        </p:tgtEl>
                                        <p:attrNameLst>
                                          <p:attrName>style.visibility</p:attrName>
                                        </p:attrNameLst>
                                      </p:cBhvr>
                                      <p:to>
                                        <p:strVal val="visible"/>
                                      </p:to>
                                    </p:set>
                                    <p:animEffect transition="in" filter="wipe(down)">
                                      <p:cBhvr>
                                        <p:cTn id="89" dur="5000"/>
                                        <p:tgtEl>
                                          <p:spTgt spid="6160"/>
                                        </p:tgtEl>
                                      </p:cBhvr>
                                    </p:animEffect>
                                  </p:childTnLst>
                                  <p:subTnLst>
                                    <p:audio>
                                      <p:cMediaNode>
                                        <p:cTn display="0" masterRel="sameClick">
                                          <p:stCondLst>
                                            <p:cond evt="begin" delay="0">
                                              <p:tn val="87"/>
                                            </p:cond>
                                          </p:stCondLst>
                                          <p:endCondLst>
                                            <p:cond evt="onStopAudio" delay="0">
                                              <p:tgtEl>
                                                <p:sldTgt/>
                                              </p:tgtEl>
                                            </p:cond>
                                          </p:endCondLst>
                                        </p:cTn>
                                        <p:tgtEl>
                                          <p:sndTgt r:embed="rId4" name="hoi y kien khan gia.wav"/>
                                        </p:tgtEl>
                                      </p:cMediaNode>
                                    </p:audio>
                                  </p:subTnLst>
                                </p:cTn>
                              </p:par>
                              <p:par>
                                <p:cTn id="90" presetID="22" presetClass="entr" presetSubtype="4" fill="hold" nodeType="withEffect">
                                  <p:stCondLst>
                                    <p:cond delay="0"/>
                                  </p:stCondLst>
                                  <p:childTnLst>
                                    <p:set>
                                      <p:cBhvr>
                                        <p:cTn id="91" dur="1" fill="hold">
                                          <p:stCondLst>
                                            <p:cond delay="0"/>
                                          </p:stCondLst>
                                        </p:cTn>
                                        <p:tgtEl>
                                          <p:spTgt spid="4113"/>
                                        </p:tgtEl>
                                        <p:attrNameLst>
                                          <p:attrName>style.visibility</p:attrName>
                                        </p:attrNameLst>
                                      </p:cBhvr>
                                      <p:to>
                                        <p:strVal val="visible"/>
                                      </p:to>
                                    </p:set>
                                    <p:animEffect transition="in" filter="wipe(down)">
                                      <p:cBhvr>
                                        <p:cTn id="92" dur="5000"/>
                                        <p:tgtEl>
                                          <p:spTgt spid="4113"/>
                                        </p:tgtEl>
                                      </p:cBhvr>
                                    </p:animEffect>
                                  </p:childTnLst>
                                  <p:subTnLst>
                                    <p:audio>
                                      <p:cMediaNode>
                                        <p:cTn display="0" masterRel="sameClick">
                                          <p:stCondLst>
                                            <p:cond evt="begin" delay="0">
                                              <p:tn val="90"/>
                                            </p:cond>
                                          </p:stCondLst>
                                          <p:endCondLst>
                                            <p:cond evt="onStopAudio" delay="0">
                                              <p:tgtEl>
                                                <p:sldTgt/>
                                              </p:tgtEl>
                                            </p:cond>
                                          </p:endCondLst>
                                        </p:cTn>
                                        <p:tgtEl>
                                          <p:sndTgt r:embed="rId4" name="hoi y kien khan gia.wav"/>
                                        </p:tgtEl>
                                      </p:cMediaNode>
                                    </p:audio>
                                  </p:subTnLst>
                                </p:cTn>
                              </p:par>
                              <p:par>
                                <p:cTn id="93" presetID="22" presetClass="entr" presetSubtype="4" fill="hold" nodeType="withEffect">
                                  <p:stCondLst>
                                    <p:cond delay="0"/>
                                  </p:stCondLst>
                                  <p:childTnLst>
                                    <p:set>
                                      <p:cBhvr>
                                        <p:cTn id="94" dur="1" fill="hold">
                                          <p:stCondLst>
                                            <p:cond delay="0"/>
                                          </p:stCondLst>
                                        </p:cTn>
                                        <p:tgtEl>
                                          <p:spTgt spid="6158"/>
                                        </p:tgtEl>
                                        <p:attrNameLst>
                                          <p:attrName>style.visibility</p:attrName>
                                        </p:attrNameLst>
                                      </p:cBhvr>
                                      <p:to>
                                        <p:strVal val="visible"/>
                                      </p:to>
                                    </p:set>
                                    <p:animEffect transition="in" filter="wipe(down)">
                                      <p:cBhvr>
                                        <p:cTn id="95" dur="5000"/>
                                        <p:tgtEl>
                                          <p:spTgt spid="6158"/>
                                        </p:tgtEl>
                                      </p:cBhvr>
                                    </p:animEffect>
                                  </p:childTnLst>
                                  <p:subTnLst>
                                    <p:audio>
                                      <p:cMediaNode>
                                        <p:cTn display="0" masterRel="sameClick">
                                          <p:stCondLst>
                                            <p:cond evt="begin" delay="0">
                                              <p:tn val="93"/>
                                            </p:cond>
                                          </p:stCondLst>
                                          <p:endCondLst>
                                            <p:cond evt="onStopAudio" delay="0">
                                              <p:tgtEl>
                                                <p:sldTgt/>
                                              </p:tgtEl>
                                            </p:cond>
                                          </p:endCondLst>
                                        </p:cTn>
                                        <p:tgtEl>
                                          <p:sndTgt r:embed="rId4" name="hoi y kien khan gia.wav"/>
                                        </p:tgtEl>
                                      </p:cMediaNode>
                                    </p:audio>
                                  </p:subTnLst>
                                </p:cTn>
                              </p:par>
                            </p:childTnLst>
                          </p:cTn>
                        </p:par>
                        <p:par>
                          <p:cTn id="96" fill="hold" nodeType="afterGroup">
                            <p:stCondLst>
                              <p:cond delay="5000"/>
                            </p:stCondLst>
                            <p:childTnLst>
                              <p:par>
                                <p:cTn id="97" presetID="10" presetClass="exit" presetSubtype="0" fill="hold" nodeType="afterEffect">
                                  <p:stCondLst>
                                    <p:cond delay="3000"/>
                                  </p:stCondLst>
                                  <p:childTnLst>
                                    <p:animEffect transition="out" filter="fade">
                                      <p:cBhvr>
                                        <p:cTn id="98" dur="500"/>
                                        <p:tgtEl>
                                          <p:spTgt spid="6157"/>
                                        </p:tgtEl>
                                      </p:cBhvr>
                                    </p:animEffect>
                                    <p:set>
                                      <p:cBhvr>
                                        <p:cTn id="99" dur="1" fill="hold">
                                          <p:stCondLst>
                                            <p:cond delay="499"/>
                                          </p:stCondLst>
                                        </p:cTn>
                                        <p:tgtEl>
                                          <p:spTgt spid="6157"/>
                                        </p:tgtEl>
                                        <p:attrNameLst>
                                          <p:attrName>style.visibility</p:attrName>
                                        </p:attrNameLst>
                                      </p:cBhvr>
                                      <p:to>
                                        <p:strVal val="hidden"/>
                                      </p:to>
                                    </p:set>
                                  </p:childTnLst>
                                </p:cTn>
                              </p:par>
                              <p:par>
                                <p:cTn id="100" presetID="10" presetClass="exit" presetSubtype="0" fill="hold" nodeType="withEffect">
                                  <p:stCondLst>
                                    <p:cond delay="3000"/>
                                  </p:stCondLst>
                                  <p:childTnLst>
                                    <p:animEffect transition="out" filter="fade">
                                      <p:cBhvr>
                                        <p:cTn id="101" dur="500"/>
                                        <p:tgtEl>
                                          <p:spTgt spid="6159"/>
                                        </p:tgtEl>
                                      </p:cBhvr>
                                    </p:animEffect>
                                    <p:set>
                                      <p:cBhvr>
                                        <p:cTn id="102" dur="1" fill="hold">
                                          <p:stCondLst>
                                            <p:cond delay="499"/>
                                          </p:stCondLst>
                                        </p:cTn>
                                        <p:tgtEl>
                                          <p:spTgt spid="6159"/>
                                        </p:tgtEl>
                                        <p:attrNameLst>
                                          <p:attrName>style.visibility</p:attrName>
                                        </p:attrNameLst>
                                      </p:cBhvr>
                                      <p:to>
                                        <p:strVal val="hidden"/>
                                      </p:to>
                                    </p:set>
                                  </p:childTnLst>
                                </p:cTn>
                              </p:par>
                              <p:par>
                                <p:cTn id="103" presetID="10" presetClass="exit" presetSubtype="0" fill="hold" nodeType="withEffect">
                                  <p:stCondLst>
                                    <p:cond delay="3000"/>
                                  </p:stCondLst>
                                  <p:childTnLst>
                                    <p:animEffect transition="out" filter="fade">
                                      <p:cBhvr>
                                        <p:cTn id="104" dur="500"/>
                                        <p:tgtEl>
                                          <p:spTgt spid="6160"/>
                                        </p:tgtEl>
                                      </p:cBhvr>
                                    </p:animEffect>
                                    <p:set>
                                      <p:cBhvr>
                                        <p:cTn id="105" dur="1" fill="hold">
                                          <p:stCondLst>
                                            <p:cond delay="499"/>
                                          </p:stCondLst>
                                        </p:cTn>
                                        <p:tgtEl>
                                          <p:spTgt spid="6160"/>
                                        </p:tgtEl>
                                        <p:attrNameLst>
                                          <p:attrName>style.visibility</p:attrName>
                                        </p:attrNameLst>
                                      </p:cBhvr>
                                      <p:to>
                                        <p:strVal val="hidden"/>
                                      </p:to>
                                    </p:set>
                                  </p:childTnLst>
                                </p:cTn>
                              </p:par>
                              <p:par>
                                <p:cTn id="106" presetID="10" presetClass="exit" presetSubtype="0" fill="hold" nodeType="withEffect">
                                  <p:stCondLst>
                                    <p:cond delay="3000"/>
                                  </p:stCondLst>
                                  <p:childTnLst>
                                    <p:animEffect transition="out" filter="fade">
                                      <p:cBhvr>
                                        <p:cTn id="107" dur="500"/>
                                        <p:tgtEl>
                                          <p:spTgt spid="4113"/>
                                        </p:tgtEl>
                                      </p:cBhvr>
                                    </p:animEffect>
                                    <p:set>
                                      <p:cBhvr>
                                        <p:cTn id="108" dur="1" fill="hold">
                                          <p:stCondLst>
                                            <p:cond delay="499"/>
                                          </p:stCondLst>
                                        </p:cTn>
                                        <p:tgtEl>
                                          <p:spTgt spid="4113"/>
                                        </p:tgtEl>
                                        <p:attrNameLst>
                                          <p:attrName>style.visibility</p:attrName>
                                        </p:attrNameLst>
                                      </p:cBhvr>
                                      <p:to>
                                        <p:strVal val="hidden"/>
                                      </p:to>
                                    </p:set>
                                  </p:childTnLst>
                                </p:cTn>
                              </p:par>
                              <p:par>
                                <p:cTn id="109" presetID="10" presetClass="exit" presetSubtype="0" fill="hold" nodeType="withEffect">
                                  <p:stCondLst>
                                    <p:cond delay="3000"/>
                                  </p:stCondLst>
                                  <p:childTnLst>
                                    <p:animEffect transition="out" filter="fade">
                                      <p:cBhvr>
                                        <p:cTn id="110" dur="500"/>
                                        <p:tgtEl>
                                          <p:spTgt spid="6158"/>
                                        </p:tgtEl>
                                      </p:cBhvr>
                                    </p:animEffect>
                                    <p:set>
                                      <p:cBhvr>
                                        <p:cTn id="111" dur="1" fill="hold">
                                          <p:stCondLst>
                                            <p:cond delay="499"/>
                                          </p:stCondLst>
                                        </p:cTn>
                                        <p:tgtEl>
                                          <p:spTgt spid="6158"/>
                                        </p:tgtEl>
                                        <p:attrNameLst>
                                          <p:attrName>style.visibility</p:attrName>
                                        </p:attrNameLst>
                                      </p:cBhvr>
                                      <p:to>
                                        <p:strVal val="hidden"/>
                                      </p:to>
                                    </p:set>
                                  </p:childTnLst>
                                </p:cTn>
                              </p:par>
                            </p:childTnLst>
                          </p:cTn>
                        </p:par>
                      </p:childTnLst>
                    </p:cTn>
                  </p:par>
                </p:childTnLst>
              </p:cTn>
              <p:nextCondLst>
                <p:cond evt="onClick" delay="0">
                  <p:tgtEl>
                    <p:spTgt spid="52"/>
                  </p:tgtEl>
                </p:cond>
              </p:nextCondLst>
            </p:seq>
            <p:seq concurrent="1" nextAc="seek">
              <p:cTn id="112" restart="whenNotActive" fill="hold" evtFilter="cancelBubble" nodeType="interactiveSeq">
                <p:stCondLst>
                  <p:cond evt="onClick" delay="0">
                    <p:tgtEl>
                      <p:spTgt spid="51"/>
                    </p:tgtEl>
                  </p:cond>
                </p:stCondLst>
                <p:endSync evt="end" delay="0">
                  <p:rtn val="all"/>
                </p:endSync>
                <p:childTnLst>
                  <p:par>
                    <p:cTn id="113" fill="hold" nodeType="clickPar">
                      <p:stCondLst>
                        <p:cond delay="0"/>
                      </p:stCondLst>
                      <p:childTnLst>
                        <p:par>
                          <p:cTn id="114" fill="hold" nodeType="withGroup">
                            <p:stCondLst>
                              <p:cond delay="0"/>
                            </p:stCondLst>
                            <p:childTnLst>
                              <p:par>
                                <p:cTn id="115" presetID="10" presetClass="exit" presetSubtype="0" fill="hold" grpId="1" nodeType="clickEffect">
                                  <p:stCondLst>
                                    <p:cond delay="0"/>
                                  </p:stCondLst>
                                  <p:childTnLst>
                                    <p:animEffect transition="out" filter="fade">
                                      <p:cBhvr>
                                        <p:cTn id="116" dur="5000"/>
                                        <p:tgtEl>
                                          <p:spTgt spid="43"/>
                                        </p:tgtEl>
                                      </p:cBhvr>
                                    </p:animEffect>
                                    <p:set>
                                      <p:cBhvr>
                                        <p:cTn id="117" dur="1" fill="hold">
                                          <p:stCondLst>
                                            <p:cond delay="4999"/>
                                          </p:stCondLst>
                                        </p:cTn>
                                        <p:tgtEl>
                                          <p:spTgt spid="43"/>
                                        </p:tgtEl>
                                        <p:attrNameLst>
                                          <p:attrName>style.visibility</p:attrName>
                                        </p:attrNameLst>
                                      </p:cBhvr>
                                      <p:to>
                                        <p:strVal val="hidden"/>
                                      </p:to>
                                    </p:set>
                                  </p:childTnLst>
                                  <p:subTnLst>
                                    <p:audio>
                                      <p:cMediaNode>
                                        <p:cTn display="0" masterRel="sameClick">
                                          <p:stCondLst>
                                            <p:cond evt="begin" delay="0">
                                              <p:tn val="115"/>
                                            </p:cond>
                                          </p:stCondLst>
                                          <p:endCondLst>
                                            <p:cond evt="onStopAudio" delay="0">
                                              <p:tgtEl>
                                                <p:sldTgt/>
                                              </p:tgtEl>
                                            </p:cond>
                                          </p:endCondLst>
                                        </p:cTn>
                                        <p:tgtEl>
                                          <p:sndTgt r:embed="rId5" name="bo  2 phuong an sai.wav"/>
                                        </p:tgtEl>
                                      </p:cMediaNode>
                                    </p:audio>
                                  </p:subTnLst>
                                </p:cTn>
                              </p:par>
                              <p:par>
                                <p:cTn id="118" presetID="10" presetClass="exit" presetSubtype="0" fill="hold" grpId="1" nodeType="withEffect">
                                  <p:stCondLst>
                                    <p:cond delay="0"/>
                                  </p:stCondLst>
                                  <p:childTnLst>
                                    <p:animEffect transition="out" filter="fade">
                                      <p:cBhvr>
                                        <p:cTn id="119" dur="5000"/>
                                        <p:tgtEl>
                                          <p:spTgt spid="55"/>
                                        </p:tgtEl>
                                      </p:cBhvr>
                                    </p:animEffect>
                                    <p:set>
                                      <p:cBhvr>
                                        <p:cTn id="120" dur="1" fill="hold">
                                          <p:stCondLst>
                                            <p:cond delay="4999"/>
                                          </p:stCondLst>
                                        </p:cTn>
                                        <p:tgtEl>
                                          <p:spTgt spid="55"/>
                                        </p:tgtEl>
                                        <p:attrNameLst>
                                          <p:attrName>style.visibility</p:attrName>
                                        </p:attrNameLst>
                                      </p:cBhvr>
                                      <p:to>
                                        <p:strVal val="hidden"/>
                                      </p:to>
                                    </p:set>
                                  </p:childTnLst>
                                  <p:subTnLst>
                                    <p:audio>
                                      <p:cMediaNode>
                                        <p:cTn display="0" masterRel="sameClick">
                                          <p:stCondLst>
                                            <p:cond evt="begin" delay="0">
                                              <p:tn val="118"/>
                                            </p:cond>
                                          </p:stCondLst>
                                          <p:endCondLst>
                                            <p:cond evt="onStopAudio" delay="0">
                                              <p:tgtEl>
                                                <p:sldTgt/>
                                              </p:tgtEl>
                                            </p:cond>
                                          </p:endCondLst>
                                        </p:cTn>
                                        <p:tgtEl>
                                          <p:sndTgt r:embed="rId5" name="bo  2 phuong an sai.wav"/>
                                        </p:tgtEl>
                                      </p:cMediaNode>
                                    </p:audio>
                                  </p:subTnLst>
                                </p:cTn>
                              </p:par>
                            </p:childTnLst>
                          </p:cTn>
                        </p:par>
                      </p:childTnLst>
                    </p:cTn>
                  </p:par>
                </p:childTnLst>
              </p:cTn>
              <p:nextCondLst>
                <p:cond evt="onClick" delay="0">
                  <p:tgtEl>
                    <p:spTgt spid="51"/>
                  </p:tgtEl>
                </p:cond>
              </p:nextCondLst>
            </p:seq>
            <p:seq concurrent="1" nextAc="seek">
              <p:cTn id="121" restart="whenNotActive" fill="hold" evtFilter="cancelBubble" nodeType="interactiveSeq">
                <p:stCondLst>
                  <p:cond evt="onClick" delay="0">
                    <p:tgtEl>
                      <p:spTgt spid="56"/>
                    </p:tgtEl>
                  </p:cond>
                </p:stCondLst>
                <p:endSync evt="end" delay="0">
                  <p:rtn val="all"/>
                </p:endSync>
                <p:childTnLst>
                  <p:par>
                    <p:cTn id="122" fill="hold" nodeType="clickPar">
                      <p:stCondLst>
                        <p:cond delay="0"/>
                      </p:stCondLst>
                      <p:childTnLst>
                        <p:par>
                          <p:cTn id="123" fill="hold" nodeType="withGroup">
                            <p:stCondLst>
                              <p:cond delay="0"/>
                            </p:stCondLst>
                            <p:childTnLst>
                              <p:par>
                                <p:cTn id="124" presetID="21" presetClass="emph" presetSubtype="0" fill="hold" grpId="1" nodeType="clickEffect">
                                  <p:stCondLst>
                                    <p:cond delay="0"/>
                                  </p:stCondLst>
                                  <p:childTnLst>
                                    <p:animClr clrSpc="hsl" dir="cw">
                                      <p:cBhvr override="childStyle">
                                        <p:cTn id="125" dur="500" fill="hold"/>
                                        <p:tgtEl>
                                          <p:spTgt spid="56"/>
                                        </p:tgtEl>
                                        <p:attrNameLst>
                                          <p:attrName>style.color</p:attrName>
                                        </p:attrNameLst>
                                      </p:cBhvr>
                                      <p:by>
                                        <p:hsl h="7200000" s="0" l="0"/>
                                      </p:by>
                                    </p:animClr>
                                    <p:animClr clrSpc="hsl" dir="cw">
                                      <p:cBhvr>
                                        <p:cTn id="126" dur="500" fill="hold"/>
                                        <p:tgtEl>
                                          <p:spTgt spid="56"/>
                                        </p:tgtEl>
                                        <p:attrNameLst>
                                          <p:attrName>fillcolor</p:attrName>
                                        </p:attrNameLst>
                                      </p:cBhvr>
                                      <p:by>
                                        <p:hsl h="7200000" s="0" l="0"/>
                                      </p:by>
                                    </p:animClr>
                                    <p:animClr clrSpc="hsl" dir="cw">
                                      <p:cBhvr>
                                        <p:cTn id="127" dur="500" fill="hold"/>
                                        <p:tgtEl>
                                          <p:spTgt spid="56"/>
                                        </p:tgtEl>
                                        <p:attrNameLst>
                                          <p:attrName>stroke.color</p:attrName>
                                        </p:attrNameLst>
                                      </p:cBhvr>
                                      <p:by>
                                        <p:hsl h="7200000" s="0" l="0"/>
                                      </p:by>
                                    </p:animClr>
                                    <p:set>
                                      <p:cBhvr>
                                        <p:cTn id="128" dur="500" fill="hold"/>
                                        <p:tgtEl>
                                          <p:spTgt spid="56"/>
                                        </p:tgtEl>
                                        <p:attrNameLst>
                                          <p:attrName>fill.type</p:attrName>
                                        </p:attrNameLst>
                                      </p:cBhvr>
                                      <p:to>
                                        <p:strVal val="solid"/>
                                      </p:to>
                                    </p:set>
                                  </p:childTnLst>
                                  <p:subTnLst>
                                    <p:audio>
                                      <p:cMediaNode>
                                        <p:cTn display="0" masterRel="sameClick">
                                          <p:stCondLst>
                                            <p:cond evt="begin" delay="0">
                                              <p:tn val="124"/>
                                            </p:cond>
                                          </p:stCondLst>
                                          <p:endCondLst>
                                            <p:cond evt="onStopAudio" delay="0">
                                              <p:tgtEl>
                                                <p:sldTgt/>
                                              </p:tgtEl>
                                            </p:cond>
                                          </p:endCondLst>
                                        </p:cTn>
                                        <p:tgtEl>
                                          <p:sndTgt r:embed="rId6" name="tra loi chinh xac.wav"/>
                                        </p:tgtEl>
                                      </p:cMediaNode>
                                    </p:audio>
                                  </p:subTnLst>
                                </p:cTn>
                              </p:par>
                            </p:childTnLst>
                          </p:cTn>
                        </p:par>
                      </p:childTnLst>
                    </p:cTn>
                  </p:par>
                </p:childTnLst>
              </p:cTn>
              <p:nextCondLst>
                <p:cond evt="onClick" delay="0">
                  <p:tgtEl>
                    <p:spTgt spid="56"/>
                  </p:tgtEl>
                </p:cond>
              </p:nextCondLst>
            </p:seq>
            <p:seq concurrent="1" nextAc="seek">
              <p:cTn id="129" restart="whenNotActive" fill="hold" evtFilter="cancelBubble" nodeType="interactiveSeq">
                <p:stCondLst>
                  <p:cond evt="onClick" delay="0">
                    <p:tgtEl>
                      <p:spTgt spid="43"/>
                    </p:tgtEl>
                  </p:cond>
                </p:stCondLst>
                <p:endSync evt="end" delay="0">
                  <p:rtn val="all"/>
                </p:endSync>
                <p:childTnLst>
                  <p:par>
                    <p:cTn id="130" fill="hold" nodeType="clickPar">
                      <p:stCondLst>
                        <p:cond delay="0"/>
                      </p:stCondLst>
                      <p:childTnLst>
                        <p:par>
                          <p:cTn id="131" fill="hold" nodeType="withGroup">
                            <p:stCondLst>
                              <p:cond delay="0"/>
                            </p:stCondLst>
                            <p:childTnLst>
                              <p:par>
                                <p:cTn id="132" presetID="1" presetClass="emph" presetSubtype="2" fill="hold" nodeType="clickEffect">
                                  <p:stCondLst>
                                    <p:cond delay="0"/>
                                  </p:stCondLst>
                                  <p:childTnLst>
                                    <p:animClr clrSpc="rgb" dir="cw">
                                      <p:cBhvr>
                                        <p:cTn id="133" dur="2000" fill="hold"/>
                                        <p:tgtEl>
                                          <p:spTgt spid="43"/>
                                        </p:tgtEl>
                                        <p:attrNameLst>
                                          <p:attrName>fillcolor</p:attrName>
                                        </p:attrNameLst>
                                      </p:cBhvr>
                                      <p:to>
                                        <a:schemeClr val="accent2"/>
                                      </p:to>
                                    </p:animClr>
                                    <p:set>
                                      <p:cBhvr>
                                        <p:cTn id="134" dur="2000" fill="hold"/>
                                        <p:tgtEl>
                                          <p:spTgt spid="43"/>
                                        </p:tgtEl>
                                        <p:attrNameLst>
                                          <p:attrName>fill.type</p:attrName>
                                        </p:attrNameLst>
                                      </p:cBhvr>
                                      <p:to>
                                        <p:strVal val="solid"/>
                                      </p:to>
                                    </p:set>
                                    <p:set>
                                      <p:cBhvr>
                                        <p:cTn id="135" dur="2000" fill="hold"/>
                                        <p:tgtEl>
                                          <p:spTgt spid="43"/>
                                        </p:tgtEl>
                                        <p:attrNameLst>
                                          <p:attrName>fill.on</p:attrName>
                                        </p:attrNameLst>
                                      </p:cBhvr>
                                      <p:to>
                                        <p:strVal val="true"/>
                                      </p:to>
                                    </p:set>
                                  </p:childTnLst>
                                  <p:subTnLst>
                                    <p:audio>
                                      <p:cMediaNode>
                                        <p:cTn display="0" masterRel="sameClick">
                                          <p:stCondLst>
                                            <p:cond evt="begin" delay="0">
                                              <p:tn val="132"/>
                                            </p:cond>
                                          </p:stCondLst>
                                          <p:endCondLst>
                                            <p:cond evt="onStopAudio" delay="0">
                                              <p:tgtEl>
                                                <p:sldTgt/>
                                              </p:tgtEl>
                                            </p:cond>
                                          </p:endCondLst>
                                        </p:cTn>
                                        <p:tgtEl>
                                          <p:sndTgt r:embed="rId7" name="tra loi sai - dung cuoc choi.wav"/>
                                        </p:tgtEl>
                                      </p:cMediaNode>
                                    </p:audio>
                                  </p:subTnLst>
                                </p:cTn>
                              </p:par>
                            </p:childTnLst>
                          </p:cTn>
                        </p:par>
                      </p:childTnLst>
                    </p:cTn>
                  </p:par>
                </p:childTnLst>
              </p:cTn>
              <p:nextCondLst>
                <p:cond evt="onClick" delay="0">
                  <p:tgtEl>
                    <p:spTgt spid="43"/>
                  </p:tgtEl>
                </p:cond>
              </p:nextCondLst>
            </p:seq>
            <p:seq concurrent="1" nextAc="seek">
              <p:cTn id="136" restart="whenNotActive" fill="hold" evtFilter="cancelBubble" nodeType="interactiveSeq">
                <p:stCondLst>
                  <p:cond evt="onClick" delay="0">
                    <p:tgtEl>
                      <p:spTgt spid="55"/>
                    </p:tgtEl>
                  </p:cond>
                </p:stCondLst>
                <p:endSync evt="end" delay="0">
                  <p:rtn val="all"/>
                </p:endSync>
                <p:childTnLst>
                  <p:par>
                    <p:cTn id="137" fill="hold" nodeType="clickPar">
                      <p:stCondLst>
                        <p:cond delay="0"/>
                      </p:stCondLst>
                      <p:childTnLst>
                        <p:par>
                          <p:cTn id="138" fill="hold" nodeType="withGroup">
                            <p:stCondLst>
                              <p:cond delay="0"/>
                            </p:stCondLst>
                            <p:childTnLst>
                              <p:par>
                                <p:cTn id="139" presetID="1" presetClass="emph" presetSubtype="2" fill="hold" nodeType="clickEffect">
                                  <p:stCondLst>
                                    <p:cond delay="0"/>
                                  </p:stCondLst>
                                  <p:childTnLst>
                                    <p:animClr clrSpc="rgb" dir="cw">
                                      <p:cBhvr>
                                        <p:cTn id="140" dur="2000" fill="hold"/>
                                        <p:tgtEl>
                                          <p:spTgt spid="55"/>
                                        </p:tgtEl>
                                        <p:attrNameLst>
                                          <p:attrName>fillcolor</p:attrName>
                                        </p:attrNameLst>
                                      </p:cBhvr>
                                      <p:to>
                                        <a:schemeClr val="accent2"/>
                                      </p:to>
                                    </p:animClr>
                                    <p:set>
                                      <p:cBhvr>
                                        <p:cTn id="141" dur="2000" fill="hold"/>
                                        <p:tgtEl>
                                          <p:spTgt spid="55"/>
                                        </p:tgtEl>
                                        <p:attrNameLst>
                                          <p:attrName>fill.type</p:attrName>
                                        </p:attrNameLst>
                                      </p:cBhvr>
                                      <p:to>
                                        <p:strVal val="solid"/>
                                      </p:to>
                                    </p:set>
                                    <p:set>
                                      <p:cBhvr>
                                        <p:cTn id="142" dur="2000" fill="hold"/>
                                        <p:tgtEl>
                                          <p:spTgt spid="55"/>
                                        </p:tgtEl>
                                        <p:attrNameLst>
                                          <p:attrName>fill.on</p:attrName>
                                        </p:attrNameLst>
                                      </p:cBhvr>
                                      <p:to>
                                        <p:strVal val="true"/>
                                      </p:to>
                                    </p:set>
                                  </p:childTnLst>
                                  <p:subTnLst>
                                    <p:audio>
                                      <p:cMediaNode>
                                        <p:cTn display="0" masterRel="sameClick">
                                          <p:stCondLst>
                                            <p:cond evt="begin" delay="0">
                                              <p:tn val="139"/>
                                            </p:cond>
                                          </p:stCondLst>
                                          <p:endCondLst>
                                            <p:cond evt="onStopAudio" delay="0">
                                              <p:tgtEl>
                                                <p:sldTgt/>
                                              </p:tgtEl>
                                            </p:cond>
                                          </p:endCondLst>
                                        </p:cTn>
                                        <p:tgtEl>
                                          <p:sndTgt r:embed="rId7" name="tra loi sai - dung cuoc choi.wav"/>
                                        </p:tgtEl>
                                      </p:cMediaNode>
                                    </p:audio>
                                  </p:subTnLst>
                                </p:cTn>
                              </p:par>
                            </p:childTnLst>
                          </p:cTn>
                        </p:par>
                      </p:childTnLst>
                    </p:cTn>
                  </p:par>
                </p:childTnLst>
              </p:cTn>
              <p:nextCondLst>
                <p:cond evt="onClick" delay="0">
                  <p:tgtEl>
                    <p:spTgt spid="55"/>
                  </p:tgtEl>
                </p:cond>
              </p:nextCondLst>
            </p:seq>
            <p:seq concurrent="1" nextAc="seek">
              <p:cTn id="143" restart="whenNotActive" fill="hold" evtFilter="cancelBubble" nodeType="interactiveSeq">
                <p:stCondLst>
                  <p:cond evt="onClick" delay="0">
                    <p:tgtEl>
                      <p:spTgt spid="57"/>
                    </p:tgtEl>
                  </p:cond>
                </p:stCondLst>
                <p:endSync evt="end" delay="0">
                  <p:rtn val="all"/>
                </p:endSync>
                <p:childTnLst>
                  <p:par>
                    <p:cTn id="144" fill="hold" nodeType="clickPar">
                      <p:stCondLst>
                        <p:cond delay="0"/>
                      </p:stCondLst>
                      <p:childTnLst>
                        <p:par>
                          <p:cTn id="145" fill="hold" nodeType="withGroup">
                            <p:stCondLst>
                              <p:cond delay="0"/>
                            </p:stCondLst>
                            <p:childTnLst>
                              <p:par>
                                <p:cTn id="146" presetID="1" presetClass="emph" presetSubtype="2" fill="hold" nodeType="clickEffect">
                                  <p:stCondLst>
                                    <p:cond delay="0"/>
                                  </p:stCondLst>
                                  <p:childTnLst>
                                    <p:animClr clrSpc="rgb" dir="cw">
                                      <p:cBhvr>
                                        <p:cTn id="147" dur="2000" fill="hold"/>
                                        <p:tgtEl>
                                          <p:spTgt spid="57"/>
                                        </p:tgtEl>
                                        <p:attrNameLst>
                                          <p:attrName>fillcolor</p:attrName>
                                        </p:attrNameLst>
                                      </p:cBhvr>
                                      <p:to>
                                        <a:schemeClr val="accent2"/>
                                      </p:to>
                                    </p:animClr>
                                    <p:set>
                                      <p:cBhvr>
                                        <p:cTn id="148" dur="2000" fill="hold"/>
                                        <p:tgtEl>
                                          <p:spTgt spid="57"/>
                                        </p:tgtEl>
                                        <p:attrNameLst>
                                          <p:attrName>fill.type</p:attrName>
                                        </p:attrNameLst>
                                      </p:cBhvr>
                                      <p:to>
                                        <p:strVal val="solid"/>
                                      </p:to>
                                    </p:set>
                                    <p:set>
                                      <p:cBhvr>
                                        <p:cTn id="149" dur="2000" fill="hold"/>
                                        <p:tgtEl>
                                          <p:spTgt spid="57"/>
                                        </p:tgtEl>
                                        <p:attrNameLst>
                                          <p:attrName>fill.on</p:attrName>
                                        </p:attrNameLst>
                                      </p:cBhvr>
                                      <p:to>
                                        <p:strVal val="true"/>
                                      </p:to>
                                    </p:set>
                                  </p:childTnLst>
                                  <p:subTnLst>
                                    <p:audio>
                                      <p:cMediaNode>
                                        <p:cTn display="0" masterRel="sameClick">
                                          <p:stCondLst>
                                            <p:cond evt="begin" delay="0">
                                              <p:tn val="146"/>
                                            </p:cond>
                                          </p:stCondLst>
                                          <p:endCondLst>
                                            <p:cond evt="onStopAudio" delay="0">
                                              <p:tgtEl>
                                                <p:sldTgt/>
                                              </p:tgtEl>
                                            </p:cond>
                                          </p:endCondLst>
                                        </p:cTn>
                                        <p:tgtEl>
                                          <p:sndTgt r:embed="rId7" name="tra loi sai - dung cuoc choi.wav"/>
                                        </p:tgtEl>
                                      </p:cMediaNode>
                                    </p:audio>
                                  </p:subTnLst>
                                </p:cTn>
                              </p:par>
                            </p:childTnLst>
                          </p:cTn>
                        </p:par>
                      </p:childTnLst>
                    </p:cTn>
                  </p:par>
                </p:childTnLst>
              </p:cTn>
              <p:nextCondLst>
                <p:cond evt="onClick" delay="0">
                  <p:tgtEl>
                    <p:spTgt spid="57"/>
                  </p:tgtEl>
                </p:cond>
              </p:nextCondLst>
            </p:seq>
          </p:childTnLst>
        </p:cTn>
      </p:par>
    </p:tnLst>
    <p:bldLst>
      <p:bldP spid="4103" grpId="0" animBg="1"/>
      <p:bldP spid="43" grpId="0" animBg="1"/>
      <p:bldP spid="43" grpId="1" animBg="1"/>
      <p:bldP spid="43" grpId="2" animBg="1"/>
      <p:bldP spid="55" grpId="0" animBg="1"/>
      <p:bldP spid="55" grpId="1" animBg="1"/>
      <p:bldP spid="55" grpId="2" animBg="1"/>
      <p:bldP spid="56" grpId="0" animBg="1"/>
      <p:bldP spid="56" grpId="1" animBg="1"/>
      <p:bldP spid="56" grpId="2" animBg="1"/>
      <p:bldP spid="57" grpId="0" animBg="1"/>
      <p:bldP spid="57" grpId="1" animBg="1"/>
      <p:bldP spid="58" grpId="0" animBg="1"/>
      <p:bldP spid="58" grpId="1" animBg="1"/>
    </p:bldLst>
  </p:timing>
</p:sld>
</file>

<file path=ppt/slides/slide38.xml><?xml version="1.0" encoding="utf-8"?>
<p:sld xmlns:a="http://schemas.openxmlformats.org/drawingml/2006/main" xmlns:r="http://schemas.openxmlformats.org/officeDocument/2006/relationships" xmlns:p="http://schemas.openxmlformats.org/presentationml/2006/main">
  <p:cSld>
    <p:bg>
      <p:bgPr>
        <a:blipFill dpi="0" rotWithShape="0">
          <a:blip r:embed="rId8"/>
          <a:srcRect/>
          <a:stretch>
            <a:fillRect/>
          </a:stretch>
        </a:blipFill>
        <a:effectLst/>
      </p:bgPr>
    </p:bg>
    <p:spTree>
      <p:nvGrpSpPr>
        <p:cNvPr id="1" name=""/>
        <p:cNvGrpSpPr/>
        <p:nvPr/>
      </p:nvGrpSpPr>
      <p:grpSpPr>
        <a:xfrm>
          <a:off x="0" y="0"/>
          <a:ext cx="0" cy="0"/>
          <a:chOff x="0" y="0"/>
          <a:chExt cx="0" cy="0"/>
        </a:xfrm>
      </p:grpSpPr>
      <p:sp>
        <p:nvSpPr>
          <p:cNvPr id="4103" name="Rounded Rectangle 4102">
            <a:extLst>
              <a:ext uri="{FF2B5EF4-FFF2-40B4-BE49-F238E27FC236}">
                <a16:creationId xmlns:a16="http://schemas.microsoft.com/office/drawing/2014/main" id="{A81E62D3-1135-5449-A91D-90545FC05EEA}"/>
              </a:ext>
            </a:extLst>
          </p:cNvPr>
          <p:cNvSpPr/>
          <p:nvPr/>
        </p:nvSpPr>
        <p:spPr>
          <a:xfrm>
            <a:off x="1627188" y="2484439"/>
            <a:ext cx="1485900" cy="427037"/>
          </a:xfrm>
          <a:prstGeom prst="roundRect">
            <a:avLst/>
          </a:prstGeom>
        </p:spPr>
        <p:style>
          <a:lnRef idx="2">
            <a:schemeClr val="accent6"/>
          </a:lnRef>
          <a:fillRef idx="1">
            <a:schemeClr val="lt1"/>
          </a:fillRef>
          <a:effectRef idx="0">
            <a:schemeClr val="accent6"/>
          </a:effectRef>
          <a:fontRef idx="minor">
            <a:schemeClr val="dk1"/>
          </a:fontRef>
        </p:style>
        <p:txBody>
          <a:bodyPr anchor="ctr"/>
          <a:lstStyle/>
          <a:p>
            <a:pPr algn="ctr" defTabSz="685800">
              <a:defRPr/>
            </a:pPr>
            <a:r>
              <a:rPr lang="en-US" sz="2100">
                <a:solidFill>
                  <a:prstClr val="black"/>
                </a:solidFill>
                <a:latin typeface="Calibri"/>
              </a:rPr>
              <a:t>$2000</a:t>
            </a:r>
          </a:p>
        </p:txBody>
      </p:sp>
      <p:grpSp>
        <p:nvGrpSpPr>
          <p:cNvPr id="7181" name="Group 4110">
            <a:extLst>
              <a:ext uri="{FF2B5EF4-FFF2-40B4-BE49-F238E27FC236}">
                <a16:creationId xmlns:a16="http://schemas.microsoft.com/office/drawing/2014/main" id="{48FC0D1E-AFD8-094F-BAD4-0C65650DF04E}"/>
              </a:ext>
            </a:extLst>
          </p:cNvPr>
          <p:cNvGrpSpPr>
            <a:grpSpLocks/>
          </p:cNvGrpSpPr>
          <p:nvPr/>
        </p:nvGrpSpPr>
        <p:grpSpPr bwMode="auto">
          <a:xfrm>
            <a:off x="7810501" y="2457450"/>
            <a:ext cx="436563" cy="514350"/>
            <a:chOff x="5985076" y="228600"/>
            <a:chExt cx="581892" cy="2590796"/>
          </a:xfrm>
        </p:grpSpPr>
        <p:sp>
          <p:nvSpPr>
            <p:cNvPr id="2" name="Rectangle 4105">
              <a:extLst>
                <a:ext uri="{FF2B5EF4-FFF2-40B4-BE49-F238E27FC236}">
                  <a16:creationId xmlns:a16="http://schemas.microsoft.com/office/drawing/2014/main" id="{37E59F6D-5007-4D4E-9604-B66DC199EAD0}"/>
                </a:ext>
              </a:extLst>
            </p:cNvPr>
            <p:cNvSpPr/>
            <p:nvPr/>
          </p:nvSpPr>
          <p:spPr>
            <a:xfrm>
              <a:off x="6029512" y="1164168"/>
              <a:ext cx="493020" cy="1655228"/>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3" name="Rectangle 4106">
              <a:extLst>
                <a:ext uri="{FF2B5EF4-FFF2-40B4-BE49-F238E27FC236}">
                  <a16:creationId xmlns:a16="http://schemas.microsoft.com/office/drawing/2014/main" id="{98DBF3E3-1F70-9740-9CD0-06A87BEF53E6}"/>
                </a:ext>
              </a:extLst>
            </p:cNvPr>
            <p:cNvSpPr/>
            <p:nvPr/>
          </p:nvSpPr>
          <p:spPr>
            <a:xfrm>
              <a:off x="5985076" y="228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A</a:t>
              </a:r>
            </a:p>
          </p:txBody>
        </p:sp>
      </p:grpSp>
      <p:grpSp>
        <p:nvGrpSpPr>
          <p:cNvPr id="7182" name="Group 4109">
            <a:extLst>
              <a:ext uri="{FF2B5EF4-FFF2-40B4-BE49-F238E27FC236}">
                <a16:creationId xmlns:a16="http://schemas.microsoft.com/office/drawing/2014/main" id="{D19B7F18-9C4D-A446-B740-8E4F9EFD71FA}"/>
              </a:ext>
            </a:extLst>
          </p:cNvPr>
          <p:cNvGrpSpPr>
            <a:grpSpLocks/>
          </p:cNvGrpSpPr>
          <p:nvPr/>
        </p:nvGrpSpPr>
        <p:grpSpPr bwMode="auto">
          <a:xfrm>
            <a:off x="8201026" y="2457450"/>
            <a:ext cx="436563" cy="514350"/>
            <a:chOff x="6506093" y="2133600"/>
            <a:chExt cx="581892" cy="685800"/>
          </a:xfrm>
        </p:grpSpPr>
        <p:sp>
          <p:nvSpPr>
            <p:cNvPr id="89" name="Rectangle 88">
              <a:extLst>
                <a:ext uri="{FF2B5EF4-FFF2-40B4-BE49-F238E27FC236}">
                  <a16:creationId xmlns:a16="http://schemas.microsoft.com/office/drawing/2014/main" id="{3D26F251-1A69-D44B-82BC-22F830034026}"/>
                </a:ext>
              </a:extLst>
            </p:cNvPr>
            <p:cNvSpPr/>
            <p:nvPr/>
          </p:nvSpPr>
          <p:spPr>
            <a:xfrm>
              <a:off x="6550529" y="2514600"/>
              <a:ext cx="493020" cy="30480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3" name="Rectangle 92">
              <a:extLst>
                <a:ext uri="{FF2B5EF4-FFF2-40B4-BE49-F238E27FC236}">
                  <a16:creationId xmlns:a16="http://schemas.microsoft.com/office/drawing/2014/main" id="{32AAB96F-0D47-4F4A-B438-86EB12249098}"/>
                </a:ext>
              </a:extLst>
            </p:cNvPr>
            <p:cNvSpPr/>
            <p:nvPr/>
          </p:nvSpPr>
          <p:spPr>
            <a:xfrm>
              <a:off x="6506093" y="21336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B</a:t>
              </a:r>
            </a:p>
          </p:txBody>
        </p:sp>
      </p:grpSp>
      <p:grpSp>
        <p:nvGrpSpPr>
          <p:cNvPr id="7183" name="Group 4108">
            <a:extLst>
              <a:ext uri="{FF2B5EF4-FFF2-40B4-BE49-F238E27FC236}">
                <a16:creationId xmlns:a16="http://schemas.microsoft.com/office/drawing/2014/main" id="{695DAEAD-AE30-2B46-8E6B-7E3F57C53509}"/>
              </a:ext>
            </a:extLst>
          </p:cNvPr>
          <p:cNvGrpSpPr>
            <a:grpSpLocks/>
          </p:cNvGrpSpPr>
          <p:nvPr/>
        </p:nvGrpSpPr>
        <p:grpSpPr bwMode="auto">
          <a:xfrm>
            <a:off x="8596313" y="1492250"/>
            <a:ext cx="436562" cy="1487488"/>
            <a:chOff x="7032480" y="1714500"/>
            <a:chExt cx="581892" cy="1130648"/>
          </a:xfrm>
        </p:grpSpPr>
        <p:sp>
          <p:nvSpPr>
            <p:cNvPr id="90" name="Rectangle 89">
              <a:extLst>
                <a:ext uri="{FF2B5EF4-FFF2-40B4-BE49-F238E27FC236}">
                  <a16:creationId xmlns:a16="http://schemas.microsoft.com/office/drawing/2014/main" id="{59CFCFBE-D3E1-0A46-B89D-C257C543891A}"/>
                </a:ext>
              </a:extLst>
            </p:cNvPr>
            <p:cNvSpPr/>
            <p:nvPr/>
          </p:nvSpPr>
          <p:spPr>
            <a:xfrm>
              <a:off x="7085379" y="1944974"/>
              <a:ext cx="493022" cy="900174"/>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4" name="Rectangle 93">
              <a:extLst>
                <a:ext uri="{FF2B5EF4-FFF2-40B4-BE49-F238E27FC236}">
                  <a16:creationId xmlns:a16="http://schemas.microsoft.com/office/drawing/2014/main" id="{66CDE5FF-4BCC-6449-90CA-658B05D85EB4}"/>
                </a:ext>
              </a:extLst>
            </p:cNvPr>
            <p:cNvSpPr/>
            <p:nvPr/>
          </p:nvSpPr>
          <p:spPr>
            <a:xfrm>
              <a:off x="7032480" y="1714500"/>
              <a:ext cx="581892" cy="1905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C</a:t>
              </a:r>
            </a:p>
          </p:txBody>
        </p:sp>
      </p:grpSp>
      <p:grpSp>
        <p:nvGrpSpPr>
          <p:cNvPr id="7184" name="Group 4107">
            <a:extLst>
              <a:ext uri="{FF2B5EF4-FFF2-40B4-BE49-F238E27FC236}">
                <a16:creationId xmlns:a16="http://schemas.microsoft.com/office/drawing/2014/main" id="{873E7DB4-0AE3-F148-88EB-C38E1DF2EC81}"/>
              </a:ext>
            </a:extLst>
          </p:cNvPr>
          <p:cNvGrpSpPr>
            <a:grpSpLocks/>
          </p:cNvGrpSpPr>
          <p:nvPr/>
        </p:nvGrpSpPr>
        <p:grpSpPr bwMode="auto">
          <a:xfrm>
            <a:off x="9032875" y="1338264"/>
            <a:ext cx="439738" cy="1652587"/>
            <a:chOff x="7614978" y="1143000"/>
            <a:chExt cx="586914" cy="1716004"/>
          </a:xfrm>
        </p:grpSpPr>
        <p:sp>
          <p:nvSpPr>
            <p:cNvPr id="91" name="Rectangle 90">
              <a:extLst>
                <a:ext uri="{FF2B5EF4-FFF2-40B4-BE49-F238E27FC236}">
                  <a16:creationId xmlns:a16="http://schemas.microsoft.com/office/drawing/2014/main" id="{86EC0B19-1627-C943-9450-A8D1C75A3FA1}"/>
                </a:ext>
              </a:extLst>
            </p:cNvPr>
            <p:cNvSpPr/>
            <p:nvPr/>
          </p:nvSpPr>
          <p:spPr>
            <a:xfrm>
              <a:off x="7614978" y="1523784"/>
              <a:ext cx="493686" cy="1335220"/>
            </a:xfrm>
            <a:prstGeom prst="rect">
              <a:avLst/>
            </a:prstGeom>
          </p:spPr>
          <p:style>
            <a:lnRef idx="0">
              <a:schemeClr val="accent3"/>
            </a:lnRef>
            <a:fillRef idx="3">
              <a:schemeClr val="accent3"/>
            </a:fillRef>
            <a:effectRef idx="3">
              <a:schemeClr val="accent3"/>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endParaRPr lang="en-US" sz="1350">
                <a:solidFill>
                  <a:srgbClr val="FFFFFF"/>
                </a:solidFill>
              </a:endParaRPr>
            </a:p>
          </p:txBody>
        </p:sp>
        <p:sp>
          <p:nvSpPr>
            <p:cNvPr id="95" name="Rectangle 94">
              <a:extLst>
                <a:ext uri="{FF2B5EF4-FFF2-40B4-BE49-F238E27FC236}">
                  <a16:creationId xmlns:a16="http://schemas.microsoft.com/office/drawing/2014/main" id="{6C3244C3-6170-564F-A438-F83959A8C31B}"/>
                </a:ext>
              </a:extLst>
            </p:cNvPr>
            <p:cNvSpPr/>
            <p:nvPr/>
          </p:nvSpPr>
          <p:spPr>
            <a:xfrm>
              <a:off x="7620000" y="1143000"/>
              <a:ext cx="581892" cy="381000"/>
            </a:xfrm>
            <a:prstGeom prst="rect">
              <a:avLst/>
            </a:prstGeom>
            <a:noFill/>
            <a:ln>
              <a:noFill/>
            </a:ln>
          </p:spPr>
          <p:style>
            <a:lnRef idx="2">
              <a:schemeClr val="accent1">
                <a:shade val="50000"/>
              </a:schemeClr>
            </a:lnRef>
            <a:fillRef idx="1">
              <a:schemeClr val="accent1"/>
            </a:fillRef>
            <a:effectRef idx="0">
              <a:schemeClr val="accent1"/>
            </a:effectRef>
            <a:fontRef idx="minor">
              <a:schemeClr val="lt1"/>
            </a:fontRef>
          </p:style>
          <p:txBody>
            <a:bodyPr anchor="ctr">
              <a:scene3d>
                <a:camera prst="orthographicFront"/>
                <a:lightRig rig="soft" dir="tl">
                  <a:rot lat="0" lon="0" rev="0"/>
                </a:lightRig>
              </a:scene3d>
              <a:sp3d contourW="25400" prstMaterial="matte">
                <a:bevelT w="25400" h="55880" prst="artDeco"/>
                <a:contourClr>
                  <a:schemeClr val="accent2">
                    <a:tint val="20000"/>
                  </a:schemeClr>
                </a:contourClr>
              </a:sp3d>
            </a:bodyPr>
            <a:lstStyle/>
            <a:p>
              <a:pPr algn="ctr" defTabSz="685800">
                <a:defRPr/>
              </a:pPr>
              <a:r>
                <a:rPr lang="en-US" sz="2700" b="1" spc="38">
                  <a:ln w="11430"/>
                  <a:gradFill>
                    <a:gsLst>
                      <a:gs pos="25000">
                        <a:srgbClr val="ED7D31">
                          <a:satMod val="155000"/>
                        </a:srgbClr>
                      </a:gs>
                      <a:gs pos="100000">
                        <a:srgbClr val="ED7D31">
                          <a:shade val="45000"/>
                          <a:satMod val="165000"/>
                        </a:srgbClr>
                      </a:gs>
                    </a:gsLst>
                    <a:lin ang="5400000"/>
                  </a:gradFill>
                  <a:effectLst>
                    <a:outerShdw blurRad="76200" dist="50800" dir="5400000" algn="tl" rotWithShape="0">
                      <a:srgbClr val="000000">
                        <a:alpha val="65000"/>
                      </a:srgbClr>
                    </a:outerShdw>
                  </a:effectLst>
                  <a:latin typeface="Calibri"/>
                </a:rPr>
                <a:t>D</a:t>
              </a:r>
            </a:p>
          </p:txBody>
        </p:sp>
      </p:grpSp>
      <p:cxnSp>
        <p:nvCxnSpPr>
          <p:cNvPr id="4113" name="Straight Connector 4112">
            <a:extLst>
              <a:ext uri="{FF2B5EF4-FFF2-40B4-BE49-F238E27FC236}">
                <a16:creationId xmlns:a16="http://schemas.microsoft.com/office/drawing/2014/main" id="{6816177C-D22C-2B44-9A1F-51B777B35B06}"/>
              </a:ext>
            </a:extLst>
          </p:cNvPr>
          <p:cNvCxnSpPr/>
          <p:nvPr/>
        </p:nvCxnSpPr>
        <p:spPr>
          <a:xfrm>
            <a:off x="7843838" y="2973388"/>
            <a:ext cx="1681162" cy="12700"/>
          </a:xfrm>
          <a:prstGeom prst="line">
            <a:avLst/>
          </a:prstGeom>
        </p:spPr>
        <p:style>
          <a:lnRef idx="3">
            <a:schemeClr val="accent3"/>
          </a:lnRef>
          <a:fillRef idx="0">
            <a:schemeClr val="accent3"/>
          </a:fillRef>
          <a:effectRef idx="2">
            <a:schemeClr val="accent3"/>
          </a:effectRef>
          <a:fontRef idx="minor">
            <a:schemeClr val="tx1"/>
          </a:fontRef>
        </p:style>
      </p:cxnSp>
      <p:sp>
        <p:nvSpPr>
          <p:cNvPr id="43" name="Hexagon 42">
            <a:extLst>
              <a:ext uri="{FF2B5EF4-FFF2-40B4-BE49-F238E27FC236}">
                <a16:creationId xmlns:a16="http://schemas.microsoft.com/office/drawing/2014/main" id="{EAB42257-739F-B34D-A937-08FA74B71703}"/>
              </a:ext>
            </a:extLst>
          </p:cNvPr>
          <p:cNvSpPr/>
          <p:nvPr/>
        </p:nvSpPr>
        <p:spPr bwMode="auto">
          <a:xfrm>
            <a:off x="1742807" y="4468899"/>
            <a:ext cx="4235450" cy="817563"/>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defTabSz="685800">
              <a:defRPr/>
            </a:pPr>
            <a:r>
              <a:rPr lang="vi-VN" sz="2400" b="1" dirty="0">
                <a:solidFill>
                  <a:prstClr val="white"/>
                </a:solidFill>
                <a:latin typeface="Times New Roman" panose="02020603050405020304" pitchFamily="18" charset="0"/>
                <a:cs typeface="Times New Roman" panose="02020603050405020304" pitchFamily="18" charset="0"/>
              </a:rPr>
              <a:t>A. </a:t>
            </a:r>
            <a:r>
              <a:rPr lang="en-US" sz="2400" b="1" dirty="0" err="1">
                <a:solidFill>
                  <a:prstClr val="white"/>
                </a:solidFill>
                <a:latin typeface="Times New Roman" panose="02020603050405020304" pitchFamily="18" charset="0"/>
                <a:cs typeface="Times New Roman" panose="02020603050405020304" pitchFamily="18" charset="0"/>
              </a:rPr>
              <a:t>Từ</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ngày</a:t>
            </a:r>
            <a:r>
              <a:rPr lang="en-US" sz="2400" b="1" dirty="0">
                <a:solidFill>
                  <a:prstClr val="white"/>
                </a:solidFill>
                <a:latin typeface="Times New Roman" panose="02020603050405020304" pitchFamily="18" charset="0"/>
                <a:cs typeface="Times New Roman" panose="02020603050405020304" pitchFamily="18" charset="0"/>
              </a:rPr>
              <a:t> 13- 27/8/1945.</a:t>
            </a:r>
          </a:p>
        </p:txBody>
      </p:sp>
      <p:sp>
        <p:nvSpPr>
          <p:cNvPr id="55" name="Hexagon 54">
            <a:extLst>
              <a:ext uri="{FF2B5EF4-FFF2-40B4-BE49-F238E27FC236}">
                <a16:creationId xmlns:a16="http://schemas.microsoft.com/office/drawing/2014/main" id="{ECAC6595-D556-0A41-8D8B-F7C4D6700D99}"/>
              </a:ext>
            </a:extLst>
          </p:cNvPr>
          <p:cNvSpPr/>
          <p:nvPr/>
        </p:nvSpPr>
        <p:spPr bwMode="auto">
          <a:xfrm>
            <a:off x="6186220" y="5380124"/>
            <a:ext cx="4233863" cy="817563"/>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r>
              <a:rPr lang="en-US" sz="2400" b="1" dirty="0">
                <a:solidFill>
                  <a:srgbClr val="FFFFFF"/>
                </a:solidFill>
                <a:latin typeface="Times New Roman" panose="02020603050405020304" pitchFamily="18" charset="0"/>
                <a:cs typeface="Times New Roman" panose="02020603050405020304" pitchFamily="18" charset="0"/>
              </a:rPr>
              <a:t>D. </a:t>
            </a:r>
            <a:r>
              <a:rPr lang="en-US" sz="2400" b="1" dirty="0" err="1">
                <a:solidFill>
                  <a:srgbClr val="FFFFFF"/>
                </a:solidFill>
                <a:latin typeface="Times New Roman" panose="02020603050405020304" pitchFamily="18" charset="0"/>
                <a:cs typeface="Times New Roman" panose="02020603050405020304" pitchFamily="18" charset="0"/>
              </a:rPr>
              <a:t>Từ</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ngày</a:t>
            </a:r>
            <a:r>
              <a:rPr lang="en-US" sz="2400" b="1" dirty="0">
                <a:solidFill>
                  <a:srgbClr val="FFFFFF"/>
                </a:solidFill>
                <a:latin typeface="Times New Roman" panose="02020603050405020304" pitchFamily="18" charset="0"/>
                <a:cs typeface="Times New Roman" panose="02020603050405020304" pitchFamily="18" charset="0"/>
              </a:rPr>
              <a:t> 14- 28/8/1945</a:t>
            </a:r>
            <a:endParaRPr lang="vi-VN" sz="2400" b="1" dirty="0">
              <a:solidFill>
                <a:srgbClr val="FFFFFF"/>
              </a:solidFill>
              <a:latin typeface="Times New Roman" panose="02020603050405020304" pitchFamily="18" charset="0"/>
              <a:cs typeface="Times New Roman" panose="02020603050405020304" pitchFamily="18" charset="0"/>
            </a:endParaRPr>
          </a:p>
        </p:txBody>
      </p:sp>
      <p:sp>
        <p:nvSpPr>
          <p:cNvPr id="56" name="Hexagon 55">
            <a:extLst>
              <a:ext uri="{FF2B5EF4-FFF2-40B4-BE49-F238E27FC236}">
                <a16:creationId xmlns:a16="http://schemas.microsoft.com/office/drawing/2014/main" id="{82962CDE-F84B-1142-AD10-EF94E116BF9E}"/>
              </a:ext>
            </a:extLst>
          </p:cNvPr>
          <p:cNvSpPr/>
          <p:nvPr/>
        </p:nvSpPr>
        <p:spPr bwMode="auto">
          <a:xfrm>
            <a:off x="6235432" y="4468899"/>
            <a:ext cx="4235450" cy="817563"/>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eaLnBrk="0" hangingPunct="0">
              <a:defRPr>
                <a:solidFill>
                  <a:schemeClr val="tx1"/>
                </a:solidFill>
                <a:latin typeface="Calibri" pitchFamily="34" charset="0"/>
                <a:cs typeface="Arial" charset="0"/>
              </a:defRPr>
            </a:lvl1pPr>
            <a:lvl2pPr marL="742950" indent="-285750" eaLnBrk="0" hangingPunct="0">
              <a:defRPr>
                <a:solidFill>
                  <a:schemeClr val="tx1"/>
                </a:solidFill>
                <a:latin typeface="Calibri" pitchFamily="34" charset="0"/>
                <a:cs typeface="Arial" charset="0"/>
              </a:defRPr>
            </a:lvl2pPr>
            <a:lvl3pPr marL="1143000" indent="-228600" eaLnBrk="0" hangingPunct="0">
              <a:defRPr>
                <a:solidFill>
                  <a:schemeClr val="tx1"/>
                </a:solidFill>
                <a:latin typeface="Calibri" pitchFamily="34" charset="0"/>
                <a:cs typeface="Arial" charset="0"/>
              </a:defRPr>
            </a:lvl3pPr>
            <a:lvl4pPr marL="1600200" indent="-228600" eaLnBrk="0" hangingPunct="0">
              <a:defRPr>
                <a:solidFill>
                  <a:schemeClr val="tx1"/>
                </a:solidFill>
                <a:latin typeface="Calibri" pitchFamily="34" charset="0"/>
                <a:cs typeface="Arial" charset="0"/>
              </a:defRPr>
            </a:lvl4pPr>
            <a:lvl5pPr marL="2057400" indent="-228600" eaLnBrk="0" hangingPunct="0">
              <a:defRPr>
                <a:solidFill>
                  <a:schemeClr val="tx1"/>
                </a:solidFill>
                <a:latin typeface="Calibri" pitchFamily="34" charset="0"/>
                <a:cs typeface="Arial" charset="0"/>
              </a:defRPr>
            </a:lvl5pPr>
            <a:lvl6pPr marL="2514600" indent="-228600" eaLnBrk="0" fontAlgn="base" hangingPunct="0">
              <a:spcBef>
                <a:spcPct val="0"/>
              </a:spcBef>
              <a:spcAft>
                <a:spcPct val="0"/>
              </a:spcAft>
              <a:defRPr>
                <a:solidFill>
                  <a:schemeClr val="tx1"/>
                </a:solidFill>
                <a:latin typeface="Calibri" pitchFamily="34" charset="0"/>
                <a:cs typeface="Arial" charset="0"/>
              </a:defRPr>
            </a:lvl6pPr>
            <a:lvl7pPr marL="2971800" indent="-228600" eaLnBrk="0" fontAlgn="base" hangingPunct="0">
              <a:spcBef>
                <a:spcPct val="0"/>
              </a:spcBef>
              <a:spcAft>
                <a:spcPct val="0"/>
              </a:spcAft>
              <a:defRPr>
                <a:solidFill>
                  <a:schemeClr val="tx1"/>
                </a:solidFill>
                <a:latin typeface="Calibri" pitchFamily="34" charset="0"/>
                <a:cs typeface="Arial" charset="0"/>
              </a:defRPr>
            </a:lvl7pPr>
            <a:lvl8pPr marL="3429000" indent="-228600" eaLnBrk="0" fontAlgn="base" hangingPunct="0">
              <a:spcBef>
                <a:spcPct val="0"/>
              </a:spcBef>
              <a:spcAft>
                <a:spcPct val="0"/>
              </a:spcAft>
              <a:defRPr>
                <a:solidFill>
                  <a:schemeClr val="tx1"/>
                </a:solidFill>
                <a:latin typeface="Calibri" pitchFamily="34" charset="0"/>
                <a:cs typeface="Arial" charset="0"/>
              </a:defRPr>
            </a:lvl8pPr>
            <a:lvl9pPr marL="3886200" indent="-228600" eaLnBrk="0" fontAlgn="base" hangingPunct="0">
              <a:spcBef>
                <a:spcPct val="0"/>
              </a:spcBef>
              <a:spcAft>
                <a:spcPct val="0"/>
              </a:spcAft>
              <a:defRPr>
                <a:solidFill>
                  <a:schemeClr val="tx1"/>
                </a:solidFill>
                <a:latin typeface="Calibri" pitchFamily="34" charset="0"/>
                <a:cs typeface="Arial" charset="0"/>
              </a:defRPr>
            </a:lvl9pPr>
          </a:lstStyle>
          <a:p>
            <a:pPr algn="ctr" defTabSz="685800" eaLnBrk="1" hangingPunct="1">
              <a:defRPr/>
            </a:pPr>
            <a:r>
              <a:rPr lang="en-US" sz="2400" b="1" dirty="0">
                <a:solidFill>
                  <a:srgbClr val="FFFFFF"/>
                </a:solidFill>
                <a:latin typeface="Times New Roman" panose="02020603050405020304" pitchFamily="18" charset="0"/>
                <a:cs typeface="Times New Roman" panose="02020603050405020304" pitchFamily="18" charset="0"/>
              </a:rPr>
              <a:t>B</a:t>
            </a:r>
            <a:r>
              <a:rPr lang="vi-VN" sz="2400" b="1" dirty="0">
                <a:solidFill>
                  <a:srgbClr val="FFFFFF"/>
                </a:solidFill>
                <a:latin typeface="Times New Roman" panose="02020603050405020304" pitchFamily="18" charset="0"/>
                <a:cs typeface="Times New Roman" panose="02020603050405020304" pitchFamily="18" charset="0"/>
              </a:rPr>
              <a:t>.</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Từ</a:t>
            </a:r>
            <a:r>
              <a:rPr lang="en-US" sz="2400" b="1" dirty="0">
                <a:solidFill>
                  <a:srgbClr val="FFFFFF"/>
                </a:solidFill>
                <a:latin typeface="Times New Roman" panose="02020603050405020304" pitchFamily="18" charset="0"/>
                <a:cs typeface="Times New Roman" panose="02020603050405020304" pitchFamily="18" charset="0"/>
              </a:rPr>
              <a:t> </a:t>
            </a:r>
            <a:r>
              <a:rPr lang="en-US" sz="2400" b="1" dirty="0" err="1">
                <a:solidFill>
                  <a:srgbClr val="FFFFFF"/>
                </a:solidFill>
                <a:latin typeface="Times New Roman" panose="02020603050405020304" pitchFamily="18" charset="0"/>
                <a:cs typeface="Times New Roman" panose="02020603050405020304" pitchFamily="18" charset="0"/>
              </a:rPr>
              <a:t>ngày</a:t>
            </a:r>
            <a:r>
              <a:rPr lang="en-US" sz="2400" b="1" dirty="0">
                <a:solidFill>
                  <a:srgbClr val="FFFFFF"/>
                </a:solidFill>
                <a:latin typeface="Times New Roman" panose="02020603050405020304" pitchFamily="18" charset="0"/>
                <a:cs typeface="Times New Roman" panose="02020603050405020304" pitchFamily="18" charset="0"/>
              </a:rPr>
              <a:t> 16- 30/8/1945.</a:t>
            </a:r>
            <a:endParaRPr lang="vi-VN" sz="2400" b="1" dirty="0">
              <a:solidFill>
                <a:srgbClr val="FFFFFF"/>
              </a:solidFill>
              <a:latin typeface="Times New Roman" panose="02020603050405020304" pitchFamily="18" charset="0"/>
              <a:cs typeface="Times New Roman" panose="02020603050405020304" pitchFamily="18" charset="0"/>
            </a:endParaRPr>
          </a:p>
        </p:txBody>
      </p:sp>
      <p:sp>
        <p:nvSpPr>
          <p:cNvPr id="57" name="Hexagon 56">
            <a:extLst>
              <a:ext uri="{FF2B5EF4-FFF2-40B4-BE49-F238E27FC236}">
                <a16:creationId xmlns:a16="http://schemas.microsoft.com/office/drawing/2014/main" id="{48E2BAB4-1317-AA47-8CF1-6A48390F2284}"/>
              </a:ext>
            </a:extLst>
          </p:cNvPr>
          <p:cNvSpPr/>
          <p:nvPr/>
        </p:nvSpPr>
        <p:spPr bwMode="auto">
          <a:xfrm>
            <a:off x="1634857" y="5380124"/>
            <a:ext cx="4233862" cy="817563"/>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p>
            <a:pPr algn="ctr" defTabSz="685800">
              <a:defRPr/>
            </a:pPr>
            <a:r>
              <a:rPr lang="en-US" sz="2400" b="1" dirty="0">
                <a:solidFill>
                  <a:prstClr val="white"/>
                </a:solidFill>
                <a:latin typeface="Times New Roman" panose="02020603050405020304" pitchFamily="18" charset="0"/>
                <a:cs typeface="Times New Roman" panose="02020603050405020304" pitchFamily="18" charset="0"/>
              </a:rPr>
              <a:t>C</a:t>
            </a:r>
            <a:r>
              <a:rPr lang="vi-VN" sz="2400" b="1" dirty="0">
                <a:solidFill>
                  <a:prstClr val="white"/>
                </a:solidFill>
                <a:latin typeface="Times New Roman" panose="02020603050405020304" pitchFamily="18" charset="0"/>
                <a:cs typeface="Times New Roman" panose="02020603050405020304" pitchFamily="18" charset="0"/>
              </a:rPr>
              <a:t>.</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Từ</a:t>
            </a:r>
            <a:r>
              <a:rPr lang="en-US" sz="2400" b="1" dirty="0">
                <a:solidFill>
                  <a:prstClr val="white"/>
                </a:solidFill>
                <a:latin typeface="Times New Roman" panose="02020603050405020304" pitchFamily="18" charset="0"/>
                <a:cs typeface="Times New Roman" panose="02020603050405020304" pitchFamily="18" charset="0"/>
              </a:rPr>
              <a:t> </a:t>
            </a:r>
            <a:r>
              <a:rPr lang="en-US" sz="2400" b="1" dirty="0" err="1">
                <a:solidFill>
                  <a:prstClr val="white"/>
                </a:solidFill>
                <a:latin typeface="Times New Roman" panose="02020603050405020304" pitchFamily="18" charset="0"/>
                <a:cs typeface="Times New Roman" panose="02020603050405020304" pitchFamily="18" charset="0"/>
              </a:rPr>
              <a:t>ngày</a:t>
            </a:r>
            <a:r>
              <a:rPr lang="en-US" sz="2400" b="1" dirty="0">
                <a:solidFill>
                  <a:prstClr val="white"/>
                </a:solidFill>
                <a:latin typeface="Times New Roman" panose="02020603050405020304" pitchFamily="18" charset="0"/>
                <a:cs typeface="Times New Roman" panose="02020603050405020304" pitchFamily="18" charset="0"/>
              </a:rPr>
              <a:t> 15- 29/8/1945.</a:t>
            </a:r>
          </a:p>
        </p:txBody>
      </p:sp>
      <p:sp>
        <p:nvSpPr>
          <p:cNvPr id="58" name="Hexagon 57">
            <a:extLst>
              <a:ext uri="{FF2B5EF4-FFF2-40B4-BE49-F238E27FC236}">
                <a16:creationId xmlns:a16="http://schemas.microsoft.com/office/drawing/2014/main" id="{DD4F78FE-6A4E-0F4A-9FE1-59A1D9D2C8B5}"/>
              </a:ext>
            </a:extLst>
          </p:cNvPr>
          <p:cNvSpPr/>
          <p:nvPr/>
        </p:nvSpPr>
        <p:spPr bwMode="auto">
          <a:xfrm>
            <a:off x="1608139" y="3089275"/>
            <a:ext cx="8975725" cy="1209968"/>
          </a:xfrm>
          <a:prstGeom prst="hexagon">
            <a:avLst/>
          </a:prstGeom>
        </p:spPr>
        <p:style>
          <a:lnRef idx="0">
            <a:schemeClr val="accent1"/>
          </a:lnRef>
          <a:fillRef idx="3">
            <a:schemeClr val="accent1"/>
          </a:fillRef>
          <a:effectRef idx="3">
            <a:schemeClr val="accent1"/>
          </a:effectRef>
          <a:fontRef idx="minor">
            <a:schemeClr val="lt1"/>
          </a:fontRef>
        </p:style>
        <p:txBody>
          <a:bodyPr anchor="ctr"/>
          <a:lstStyle>
            <a:lvl1pPr defTabSz="685800">
              <a:defRPr>
                <a:solidFill>
                  <a:schemeClr val="tx1"/>
                </a:solidFill>
                <a:latin typeface="Arial" panose="020B0604020202020204" pitchFamily="34" charset="0"/>
              </a:defRPr>
            </a:lvl1pPr>
            <a:lvl2pPr marL="742950" indent="-285750" defTabSz="685800">
              <a:defRPr>
                <a:solidFill>
                  <a:schemeClr val="tx1"/>
                </a:solidFill>
                <a:latin typeface="Arial" panose="020B0604020202020204" pitchFamily="34" charset="0"/>
              </a:defRPr>
            </a:lvl2pPr>
            <a:lvl3pPr marL="1143000" indent="-228600" defTabSz="685800">
              <a:defRPr>
                <a:solidFill>
                  <a:schemeClr val="tx1"/>
                </a:solidFill>
                <a:latin typeface="Arial" panose="020B0604020202020204" pitchFamily="34" charset="0"/>
              </a:defRPr>
            </a:lvl3pPr>
            <a:lvl4pPr marL="1600200" indent="-228600" defTabSz="685800">
              <a:defRPr>
                <a:solidFill>
                  <a:schemeClr val="tx1"/>
                </a:solidFill>
                <a:latin typeface="Arial" panose="020B0604020202020204" pitchFamily="34" charset="0"/>
              </a:defRPr>
            </a:lvl4pPr>
            <a:lvl5pPr marL="2057400" indent="-228600" defTabSz="685800">
              <a:defRPr>
                <a:solidFill>
                  <a:schemeClr val="tx1"/>
                </a:solidFill>
                <a:latin typeface="Arial" panose="020B0604020202020204" pitchFamily="34" charset="0"/>
              </a:defRPr>
            </a:lvl5pPr>
            <a:lvl6pPr marL="2514600" indent="-228600" defTabSz="685800" eaLnBrk="0" fontAlgn="base" hangingPunct="0">
              <a:spcBef>
                <a:spcPct val="0"/>
              </a:spcBef>
              <a:spcAft>
                <a:spcPct val="0"/>
              </a:spcAft>
              <a:defRPr>
                <a:solidFill>
                  <a:schemeClr val="tx1"/>
                </a:solidFill>
                <a:latin typeface="Arial" panose="020B0604020202020204" pitchFamily="34" charset="0"/>
              </a:defRPr>
            </a:lvl6pPr>
            <a:lvl7pPr marL="2971800" indent="-228600" defTabSz="685800" eaLnBrk="0" fontAlgn="base" hangingPunct="0">
              <a:spcBef>
                <a:spcPct val="0"/>
              </a:spcBef>
              <a:spcAft>
                <a:spcPct val="0"/>
              </a:spcAft>
              <a:defRPr>
                <a:solidFill>
                  <a:schemeClr val="tx1"/>
                </a:solidFill>
                <a:latin typeface="Arial" panose="020B0604020202020204" pitchFamily="34" charset="0"/>
              </a:defRPr>
            </a:lvl7pPr>
            <a:lvl8pPr marL="3429000" indent="-228600" defTabSz="685800" eaLnBrk="0" fontAlgn="base" hangingPunct="0">
              <a:spcBef>
                <a:spcPct val="0"/>
              </a:spcBef>
              <a:spcAft>
                <a:spcPct val="0"/>
              </a:spcAft>
              <a:defRPr>
                <a:solidFill>
                  <a:schemeClr val="tx1"/>
                </a:solidFill>
                <a:latin typeface="Arial" panose="020B0604020202020204" pitchFamily="34" charset="0"/>
              </a:defRPr>
            </a:lvl8pPr>
            <a:lvl9pPr marL="3886200" indent="-228600" defTabSz="685800" eaLnBrk="0" fontAlgn="base" hangingPunct="0">
              <a:spcBef>
                <a:spcPct val="0"/>
              </a:spcBef>
              <a:spcAft>
                <a:spcPct val="0"/>
              </a:spcAft>
              <a:defRPr>
                <a:solidFill>
                  <a:schemeClr val="tx1"/>
                </a:solidFill>
                <a:latin typeface="Arial" panose="020B0604020202020204" pitchFamily="34" charset="0"/>
              </a:defRPr>
            </a:lvl9pPr>
          </a:lstStyle>
          <a:p>
            <a:pPr algn="ctr" fontAlgn="base">
              <a:spcBef>
                <a:spcPct val="0"/>
              </a:spcBef>
              <a:spcAft>
                <a:spcPct val="0"/>
              </a:spcAft>
              <a:defRPr/>
            </a:pPr>
            <a:r>
              <a:rPr lang="vi-VN" altLang="en-US" sz="2400" b="1" dirty="0">
                <a:solidFill>
                  <a:srgbClr val="FFFFFF"/>
                </a:solidFill>
                <a:latin typeface="Times New Roman" panose="02020603050405020304" pitchFamily="18" charset="0"/>
                <a:cs typeface="Times New Roman" panose="02020603050405020304" pitchFamily="18" charset="0"/>
              </a:rPr>
              <a:t>Câu 5: Tổng khởi nghĩa đã nhanh chóng thành công trong cả nước, chỉ trong vòng 15 ngày:</a:t>
            </a:r>
          </a:p>
        </p:txBody>
      </p:sp>
      <p:pic>
        <p:nvPicPr>
          <p:cNvPr id="10284" name="Picture 9">
            <a:extLst>
              <a:ext uri="{FF2B5EF4-FFF2-40B4-BE49-F238E27FC236}">
                <a16:creationId xmlns:a16="http://schemas.microsoft.com/office/drawing/2014/main" id="{7754118D-6F89-E44D-BF36-D9FBE7081DCE}"/>
              </a:ext>
            </a:extLst>
          </p:cNvPr>
          <p:cNvPicPr>
            <a:picLocks noChangeAspect="1"/>
          </p:cNvPicPr>
          <p:nvPr/>
        </p:nvPicPr>
        <p:blipFill>
          <a:blip r:embed="rId9">
            <a:extLst>
              <a:ext uri="{28A0092B-C50C-407E-A947-70E740481C1C}">
                <a14:useLocalDpi xmlns:a14="http://schemas.microsoft.com/office/drawing/2010/main" val="0"/>
              </a:ext>
            </a:extLst>
          </a:blip>
          <a:srcRect/>
          <a:stretch>
            <a:fillRect/>
          </a:stretch>
        </p:blipFill>
        <p:spPr bwMode="auto">
          <a:xfrm>
            <a:off x="1700214" y="1338263"/>
            <a:ext cx="1019175" cy="94615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2" name="Picture 61">
            <a:extLst>
              <a:ext uri="{FF2B5EF4-FFF2-40B4-BE49-F238E27FC236}">
                <a16:creationId xmlns:a16="http://schemas.microsoft.com/office/drawing/2014/main" id="{55A17E96-CF7F-7E48-8F13-7EF19F6C3209}"/>
              </a:ext>
            </a:extLst>
          </p:cNvPr>
          <p:cNvPicPr>
            <a:picLocks noChangeAspect="1" noChangeArrowheads="1"/>
          </p:cNvPicPr>
          <p:nvPr/>
        </p:nvPicPr>
        <p:blipFill>
          <a:blip r:embed="rId10">
            <a:extLst>
              <a:ext uri="{28A0092B-C50C-407E-A947-70E740481C1C}">
                <a14:useLocalDpi xmlns:a14="http://schemas.microsoft.com/office/drawing/2010/main" val="0"/>
              </a:ext>
            </a:extLst>
          </a:blip>
          <a:srcRect/>
          <a:stretch>
            <a:fillRect/>
          </a:stretch>
        </p:blipFill>
        <p:spPr bwMode="auto">
          <a:xfrm>
            <a:off x="3948113" y="1127126"/>
            <a:ext cx="1714500"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pic>
        <p:nvPicPr>
          <p:cNvPr id="63" name="Picture 62">
            <a:extLst>
              <a:ext uri="{FF2B5EF4-FFF2-40B4-BE49-F238E27FC236}">
                <a16:creationId xmlns:a16="http://schemas.microsoft.com/office/drawing/2014/main" id="{8D8D374C-38D7-1C4C-A63D-921CB3F92713}"/>
              </a:ext>
            </a:extLst>
          </p:cNvPr>
          <p:cNvPicPr>
            <a:picLocks noChangeAspect="1" noChangeArrowheads="1"/>
          </p:cNvPicPr>
          <p:nvPr/>
        </p:nvPicPr>
        <p:blipFill>
          <a:blip r:embed="rId11">
            <a:extLst>
              <a:ext uri="{28A0092B-C50C-407E-A947-70E740481C1C}">
                <a14:useLocalDpi xmlns:a14="http://schemas.microsoft.com/office/drawing/2010/main" val="0"/>
              </a:ext>
            </a:extLst>
          </a:blip>
          <a:srcRect/>
          <a:stretch>
            <a:fillRect/>
          </a:stretch>
        </p:blipFill>
        <p:spPr bwMode="auto">
          <a:xfrm>
            <a:off x="5988051" y="1144589"/>
            <a:ext cx="1700213" cy="1641475"/>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pic>
    </p:spTree>
  </p:cSld>
  <p:clrMapOvr>
    <a:masterClrMapping/>
  </p:clrMapOvr>
  <p:timing>
    <p:tnLst>
      <p:par>
        <p:cTn id="1" dur="indefinite" restart="never" nodeType="tmRoot">
          <p:childTnLst>
            <p:seq concurrent="1" nextAc="seek">
              <p:cTn id="2" dur="indefinite" nodeType="mainSeq">
                <p:childTnLst>
                  <p:par>
                    <p:cTn id="3" fill="hold" nodeType="clickPar">
                      <p:stCondLst>
                        <p:cond delay="indefinite"/>
                      </p:stCondLst>
                      <p:childTnLst>
                        <p:par>
                          <p:cTn id="4" fill="hold" nodeType="withGroup">
                            <p:stCondLst>
                              <p:cond delay="0"/>
                            </p:stCondLst>
                            <p:childTnLst>
                              <p:par>
                                <p:cTn id="5" presetID="45" presetClass="entr" presetSubtype="0" fill="hold" nodeType="clickEffect">
                                  <p:stCondLst>
                                    <p:cond delay="0"/>
                                  </p:stCondLst>
                                  <p:childTnLst>
                                    <p:set>
                                      <p:cBhvr>
                                        <p:cTn id="6" dur="1" fill="hold">
                                          <p:stCondLst>
                                            <p:cond delay="0"/>
                                          </p:stCondLst>
                                        </p:cTn>
                                        <p:tgtEl>
                                          <p:spTgt spid="10284"/>
                                        </p:tgtEl>
                                        <p:attrNameLst>
                                          <p:attrName>style.visibility</p:attrName>
                                        </p:attrNameLst>
                                      </p:cBhvr>
                                      <p:to>
                                        <p:strVal val="visible"/>
                                      </p:to>
                                    </p:set>
                                    <p:animEffect transition="in" filter="fade">
                                      <p:cBhvr>
                                        <p:cTn id="7" dur="2000"/>
                                        <p:tgtEl>
                                          <p:spTgt spid="10284"/>
                                        </p:tgtEl>
                                      </p:cBhvr>
                                    </p:animEffect>
                                    <p:anim calcmode="lin" valueType="num">
                                      <p:cBhvr>
                                        <p:cTn id="8" dur="2000" fill="hold"/>
                                        <p:tgtEl>
                                          <p:spTgt spid="10284"/>
                                        </p:tgtEl>
                                        <p:attrNameLst>
                                          <p:attrName>ppt_w</p:attrName>
                                        </p:attrNameLst>
                                      </p:cBhvr>
                                      <p:tavLst>
                                        <p:tav tm="0" fmla="#ppt_w*sin(2.5*pi*$)">
                                          <p:val>
                                            <p:fltVal val="0"/>
                                          </p:val>
                                        </p:tav>
                                        <p:tav tm="100000">
                                          <p:val>
                                            <p:fltVal val="1"/>
                                          </p:val>
                                        </p:tav>
                                      </p:tavLst>
                                    </p:anim>
                                    <p:anim calcmode="lin" valueType="num">
                                      <p:cBhvr>
                                        <p:cTn id="9" dur="2000" fill="hold"/>
                                        <p:tgtEl>
                                          <p:spTgt spid="10284"/>
                                        </p:tgtEl>
                                        <p:attrNameLst>
                                          <p:attrName>ppt_h</p:attrName>
                                        </p:attrNameLst>
                                      </p:cBhvr>
                                      <p:tavLst>
                                        <p:tav tm="0">
                                          <p:val>
                                            <p:strVal val="#ppt_h"/>
                                          </p:val>
                                        </p:tav>
                                        <p:tav tm="100000">
                                          <p:val>
                                            <p:strVal val="#ppt_h"/>
                                          </p:val>
                                        </p:tav>
                                      </p:tavLst>
                                    </p:anim>
                                  </p:childTnLst>
                                  <p:subTnLst>
                                    <p:audio>
                                      <p:cMediaNode>
                                        <p:cTn display="0" masterRel="sameClick">
                                          <p:stCondLst>
                                            <p:cond evt="begin" delay="0">
                                              <p:tn val="5"/>
                                            </p:cond>
                                          </p:stCondLst>
                                          <p:endCondLst>
                                            <p:cond evt="onStopAudio" delay="0">
                                              <p:tgtEl>
                                                <p:sldTgt/>
                                              </p:tgtEl>
                                            </p:cond>
                                          </p:endCondLst>
                                        </p:cTn>
                                        <p:tgtEl>
                                          <p:sndTgt r:embed="rId3" name="cau 5.wav"/>
                                        </p:tgtEl>
                                      </p:cMediaNode>
                                    </p:audio>
                                  </p:subTnLst>
                                </p:cTn>
                              </p:par>
                              <p:par>
                                <p:cTn id="10" presetID="42" presetClass="entr" presetSubtype="0" fill="hold" grpId="0" nodeType="withEffect">
                                  <p:stCondLst>
                                    <p:cond delay="0"/>
                                  </p:stCondLst>
                                  <p:childTnLst>
                                    <p:set>
                                      <p:cBhvr>
                                        <p:cTn id="11" dur="1" fill="hold">
                                          <p:stCondLst>
                                            <p:cond delay="0"/>
                                          </p:stCondLst>
                                        </p:cTn>
                                        <p:tgtEl>
                                          <p:spTgt spid="58"/>
                                        </p:tgtEl>
                                        <p:attrNameLst>
                                          <p:attrName>style.visibility</p:attrName>
                                        </p:attrNameLst>
                                      </p:cBhvr>
                                      <p:to>
                                        <p:strVal val="visible"/>
                                      </p:to>
                                    </p:set>
                                    <p:animEffect transition="in" filter="fade">
                                      <p:cBhvr>
                                        <p:cTn id="12" dur="1000"/>
                                        <p:tgtEl>
                                          <p:spTgt spid="58"/>
                                        </p:tgtEl>
                                      </p:cBhvr>
                                    </p:animEffect>
                                    <p:anim calcmode="lin" valueType="num">
                                      <p:cBhvr>
                                        <p:cTn id="13" dur="1000" fill="hold"/>
                                        <p:tgtEl>
                                          <p:spTgt spid="58"/>
                                        </p:tgtEl>
                                        <p:attrNameLst>
                                          <p:attrName>ppt_x</p:attrName>
                                        </p:attrNameLst>
                                      </p:cBhvr>
                                      <p:tavLst>
                                        <p:tav tm="0">
                                          <p:val>
                                            <p:strVal val="#ppt_x"/>
                                          </p:val>
                                        </p:tav>
                                        <p:tav tm="100000">
                                          <p:val>
                                            <p:strVal val="#ppt_x"/>
                                          </p:val>
                                        </p:tav>
                                      </p:tavLst>
                                    </p:anim>
                                    <p:anim calcmode="lin" valueType="num">
                                      <p:cBhvr>
                                        <p:cTn id="14" dur="1000" fill="hold"/>
                                        <p:tgtEl>
                                          <p:spTgt spid="58"/>
                                        </p:tgtEl>
                                        <p:attrNameLst>
                                          <p:attrName>ppt_y</p:attrName>
                                        </p:attrNameLst>
                                      </p:cBhvr>
                                      <p:tavLst>
                                        <p:tav tm="0">
                                          <p:val>
                                            <p:strVal val="#ppt_y+.1"/>
                                          </p:val>
                                        </p:tav>
                                        <p:tav tm="100000">
                                          <p:val>
                                            <p:strVal val="#ppt_y"/>
                                          </p:val>
                                        </p:tav>
                                      </p:tavLst>
                                    </p:anim>
                                  </p:childTnLst>
                                </p:cTn>
                              </p:par>
                              <p:par>
                                <p:cTn id="15" presetID="10" presetClass="entr" presetSubtype="0" fill="hold" nodeType="withEffect">
                                  <p:stCondLst>
                                    <p:cond delay="0"/>
                                  </p:stCondLst>
                                  <p:childTnLst>
                                    <p:set>
                                      <p:cBhvr>
                                        <p:cTn id="16" dur="1" fill="hold">
                                          <p:stCondLst>
                                            <p:cond delay="0"/>
                                          </p:stCondLst>
                                        </p:cTn>
                                        <p:tgtEl>
                                          <p:spTgt spid="63"/>
                                        </p:tgtEl>
                                        <p:attrNameLst>
                                          <p:attrName>style.visibility</p:attrName>
                                        </p:attrNameLst>
                                      </p:cBhvr>
                                      <p:to>
                                        <p:strVal val="visible"/>
                                      </p:to>
                                    </p:set>
                                    <p:animEffect transition="in" filter="fade">
                                      <p:cBhvr>
                                        <p:cTn id="17" dur="500"/>
                                        <p:tgtEl>
                                          <p:spTgt spid="63"/>
                                        </p:tgtEl>
                                      </p:cBhvr>
                                    </p:animEffect>
                                  </p:childTnLst>
                                </p:cTn>
                              </p:par>
                              <p:par>
                                <p:cTn id="18" presetID="10" presetClass="entr" presetSubtype="0" fill="hold" grpId="0" nodeType="withEffect">
                                  <p:stCondLst>
                                    <p:cond delay="0"/>
                                  </p:stCondLst>
                                  <p:childTnLst>
                                    <p:set>
                                      <p:cBhvr>
                                        <p:cTn id="19" dur="1" fill="hold">
                                          <p:stCondLst>
                                            <p:cond delay="0"/>
                                          </p:stCondLst>
                                        </p:cTn>
                                        <p:tgtEl>
                                          <p:spTgt spid="4103"/>
                                        </p:tgtEl>
                                        <p:attrNameLst>
                                          <p:attrName>style.visibility</p:attrName>
                                        </p:attrNameLst>
                                      </p:cBhvr>
                                      <p:to>
                                        <p:strVal val="visible"/>
                                      </p:to>
                                    </p:set>
                                    <p:animEffect transition="in" filter="fade">
                                      <p:cBhvr>
                                        <p:cTn id="20" dur="500"/>
                                        <p:tgtEl>
                                          <p:spTgt spid="4103"/>
                                        </p:tgtEl>
                                      </p:cBhvr>
                                    </p:animEffect>
                                  </p:childTnLst>
                                </p:cTn>
                              </p:par>
                              <p:par>
                                <p:cTn id="21" presetID="10" presetClass="entr" presetSubtype="0" fill="hold" nodeType="withEffect">
                                  <p:stCondLst>
                                    <p:cond delay="0"/>
                                  </p:stCondLst>
                                  <p:childTnLst>
                                    <p:set>
                                      <p:cBhvr>
                                        <p:cTn id="22" dur="1" fill="hold">
                                          <p:stCondLst>
                                            <p:cond delay="0"/>
                                          </p:stCondLst>
                                        </p:cTn>
                                        <p:tgtEl>
                                          <p:spTgt spid="62"/>
                                        </p:tgtEl>
                                        <p:attrNameLst>
                                          <p:attrName>style.visibility</p:attrName>
                                        </p:attrNameLst>
                                      </p:cBhvr>
                                      <p:to>
                                        <p:strVal val="visible"/>
                                      </p:to>
                                    </p:set>
                                    <p:animEffect transition="in" filter="fade">
                                      <p:cBhvr>
                                        <p:cTn id="23" dur="500"/>
                                        <p:tgtEl>
                                          <p:spTgt spid="62"/>
                                        </p:tgtEl>
                                      </p:cBhvr>
                                    </p:animEffect>
                                  </p:childTnLst>
                                </p:cTn>
                              </p:par>
                              <p:par>
                                <p:cTn id="24" presetID="42" presetClass="entr" presetSubtype="0" fill="hold" grpId="0" nodeType="withEffect">
                                  <p:stCondLst>
                                    <p:cond delay="0"/>
                                  </p:stCondLst>
                                  <p:childTnLst>
                                    <p:set>
                                      <p:cBhvr>
                                        <p:cTn id="25" dur="1" fill="hold">
                                          <p:stCondLst>
                                            <p:cond delay="0"/>
                                          </p:stCondLst>
                                        </p:cTn>
                                        <p:tgtEl>
                                          <p:spTgt spid="56"/>
                                        </p:tgtEl>
                                        <p:attrNameLst>
                                          <p:attrName>style.visibility</p:attrName>
                                        </p:attrNameLst>
                                      </p:cBhvr>
                                      <p:to>
                                        <p:strVal val="visible"/>
                                      </p:to>
                                    </p:set>
                                    <p:animEffect transition="in" filter="fade">
                                      <p:cBhvr>
                                        <p:cTn id="26" dur="1000"/>
                                        <p:tgtEl>
                                          <p:spTgt spid="56"/>
                                        </p:tgtEl>
                                      </p:cBhvr>
                                    </p:animEffect>
                                    <p:anim calcmode="lin" valueType="num">
                                      <p:cBhvr>
                                        <p:cTn id="27" dur="1000" fill="hold"/>
                                        <p:tgtEl>
                                          <p:spTgt spid="56"/>
                                        </p:tgtEl>
                                        <p:attrNameLst>
                                          <p:attrName>ppt_x</p:attrName>
                                        </p:attrNameLst>
                                      </p:cBhvr>
                                      <p:tavLst>
                                        <p:tav tm="0">
                                          <p:val>
                                            <p:strVal val="#ppt_x"/>
                                          </p:val>
                                        </p:tav>
                                        <p:tav tm="100000">
                                          <p:val>
                                            <p:strVal val="#ppt_x"/>
                                          </p:val>
                                        </p:tav>
                                      </p:tavLst>
                                    </p:anim>
                                    <p:anim calcmode="lin" valueType="num">
                                      <p:cBhvr>
                                        <p:cTn id="28" dur="1000" fill="hold"/>
                                        <p:tgtEl>
                                          <p:spTgt spid="56"/>
                                        </p:tgtEl>
                                        <p:attrNameLst>
                                          <p:attrName>ppt_y</p:attrName>
                                        </p:attrNameLst>
                                      </p:cBhvr>
                                      <p:tavLst>
                                        <p:tav tm="0">
                                          <p:val>
                                            <p:strVal val="#ppt_y+.1"/>
                                          </p:val>
                                        </p:tav>
                                        <p:tav tm="100000">
                                          <p:val>
                                            <p:strVal val="#ppt_y"/>
                                          </p:val>
                                        </p:tav>
                                      </p:tavLst>
                                    </p:anim>
                                  </p:childTnLst>
                                </p:cTn>
                              </p:par>
                              <p:par>
                                <p:cTn id="29" presetID="42" presetClass="entr" presetSubtype="0" fill="hold" grpId="0" nodeType="withEffect">
                                  <p:stCondLst>
                                    <p:cond delay="0"/>
                                  </p:stCondLst>
                                  <p:childTnLst>
                                    <p:set>
                                      <p:cBhvr>
                                        <p:cTn id="30" dur="1" fill="hold">
                                          <p:stCondLst>
                                            <p:cond delay="0"/>
                                          </p:stCondLst>
                                        </p:cTn>
                                        <p:tgtEl>
                                          <p:spTgt spid="43"/>
                                        </p:tgtEl>
                                        <p:attrNameLst>
                                          <p:attrName>style.visibility</p:attrName>
                                        </p:attrNameLst>
                                      </p:cBhvr>
                                      <p:to>
                                        <p:strVal val="visible"/>
                                      </p:to>
                                    </p:set>
                                    <p:animEffect transition="in" filter="fade">
                                      <p:cBhvr>
                                        <p:cTn id="31" dur="1000"/>
                                        <p:tgtEl>
                                          <p:spTgt spid="43"/>
                                        </p:tgtEl>
                                      </p:cBhvr>
                                    </p:animEffect>
                                    <p:anim calcmode="lin" valueType="num">
                                      <p:cBhvr>
                                        <p:cTn id="32" dur="1000" fill="hold"/>
                                        <p:tgtEl>
                                          <p:spTgt spid="43"/>
                                        </p:tgtEl>
                                        <p:attrNameLst>
                                          <p:attrName>ppt_x</p:attrName>
                                        </p:attrNameLst>
                                      </p:cBhvr>
                                      <p:tavLst>
                                        <p:tav tm="0">
                                          <p:val>
                                            <p:strVal val="#ppt_x"/>
                                          </p:val>
                                        </p:tav>
                                        <p:tav tm="100000">
                                          <p:val>
                                            <p:strVal val="#ppt_x"/>
                                          </p:val>
                                        </p:tav>
                                      </p:tavLst>
                                    </p:anim>
                                    <p:anim calcmode="lin" valueType="num">
                                      <p:cBhvr>
                                        <p:cTn id="33" dur="1000" fill="hold"/>
                                        <p:tgtEl>
                                          <p:spTgt spid="43"/>
                                        </p:tgtEl>
                                        <p:attrNameLst>
                                          <p:attrName>ppt_y</p:attrName>
                                        </p:attrNameLst>
                                      </p:cBhvr>
                                      <p:tavLst>
                                        <p:tav tm="0">
                                          <p:val>
                                            <p:strVal val="#ppt_y+.1"/>
                                          </p:val>
                                        </p:tav>
                                        <p:tav tm="100000">
                                          <p:val>
                                            <p:strVal val="#ppt_y"/>
                                          </p:val>
                                        </p:tav>
                                      </p:tavLst>
                                    </p:anim>
                                  </p:childTnLst>
                                </p:cTn>
                              </p:par>
                              <p:par>
                                <p:cTn id="34" presetID="42" presetClass="entr" presetSubtype="0" fill="hold" grpId="0" nodeType="withEffect">
                                  <p:stCondLst>
                                    <p:cond delay="0"/>
                                  </p:stCondLst>
                                  <p:childTnLst>
                                    <p:set>
                                      <p:cBhvr>
                                        <p:cTn id="35" dur="1" fill="hold">
                                          <p:stCondLst>
                                            <p:cond delay="0"/>
                                          </p:stCondLst>
                                        </p:cTn>
                                        <p:tgtEl>
                                          <p:spTgt spid="55"/>
                                        </p:tgtEl>
                                        <p:attrNameLst>
                                          <p:attrName>style.visibility</p:attrName>
                                        </p:attrNameLst>
                                      </p:cBhvr>
                                      <p:to>
                                        <p:strVal val="visible"/>
                                      </p:to>
                                    </p:set>
                                    <p:animEffect transition="in" filter="fade">
                                      <p:cBhvr>
                                        <p:cTn id="36" dur="1000"/>
                                        <p:tgtEl>
                                          <p:spTgt spid="55"/>
                                        </p:tgtEl>
                                      </p:cBhvr>
                                    </p:animEffect>
                                    <p:anim calcmode="lin" valueType="num">
                                      <p:cBhvr>
                                        <p:cTn id="37" dur="1000" fill="hold"/>
                                        <p:tgtEl>
                                          <p:spTgt spid="55"/>
                                        </p:tgtEl>
                                        <p:attrNameLst>
                                          <p:attrName>ppt_x</p:attrName>
                                        </p:attrNameLst>
                                      </p:cBhvr>
                                      <p:tavLst>
                                        <p:tav tm="0">
                                          <p:val>
                                            <p:strVal val="#ppt_x"/>
                                          </p:val>
                                        </p:tav>
                                        <p:tav tm="100000">
                                          <p:val>
                                            <p:strVal val="#ppt_x"/>
                                          </p:val>
                                        </p:tav>
                                      </p:tavLst>
                                    </p:anim>
                                    <p:anim calcmode="lin" valueType="num">
                                      <p:cBhvr>
                                        <p:cTn id="38" dur="1000" fill="hold"/>
                                        <p:tgtEl>
                                          <p:spTgt spid="55"/>
                                        </p:tgtEl>
                                        <p:attrNameLst>
                                          <p:attrName>ppt_y</p:attrName>
                                        </p:attrNameLst>
                                      </p:cBhvr>
                                      <p:tavLst>
                                        <p:tav tm="0">
                                          <p:val>
                                            <p:strVal val="#ppt_y+.1"/>
                                          </p:val>
                                        </p:tav>
                                        <p:tav tm="100000">
                                          <p:val>
                                            <p:strVal val="#ppt_y"/>
                                          </p:val>
                                        </p:tav>
                                      </p:tavLst>
                                    </p:anim>
                                  </p:childTnLst>
                                </p:cTn>
                              </p:par>
                              <p:par>
                                <p:cTn id="39" presetID="42" presetClass="entr" presetSubtype="0" fill="hold" grpId="0" nodeType="withEffect">
                                  <p:stCondLst>
                                    <p:cond delay="0"/>
                                  </p:stCondLst>
                                  <p:childTnLst>
                                    <p:set>
                                      <p:cBhvr>
                                        <p:cTn id="40" dur="1" fill="hold">
                                          <p:stCondLst>
                                            <p:cond delay="0"/>
                                          </p:stCondLst>
                                        </p:cTn>
                                        <p:tgtEl>
                                          <p:spTgt spid="57"/>
                                        </p:tgtEl>
                                        <p:attrNameLst>
                                          <p:attrName>style.visibility</p:attrName>
                                        </p:attrNameLst>
                                      </p:cBhvr>
                                      <p:to>
                                        <p:strVal val="visible"/>
                                      </p:to>
                                    </p:set>
                                    <p:animEffect transition="in" filter="fade">
                                      <p:cBhvr>
                                        <p:cTn id="41" dur="1000"/>
                                        <p:tgtEl>
                                          <p:spTgt spid="57"/>
                                        </p:tgtEl>
                                      </p:cBhvr>
                                    </p:animEffect>
                                    <p:anim calcmode="lin" valueType="num">
                                      <p:cBhvr>
                                        <p:cTn id="42" dur="1000" fill="hold"/>
                                        <p:tgtEl>
                                          <p:spTgt spid="57"/>
                                        </p:tgtEl>
                                        <p:attrNameLst>
                                          <p:attrName>ppt_x</p:attrName>
                                        </p:attrNameLst>
                                      </p:cBhvr>
                                      <p:tavLst>
                                        <p:tav tm="0">
                                          <p:val>
                                            <p:strVal val="#ppt_x"/>
                                          </p:val>
                                        </p:tav>
                                        <p:tav tm="100000">
                                          <p:val>
                                            <p:strVal val="#ppt_x"/>
                                          </p:val>
                                        </p:tav>
                                      </p:tavLst>
                                    </p:anim>
                                    <p:anim calcmode="lin" valueType="num">
                                      <p:cBhvr>
                                        <p:cTn id="43" dur="1000" fill="hold"/>
                                        <p:tgtEl>
                                          <p:spTgt spid="57"/>
                                        </p:tgtEl>
                                        <p:attrNameLst>
                                          <p:attrName>ppt_y</p:attrName>
                                        </p:attrNameLst>
                                      </p:cBhvr>
                                      <p:tavLst>
                                        <p:tav tm="0">
                                          <p:val>
                                            <p:strVal val="#ppt_y+.1"/>
                                          </p:val>
                                        </p:tav>
                                        <p:tav tm="100000">
                                          <p:val>
                                            <p:strVal val="#ppt_y"/>
                                          </p:val>
                                        </p:tav>
                                      </p:tavLst>
                                    </p:anim>
                                  </p:childTnLst>
                                </p:cTn>
                              </p:par>
                            </p:childTnLst>
                          </p:cTn>
                        </p:par>
                      </p:childTnLst>
                    </p:cTn>
                  </p:par>
                  <p:par>
                    <p:cTn id="44" fill="hold" nodeType="clickPar">
                      <p:stCondLst>
                        <p:cond delay="indefinite"/>
                      </p:stCondLst>
                      <p:childTnLst>
                        <p:par>
                          <p:cTn id="45" fill="hold" nodeType="withGroup">
                            <p:stCondLst>
                              <p:cond delay="0"/>
                            </p:stCondLst>
                            <p:childTnLst>
                              <p:par>
                                <p:cTn id="46" presetID="10" presetClass="exit" presetSubtype="0" fill="hold" nodeType="clickEffect">
                                  <p:stCondLst>
                                    <p:cond delay="0"/>
                                  </p:stCondLst>
                                  <p:childTnLst>
                                    <p:animEffect transition="out" filter="fade">
                                      <p:cBhvr>
                                        <p:cTn id="47" dur="500"/>
                                        <p:tgtEl>
                                          <p:spTgt spid="10284"/>
                                        </p:tgtEl>
                                      </p:cBhvr>
                                    </p:animEffect>
                                    <p:set>
                                      <p:cBhvr>
                                        <p:cTn id="48" dur="1" fill="hold">
                                          <p:stCondLst>
                                            <p:cond delay="499"/>
                                          </p:stCondLst>
                                        </p:cTn>
                                        <p:tgtEl>
                                          <p:spTgt spid="10284"/>
                                        </p:tgtEl>
                                        <p:attrNameLst>
                                          <p:attrName>style.visibility</p:attrName>
                                        </p:attrNameLst>
                                      </p:cBhvr>
                                      <p:to>
                                        <p:strVal val="hidden"/>
                                      </p:to>
                                    </p:set>
                                  </p:childTnLst>
                                </p:cTn>
                              </p:par>
                              <p:par>
                                <p:cTn id="49" presetID="10" presetClass="exit" presetSubtype="0" fill="hold" grpId="1" nodeType="withEffect">
                                  <p:stCondLst>
                                    <p:cond delay="0"/>
                                  </p:stCondLst>
                                  <p:childTnLst>
                                    <p:animEffect transition="out" filter="fade">
                                      <p:cBhvr>
                                        <p:cTn id="50" dur="500"/>
                                        <p:tgtEl>
                                          <p:spTgt spid="58"/>
                                        </p:tgtEl>
                                      </p:cBhvr>
                                    </p:animEffect>
                                    <p:set>
                                      <p:cBhvr>
                                        <p:cTn id="51" dur="1" fill="hold">
                                          <p:stCondLst>
                                            <p:cond delay="499"/>
                                          </p:stCondLst>
                                        </p:cTn>
                                        <p:tgtEl>
                                          <p:spTgt spid="58"/>
                                        </p:tgtEl>
                                        <p:attrNameLst>
                                          <p:attrName>style.visibility</p:attrName>
                                        </p:attrNameLst>
                                      </p:cBhvr>
                                      <p:to>
                                        <p:strVal val="hidden"/>
                                      </p:to>
                                    </p:set>
                                  </p:childTnLst>
                                </p:cTn>
                              </p:par>
                              <p:par>
                                <p:cTn id="52" presetID="10" presetClass="exit" presetSubtype="0" fill="hold" nodeType="withEffect">
                                  <p:stCondLst>
                                    <p:cond delay="0"/>
                                  </p:stCondLst>
                                  <p:childTnLst>
                                    <p:animEffect transition="out" filter="fade">
                                      <p:cBhvr>
                                        <p:cTn id="53" dur="500"/>
                                        <p:tgtEl>
                                          <p:spTgt spid="63"/>
                                        </p:tgtEl>
                                      </p:cBhvr>
                                    </p:animEffect>
                                    <p:set>
                                      <p:cBhvr>
                                        <p:cTn id="54" dur="1" fill="hold">
                                          <p:stCondLst>
                                            <p:cond delay="499"/>
                                          </p:stCondLst>
                                        </p:cTn>
                                        <p:tgtEl>
                                          <p:spTgt spid="63"/>
                                        </p:tgtEl>
                                        <p:attrNameLst>
                                          <p:attrName>style.visibility</p:attrName>
                                        </p:attrNameLst>
                                      </p:cBhvr>
                                      <p:to>
                                        <p:strVal val="hidden"/>
                                      </p:to>
                                    </p:set>
                                  </p:childTnLst>
                                </p:cTn>
                              </p:par>
                              <p:par>
                                <p:cTn id="55" presetID="10" presetClass="exit" presetSubtype="0" fill="hold" nodeType="withEffect">
                                  <p:stCondLst>
                                    <p:cond delay="0"/>
                                  </p:stCondLst>
                                  <p:childTnLst>
                                    <p:animEffect transition="out" filter="fade">
                                      <p:cBhvr>
                                        <p:cTn id="56" dur="500"/>
                                        <p:tgtEl>
                                          <p:spTgt spid="62"/>
                                        </p:tgtEl>
                                      </p:cBhvr>
                                    </p:animEffect>
                                    <p:set>
                                      <p:cBhvr>
                                        <p:cTn id="57" dur="1" fill="hold">
                                          <p:stCondLst>
                                            <p:cond delay="499"/>
                                          </p:stCondLst>
                                        </p:cTn>
                                        <p:tgtEl>
                                          <p:spTgt spid="62"/>
                                        </p:tgtEl>
                                        <p:attrNameLst>
                                          <p:attrName>style.visibility</p:attrName>
                                        </p:attrNameLst>
                                      </p:cBhvr>
                                      <p:to>
                                        <p:strVal val="hidden"/>
                                      </p:to>
                                    </p:set>
                                  </p:childTnLst>
                                </p:cTn>
                              </p:par>
                              <p:par>
                                <p:cTn id="58" presetID="10" presetClass="exit" presetSubtype="0" fill="hold" grpId="2" nodeType="withEffect">
                                  <p:stCondLst>
                                    <p:cond delay="0"/>
                                  </p:stCondLst>
                                  <p:childTnLst>
                                    <p:animEffect transition="out" filter="fade">
                                      <p:cBhvr>
                                        <p:cTn id="59" dur="500"/>
                                        <p:tgtEl>
                                          <p:spTgt spid="56"/>
                                        </p:tgtEl>
                                      </p:cBhvr>
                                    </p:animEffect>
                                    <p:set>
                                      <p:cBhvr>
                                        <p:cTn id="60" dur="1" fill="hold">
                                          <p:stCondLst>
                                            <p:cond delay="499"/>
                                          </p:stCondLst>
                                        </p:cTn>
                                        <p:tgtEl>
                                          <p:spTgt spid="56"/>
                                        </p:tgtEl>
                                        <p:attrNameLst>
                                          <p:attrName>style.visibility</p:attrName>
                                        </p:attrNameLst>
                                      </p:cBhvr>
                                      <p:to>
                                        <p:strVal val="hidden"/>
                                      </p:to>
                                    </p:set>
                                  </p:childTnLst>
                                </p:cTn>
                              </p:par>
                              <p:par>
                                <p:cTn id="61" presetID="10" presetClass="exit" presetSubtype="0" fill="hold" grpId="1" nodeType="withEffect">
                                  <p:stCondLst>
                                    <p:cond delay="0"/>
                                  </p:stCondLst>
                                  <p:childTnLst>
                                    <p:animEffect transition="out" filter="fade">
                                      <p:cBhvr>
                                        <p:cTn id="62" dur="500"/>
                                        <p:tgtEl>
                                          <p:spTgt spid="43"/>
                                        </p:tgtEl>
                                      </p:cBhvr>
                                    </p:animEffect>
                                    <p:set>
                                      <p:cBhvr>
                                        <p:cTn id="63" dur="1" fill="hold">
                                          <p:stCondLst>
                                            <p:cond delay="499"/>
                                          </p:stCondLst>
                                        </p:cTn>
                                        <p:tgtEl>
                                          <p:spTgt spid="43"/>
                                        </p:tgtEl>
                                        <p:attrNameLst>
                                          <p:attrName>style.visibility</p:attrName>
                                        </p:attrNameLst>
                                      </p:cBhvr>
                                      <p:to>
                                        <p:strVal val="hidden"/>
                                      </p:to>
                                    </p:set>
                                  </p:childTnLst>
                                </p:cTn>
                              </p:par>
                              <p:par>
                                <p:cTn id="64" presetID="10" presetClass="exit" presetSubtype="0" fill="hold" grpId="2" nodeType="withEffect">
                                  <p:stCondLst>
                                    <p:cond delay="0"/>
                                  </p:stCondLst>
                                  <p:childTnLst>
                                    <p:animEffect transition="out" filter="fade">
                                      <p:cBhvr>
                                        <p:cTn id="65" dur="500"/>
                                        <p:tgtEl>
                                          <p:spTgt spid="55"/>
                                        </p:tgtEl>
                                      </p:cBhvr>
                                    </p:animEffect>
                                    <p:set>
                                      <p:cBhvr>
                                        <p:cTn id="66" dur="1" fill="hold">
                                          <p:stCondLst>
                                            <p:cond delay="499"/>
                                          </p:stCondLst>
                                        </p:cTn>
                                        <p:tgtEl>
                                          <p:spTgt spid="55"/>
                                        </p:tgtEl>
                                        <p:attrNameLst>
                                          <p:attrName>style.visibility</p:attrName>
                                        </p:attrNameLst>
                                      </p:cBhvr>
                                      <p:to>
                                        <p:strVal val="hidden"/>
                                      </p:to>
                                    </p:set>
                                  </p:childTnLst>
                                </p:cTn>
                              </p:par>
                              <p:par>
                                <p:cTn id="67" presetID="10" presetClass="exit" presetSubtype="0" fill="hold" grpId="2" nodeType="withEffect">
                                  <p:stCondLst>
                                    <p:cond delay="0"/>
                                  </p:stCondLst>
                                  <p:childTnLst>
                                    <p:animEffect transition="out" filter="fade">
                                      <p:cBhvr>
                                        <p:cTn id="68" dur="500"/>
                                        <p:tgtEl>
                                          <p:spTgt spid="57"/>
                                        </p:tgtEl>
                                      </p:cBhvr>
                                    </p:animEffect>
                                    <p:set>
                                      <p:cBhvr>
                                        <p:cTn id="69" dur="1" fill="hold">
                                          <p:stCondLst>
                                            <p:cond delay="499"/>
                                          </p:stCondLst>
                                        </p:cTn>
                                        <p:tgtEl>
                                          <p:spTgt spid="57"/>
                                        </p:tgtEl>
                                        <p:attrNameLst>
                                          <p:attrName>style.visibility</p:attrName>
                                        </p:attrNameLst>
                                      </p:cBhvr>
                                      <p:to>
                                        <p:strVal val="hidden"/>
                                      </p:to>
                                    </p:set>
                                  </p:childTnLst>
                                </p:cTn>
                              </p:par>
                            </p:childTnLst>
                          </p:cTn>
                        </p:par>
                      </p:childTnLst>
                    </p:cTn>
                  </p:par>
                </p:childTnLst>
              </p:cTn>
              <p:prevCondLst>
                <p:cond evt="onPrev" delay="0">
                  <p:tgtEl>
                    <p:sldTgt/>
                  </p:tgtEl>
                </p:cond>
              </p:prevCondLst>
              <p:nextCondLst>
                <p:cond evt="onNext" delay="0">
                  <p:tgtEl>
                    <p:sldTgt/>
                  </p:tgtEl>
                </p:cond>
              </p:nextCondLst>
            </p:seq>
            <p:seq concurrent="1" nextAc="seek">
              <p:cTn id="70" restart="whenNotActive" fill="hold" evtFilter="cancelBubble" nodeType="interactiveSeq">
                <p:stCondLst>
                  <p:cond evt="onClick" delay="0">
                    <p:tgtEl>
                      <p:spTgt spid="43"/>
                    </p:tgtEl>
                  </p:cond>
                </p:stCondLst>
                <p:endSync evt="end" delay="0">
                  <p:rtn val="all"/>
                </p:endSync>
                <p:childTnLst>
                  <p:par>
                    <p:cTn id="71" fill="hold" nodeType="clickPar">
                      <p:stCondLst>
                        <p:cond delay="0"/>
                      </p:stCondLst>
                      <p:childTnLst>
                        <p:par>
                          <p:cTn id="72" fill="hold" nodeType="withGroup">
                            <p:stCondLst>
                              <p:cond delay="0"/>
                            </p:stCondLst>
                            <p:childTnLst>
                              <p:par>
                                <p:cTn id="73" presetID="1" presetClass="emph" presetSubtype="2" fill="hold" nodeType="clickEffect">
                                  <p:stCondLst>
                                    <p:cond delay="0"/>
                                  </p:stCondLst>
                                  <p:childTnLst>
                                    <p:animClr clrSpc="rgb" dir="cw">
                                      <p:cBhvr>
                                        <p:cTn id="74" dur="2000" fill="hold"/>
                                        <p:tgtEl>
                                          <p:spTgt spid="43"/>
                                        </p:tgtEl>
                                        <p:attrNameLst>
                                          <p:attrName>fillcolor</p:attrName>
                                        </p:attrNameLst>
                                      </p:cBhvr>
                                      <p:to>
                                        <a:schemeClr val="accent2"/>
                                      </p:to>
                                    </p:animClr>
                                    <p:set>
                                      <p:cBhvr>
                                        <p:cTn id="75" dur="2000" fill="hold"/>
                                        <p:tgtEl>
                                          <p:spTgt spid="43"/>
                                        </p:tgtEl>
                                        <p:attrNameLst>
                                          <p:attrName>fill.type</p:attrName>
                                        </p:attrNameLst>
                                      </p:cBhvr>
                                      <p:to>
                                        <p:strVal val="solid"/>
                                      </p:to>
                                    </p:set>
                                    <p:set>
                                      <p:cBhvr>
                                        <p:cTn id="76" dur="2000" fill="hold"/>
                                        <p:tgtEl>
                                          <p:spTgt spid="43"/>
                                        </p:tgtEl>
                                        <p:attrNameLst>
                                          <p:attrName>fill.on</p:attrName>
                                        </p:attrNameLst>
                                      </p:cBhvr>
                                      <p:to>
                                        <p:strVal val="true"/>
                                      </p:to>
                                    </p:set>
                                  </p:childTnLst>
                                  <p:subTnLst>
                                    <p:audio>
                                      <p:cMediaNode>
                                        <p:cTn display="0" masterRel="sameClick">
                                          <p:stCondLst>
                                            <p:cond evt="begin" delay="0">
                                              <p:tn val="73"/>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43"/>
                  </p:tgtEl>
                </p:cond>
              </p:nextCondLst>
            </p:seq>
            <p:seq concurrent="1" nextAc="seek">
              <p:cTn id="77" restart="whenNotActive" fill="hold" evtFilter="cancelBubble" nodeType="interactiveSeq">
                <p:stCondLst>
                  <p:cond evt="onClick" delay="0">
                    <p:tgtEl>
                      <p:spTgt spid="56"/>
                    </p:tgtEl>
                  </p:cond>
                </p:stCondLst>
                <p:endSync evt="end" delay="0">
                  <p:rtn val="all"/>
                </p:endSync>
                <p:childTnLst>
                  <p:par>
                    <p:cTn id="78" fill="hold" nodeType="clickPar">
                      <p:stCondLst>
                        <p:cond delay="0"/>
                      </p:stCondLst>
                      <p:childTnLst>
                        <p:par>
                          <p:cTn id="79" fill="hold" nodeType="withGroup">
                            <p:stCondLst>
                              <p:cond delay="0"/>
                            </p:stCondLst>
                            <p:childTnLst>
                              <p:par>
                                <p:cTn id="80" presetID="1" presetClass="emph" presetSubtype="2" fill="hold" nodeType="clickEffect">
                                  <p:stCondLst>
                                    <p:cond delay="0"/>
                                  </p:stCondLst>
                                  <p:childTnLst>
                                    <p:animClr clrSpc="rgb" dir="cw">
                                      <p:cBhvr>
                                        <p:cTn id="81" dur="2000" fill="hold"/>
                                        <p:tgtEl>
                                          <p:spTgt spid="56"/>
                                        </p:tgtEl>
                                        <p:attrNameLst>
                                          <p:attrName>fillcolor</p:attrName>
                                        </p:attrNameLst>
                                      </p:cBhvr>
                                      <p:to>
                                        <a:schemeClr val="accent2"/>
                                      </p:to>
                                    </p:animClr>
                                    <p:set>
                                      <p:cBhvr>
                                        <p:cTn id="82" dur="2000" fill="hold"/>
                                        <p:tgtEl>
                                          <p:spTgt spid="56"/>
                                        </p:tgtEl>
                                        <p:attrNameLst>
                                          <p:attrName>fill.type</p:attrName>
                                        </p:attrNameLst>
                                      </p:cBhvr>
                                      <p:to>
                                        <p:strVal val="solid"/>
                                      </p:to>
                                    </p:set>
                                    <p:set>
                                      <p:cBhvr>
                                        <p:cTn id="83" dur="2000" fill="hold"/>
                                        <p:tgtEl>
                                          <p:spTgt spid="56"/>
                                        </p:tgtEl>
                                        <p:attrNameLst>
                                          <p:attrName>fill.on</p:attrName>
                                        </p:attrNameLst>
                                      </p:cBhvr>
                                      <p:to>
                                        <p:strVal val="true"/>
                                      </p:to>
                                    </p:set>
                                  </p:childTnLst>
                                  <p:subTnLst>
                                    <p:audio>
                                      <p:cMediaNode>
                                        <p:cTn display="0" masterRel="sameClick">
                                          <p:stCondLst>
                                            <p:cond evt="begin" delay="0">
                                              <p:tn val="80"/>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56"/>
                  </p:tgtEl>
                </p:cond>
              </p:nextCondLst>
            </p:seq>
            <p:seq concurrent="1" nextAc="seek">
              <p:cTn id="84" restart="whenNotActive" fill="hold" evtFilter="cancelBubble" nodeType="interactiveSeq">
                <p:stCondLst>
                  <p:cond evt="onClick" delay="0">
                    <p:tgtEl>
                      <p:spTgt spid="55"/>
                    </p:tgtEl>
                  </p:cond>
                </p:stCondLst>
                <p:endSync evt="end" delay="0">
                  <p:rtn val="all"/>
                </p:endSync>
                <p:childTnLst>
                  <p:par>
                    <p:cTn id="85" fill="hold" nodeType="clickPar">
                      <p:stCondLst>
                        <p:cond delay="0"/>
                      </p:stCondLst>
                      <p:childTnLst>
                        <p:par>
                          <p:cTn id="86" fill="hold" nodeType="withGroup">
                            <p:stCondLst>
                              <p:cond delay="0"/>
                            </p:stCondLst>
                            <p:childTnLst>
                              <p:par>
                                <p:cTn id="87" presetID="21" presetClass="emph" presetSubtype="0" fill="hold" grpId="1" nodeType="clickEffect">
                                  <p:stCondLst>
                                    <p:cond delay="0"/>
                                  </p:stCondLst>
                                  <p:childTnLst>
                                    <p:animClr clrSpc="hsl" dir="cw">
                                      <p:cBhvr override="childStyle">
                                        <p:cTn id="88" dur="500" fill="hold"/>
                                        <p:tgtEl>
                                          <p:spTgt spid="55"/>
                                        </p:tgtEl>
                                        <p:attrNameLst>
                                          <p:attrName>style.color</p:attrName>
                                        </p:attrNameLst>
                                      </p:cBhvr>
                                      <p:by>
                                        <p:hsl h="7200000" s="0" l="0"/>
                                      </p:by>
                                    </p:animClr>
                                    <p:animClr clrSpc="hsl" dir="cw">
                                      <p:cBhvr>
                                        <p:cTn id="89" dur="500" fill="hold"/>
                                        <p:tgtEl>
                                          <p:spTgt spid="55"/>
                                        </p:tgtEl>
                                        <p:attrNameLst>
                                          <p:attrName>fillcolor</p:attrName>
                                        </p:attrNameLst>
                                      </p:cBhvr>
                                      <p:by>
                                        <p:hsl h="7200000" s="0" l="0"/>
                                      </p:by>
                                    </p:animClr>
                                    <p:animClr clrSpc="hsl" dir="cw">
                                      <p:cBhvr>
                                        <p:cTn id="90" dur="500" fill="hold"/>
                                        <p:tgtEl>
                                          <p:spTgt spid="55"/>
                                        </p:tgtEl>
                                        <p:attrNameLst>
                                          <p:attrName>stroke.color</p:attrName>
                                        </p:attrNameLst>
                                      </p:cBhvr>
                                      <p:by>
                                        <p:hsl h="7200000" s="0" l="0"/>
                                      </p:by>
                                    </p:animClr>
                                    <p:set>
                                      <p:cBhvr>
                                        <p:cTn id="91" dur="500" fill="hold"/>
                                        <p:tgtEl>
                                          <p:spTgt spid="55"/>
                                        </p:tgtEl>
                                        <p:attrNameLst>
                                          <p:attrName>fill.type</p:attrName>
                                        </p:attrNameLst>
                                      </p:cBhvr>
                                      <p:to>
                                        <p:strVal val="solid"/>
                                      </p:to>
                                    </p:set>
                                  </p:childTnLst>
                                  <p:subTnLst>
                                    <p:audio>
                                      <p:cMediaNode>
                                        <p:cTn display="0" masterRel="sameClick">
                                          <p:stCondLst>
                                            <p:cond evt="begin" delay="0">
                                              <p:tn val="87"/>
                                            </p:cond>
                                          </p:stCondLst>
                                          <p:endCondLst>
                                            <p:cond evt="onStopAudio" delay="0">
                                              <p:tgtEl>
                                                <p:sldTgt/>
                                              </p:tgtEl>
                                            </p:cond>
                                          </p:endCondLst>
                                        </p:cTn>
                                        <p:tgtEl>
                                          <p:sndTgt r:embed="rId5" name="dap an -C.wav"/>
                                        </p:tgtEl>
                                      </p:cMediaNode>
                                    </p:audio>
                                  </p:subTnLst>
                                </p:cTn>
                              </p:par>
                            </p:childTnLst>
                          </p:cTn>
                        </p:par>
                      </p:childTnLst>
                    </p:cTn>
                  </p:par>
                </p:childTnLst>
              </p:cTn>
              <p:nextCondLst>
                <p:cond evt="onClick" delay="0">
                  <p:tgtEl>
                    <p:spTgt spid="55"/>
                  </p:tgtEl>
                </p:cond>
              </p:nextCondLst>
            </p:seq>
            <p:seq concurrent="1" nextAc="seek">
              <p:cTn id="92" restart="whenNotActive" fill="hold" evtFilter="cancelBubble" nodeType="interactiveSeq">
                <p:stCondLst>
                  <p:cond evt="onClick" delay="0">
                    <p:tgtEl>
                      <p:spTgt spid="57"/>
                    </p:tgtEl>
                  </p:cond>
                </p:stCondLst>
                <p:endSync evt="end" delay="0">
                  <p:rtn val="all"/>
                </p:endSync>
                <p:childTnLst>
                  <p:par>
                    <p:cTn id="93" fill="hold" nodeType="clickPar">
                      <p:stCondLst>
                        <p:cond delay="0"/>
                      </p:stCondLst>
                      <p:childTnLst>
                        <p:par>
                          <p:cTn id="94" fill="hold" nodeType="withGroup">
                            <p:stCondLst>
                              <p:cond delay="0"/>
                            </p:stCondLst>
                            <p:childTnLst>
                              <p:par>
                                <p:cTn id="95" presetID="1" presetClass="emph" presetSubtype="2" fill="hold" nodeType="clickEffect">
                                  <p:stCondLst>
                                    <p:cond delay="0"/>
                                  </p:stCondLst>
                                  <p:childTnLst>
                                    <p:animClr clrSpc="rgb" dir="cw">
                                      <p:cBhvr>
                                        <p:cTn id="96" dur="2000" fill="hold"/>
                                        <p:tgtEl>
                                          <p:spTgt spid="57"/>
                                        </p:tgtEl>
                                        <p:attrNameLst>
                                          <p:attrName>fillcolor</p:attrName>
                                        </p:attrNameLst>
                                      </p:cBhvr>
                                      <p:to>
                                        <a:schemeClr val="accent2"/>
                                      </p:to>
                                    </p:animClr>
                                    <p:set>
                                      <p:cBhvr>
                                        <p:cTn id="97" dur="2000" fill="hold"/>
                                        <p:tgtEl>
                                          <p:spTgt spid="57"/>
                                        </p:tgtEl>
                                        <p:attrNameLst>
                                          <p:attrName>fill.type</p:attrName>
                                        </p:attrNameLst>
                                      </p:cBhvr>
                                      <p:to>
                                        <p:strVal val="solid"/>
                                      </p:to>
                                    </p:set>
                                    <p:set>
                                      <p:cBhvr>
                                        <p:cTn id="98" dur="2000" fill="hold"/>
                                        <p:tgtEl>
                                          <p:spTgt spid="57"/>
                                        </p:tgtEl>
                                        <p:attrNameLst>
                                          <p:attrName>fill.on</p:attrName>
                                        </p:attrNameLst>
                                      </p:cBhvr>
                                      <p:to>
                                        <p:strVal val="true"/>
                                      </p:to>
                                    </p:set>
                                  </p:childTnLst>
                                  <p:subTnLst>
                                    <p:audio>
                                      <p:cMediaNode>
                                        <p:cTn display="0" masterRel="sameClick">
                                          <p:stCondLst>
                                            <p:cond evt="begin" delay="0">
                                              <p:tn val="95"/>
                                            </p:cond>
                                          </p:stCondLst>
                                          <p:endCondLst>
                                            <p:cond evt="onStopAudio" delay="0">
                                              <p:tgtEl>
                                                <p:sldTgt/>
                                              </p:tgtEl>
                                            </p:cond>
                                          </p:endCondLst>
                                        </p:cTn>
                                        <p:tgtEl>
                                          <p:sndTgt r:embed="rId4" name="tra loi sai - dung cuoc choi.wav"/>
                                        </p:tgtEl>
                                      </p:cMediaNode>
                                    </p:audio>
                                  </p:subTnLst>
                                </p:cTn>
                              </p:par>
                            </p:childTnLst>
                          </p:cTn>
                        </p:par>
                      </p:childTnLst>
                    </p:cTn>
                  </p:par>
                </p:childTnLst>
              </p:cTn>
              <p:nextCondLst>
                <p:cond evt="onClick" delay="0">
                  <p:tgtEl>
                    <p:spTgt spid="57"/>
                  </p:tgtEl>
                </p:cond>
              </p:nextCondLst>
            </p:seq>
            <p:seq concurrent="1" nextAc="seek">
              <p:cTn id="99" restart="whenNotActive" fill="hold" evtFilter="cancelBubble" nodeType="interactiveSeq">
                <p:stCondLst>
                  <p:cond evt="onClick" delay="0">
                    <p:tgtEl>
                      <p:spTgt spid="62"/>
                    </p:tgtEl>
                  </p:cond>
                </p:stCondLst>
                <p:endSync evt="end" delay="0">
                  <p:rtn val="all"/>
                </p:endSync>
                <p:childTnLst>
                  <p:par>
                    <p:cTn id="100" fill="hold" nodeType="clickPar">
                      <p:stCondLst>
                        <p:cond delay="0"/>
                      </p:stCondLst>
                      <p:childTnLst>
                        <p:par>
                          <p:cTn id="101" fill="hold" nodeType="withGroup">
                            <p:stCondLst>
                              <p:cond delay="0"/>
                            </p:stCondLst>
                            <p:childTnLst>
                              <p:par>
                                <p:cTn id="102" presetID="10" presetClass="exit" presetSubtype="0" fill="hold" grpId="1" nodeType="clickEffect">
                                  <p:stCondLst>
                                    <p:cond delay="0"/>
                                  </p:stCondLst>
                                  <p:childTnLst>
                                    <p:animEffect transition="out" filter="fade">
                                      <p:cBhvr>
                                        <p:cTn id="103" dur="5000"/>
                                        <p:tgtEl>
                                          <p:spTgt spid="56"/>
                                        </p:tgtEl>
                                      </p:cBhvr>
                                    </p:animEffect>
                                    <p:set>
                                      <p:cBhvr>
                                        <p:cTn id="104" dur="1" fill="hold">
                                          <p:stCondLst>
                                            <p:cond delay="4999"/>
                                          </p:stCondLst>
                                        </p:cTn>
                                        <p:tgtEl>
                                          <p:spTgt spid="56"/>
                                        </p:tgtEl>
                                        <p:attrNameLst>
                                          <p:attrName>style.visibility</p:attrName>
                                        </p:attrNameLst>
                                      </p:cBhvr>
                                      <p:to>
                                        <p:strVal val="hidden"/>
                                      </p:to>
                                    </p:set>
                                  </p:childTnLst>
                                  <p:subTnLst>
                                    <p:audio>
                                      <p:cMediaNode>
                                        <p:cTn display="0" masterRel="sameClick">
                                          <p:stCondLst>
                                            <p:cond evt="begin" delay="0">
                                              <p:tn val="102"/>
                                            </p:cond>
                                          </p:stCondLst>
                                          <p:endCondLst>
                                            <p:cond evt="onStopAudio" delay="0">
                                              <p:tgtEl>
                                                <p:sldTgt/>
                                              </p:tgtEl>
                                            </p:cond>
                                          </p:endCondLst>
                                        </p:cTn>
                                        <p:tgtEl>
                                          <p:sndTgt r:embed="rId6" name="bo  2 phuong an sai.wav"/>
                                        </p:tgtEl>
                                      </p:cMediaNode>
                                    </p:audio>
                                  </p:subTnLst>
                                </p:cTn>
                              </p:par>
                              <p:par>
                                <p:cTn id="105" presetID="10" presetClass="exit" presetSubtype="0" fill="hold" grpId="1" nodeType="withEffect">
                                  <p:stCondLst>
                                    <p:cond delay="0"/>
                                  </p:stCondLst>
                                  <p:childTnLst>
                                    <p:animEffect transition="out" filter="fade">
                                      <p:cBhvr>
                                        <p:cTn id="106" dur="5000"/>
                                        <p:tgtEl>
                                          <p:spTgt spid="57"/>
                                        </p:tgtEl>
                                      </p:cBhvr>
                                    </p:animEffect>
                                    <p:set>
                                      <p:cBhvr>
                                        <p:cTn id="107" dur="1" fill="hold">
                                          <p:stCondLst>
                                            <p:cond delay="4999"/>
                                          </p:stCondLst>
                                        </p:cTn>
                                        <p:tgtEl>
                                          <p:spTgt spid="57"/>
                                        </p:tgtEl>
                                        <p:attrNameLst>
                                          <p:attrName>style.visibility</p:attrName>
                                        </p:attrNameLst>
                                      </p:cBhvr>
                                      <p:to>
                                        <p:strVal val="hidden"/>
                                      </p:to>
                                    </p:set>
                                  </p:childTnLst>
                                  <p:subTnLst>
                                    <p:audio>
                                      <p:cMediaNode>
                                        <p:cTn display="0" masterRel="sameClick">
                                          <p:stCondLst>
                                            <p:cond evt="begin" delay="0">
                                              <p:tn val="105"/>
                                            </p:cond>
                                          </p:stCondLst>
                                          <p:endCondLst>
                                            <p:cond evt="onStopAudio" delay="0">
                                              <p:tgtEl>
                                                <p:sldTgt/>
                                              </p:tgtEl>
                                            </p:cond>
                                          </p:endCondLst>
                                        </p:cTn>
                                        <p:tgtEl>
                                          <p:sndTgt r:embed="rId6" name="bo  2 phuong an sai.wav"/>
                                        </p:tgtEl>
                                      </p:cMediaNode>
                                    </p:audio>
                                  </p:subTnLst>
                                </p:cTn>
                              </p:par>
                            </p:childTnLst>
                          </p:cTn>
                        </p:par>
                      </p:childTnLst>
                    </p:cTn>
                  </p:par>
                </p:childTnLst>
              </p:cTn>
              <p:nextCondLst>
                <p:cond evt="onClick" delay="0">
                  <p:tgtEl>
                    <p:spTgt spid="62"/>
                  </p:tgtEl>
                </p:cond>
              </p:nextCondLst>
            </p:seq>
            <p:seq concurrent="1" nextAc="seek">
              <p:cTn id="108" restart="whenNotActive" fill="hold" evtFilter="cancelBubble" nodeType="interactiveSeq">
                <p:stCondLst>
                  <p:cond evt="onClick" delay="0">
                    <p:tgtEl>
                      <p:spTgt spid="63"/>
                    </p:tgtEl>
                  </p:cond>
                </p:stCondLst>
                <p:endSync evt="end" delay="0">
                  <p:rtn val="all"/>
                </p:endSync>
                <p:childTnLst>
                  <p:par>
                    <p:cTn id="109" fill="hold" nodeType="clickPar">
                      <p:stCondLst>
                        <p:cond delay="0"/>
                      </p:stCondLst>
                      <p:childTnLst>
                        <p:par>
                          <p:cTn id="110" fill="hold" nodeType="withGroup">
                            <p:stCondLst>
                              <p:cond delay="0"/>
                            </p:stCondLst>
                            <p:childTnLst>
                              <p:par>
                                <p:cTn id="111" presetID="22" presetClass="entr" presetSubtype="4" fill="hold" nodeType="clickEffect">
                                  <p:stCondLst>
                                    <p:cond delay="0"/>
                                  </p:stCondLst>
                                  <p:childTnLst>
                                    <p:set>
                                      <p:cBhvr>
                                        <p:cTn id="112" dur="1" fill="hold">
                                          <p:stCondLst>
                                            <p:cond delay="0"/>
                                          </p:stCondLst>
                                        </p:cTn>
                                        <p:tgtEl>
                                          <p:spTgt spid="7181"/>
                                        </p:tgtEl>
                                        <p:attrNameLst>
                                          <p:attrName>style.visibility</p:attrName>
                                        </p:attrNameLst>
                                      </p:cBhvr>
                                      <p:to>
                                        <p:strVal val="visible"/>
                                      </p:to>
                                    </p:set>
                                    <p:animEffect transition="in" filter="wipe(down)">
                                      <p:cBhvr>
                                        <p:cTn id="113" dur="5000"/>
                                        <p:tgtEl>
                                          <p:spTgt spid="7181"/>
                                        </p:tgtEl>
                                      </p:cBhvr>
                                    </p:animEffect>
                                  </p:childTnLst>
                                  <p:subTnLst>
                                    <p:audio>
                                      <p:cMediaNode>
                                        <p:cTn display="0" masterRel="sameClick">
                                          <p:stCondLst>
                                            <p:cond evt="begin" delay="0">
                                              <p:tn val="111"/>
                                            </p:cond>
                                          </p:stCondLst>
                                          <p:endCondLst>
                                            <p:cond evt="onStopAudio" delay="0">
                                              <p:tgtEl>
                                                <p:sldTgt/>
                                              </p:tgtEl>
                                            </p:cond>
                                          </p:endCondLst>
                                        </p:cTn>
                                        <p:tgtEl>
                                          <p:sndTgt r:embed="rId7" name="hoi y kien khan gia.wav"/>
                                        </p:tgtEl>
                                      </p:cMediaNode>
                                    </p:audio>
                                  </p:subTnLst>
                                </p:cTn>
                              </p:par>
                              <p:par>
                                <p:cTn id="114" presetID="22" presetClass="entr" presetSubtype="4" fill="hold" nodeType="withEffect">
                                  <p:stCondLst>
                                    <p:cond delay="0"/>
                                  </p:stCondLst>
                                  <p:childTnLst>
                                    <p:set>
                                      <p:cBhvr>
                                        <p:cTn id="115" dur="1" fill="hold">
                                          <p:stCondLst>
                                            <p:cond delay="0"/>
                                          </p:stCondLst>
                                        </p:cTn>
                                        <p:tgtEl>
                                          <p:spTgt spid="7182"/>
                                        </p:tgtEl>
                                        <p:attrNameLst>
                                          <p:attrName>style.visibility</p:attrName>
                                        </p:attrNameLst>
                                      </p:cBhvr>
                                      <p:to>
                                        <p:strVal val="visible"/>
                                      </p:to>
                                    </p:set>
                                    <p:animEffect transition="in" filter="wipe(down)">
                                      <p:cBhvr>
                                        <p:cTn id="116" dur="5000"/>
                                        <p:tgtEl>
                                          <p:spTgt spid="7182"/>
                                        </p:tgtEl>
                                      </p:cBhvr>
                                    </p:animEffect>
                                  </p:childTnLst>
                                  <p:subTnLst>
                                    <p:audio>
                                      <p:cMediaNode>
                                        <p:cTn display="0" masterRel="sameClick">
                                          <p:stCondLst>
                                            <p:cond evt="begin" delay="0">
                                              <p:tn val="114"/>
                                            </p:cond>
                                          </p:stCondLst>
                                          <p:endCondLst>
                                            <p:cond evt="onStopAudio" delay="0">
                                              <p:tgtEl>
                                                <p:sldTgt/>
                                              </p:tgtEl>
                                            </p:cond>
                                          </p:endCondLst>
                                        </p:cTn>
                                        <p:tgtEl>
                                          <p:sndTgt r:embed="rId7" name="hoi y kien khan gia.wav"/>
                                        </p:tgtEl>
                                      </p:cMediaNode>
                                    </p:audio>
                                  </p:subTnLst>
                                </p:cTn>
                              </p:par>
                              <p:par>
                                <p:cTn id="117" presetID="22" presetClass="entr" presetSubtype="4" fill="hold" nodeType="withEffect">
                                  <p:stCondLst>
                                    <p:cond delay="0"/>
                                  </p:stCondLst>
                                  <p:childTnLst>
                                    <p:set>
                                      <p:cBhvr>
                                        <p:cTn id="118" dur="1" fill="hold">
                                          <p:stCondLst>
                                            <p:cond delay="0"/>
                                          </p:stCondLst>
                                        </p:cTn>
                                        <p:tgtEl>
                                          <p:spTgt spid="7184"/>
                                        </p:tgtEl>
                                        <p:attrNameLst>
                                          <p:attrName>style.visibility</p:attrName>
                                        </p:attrNameLst>
                                      </p:cBhvr>
                                      <p:to>
                                        <p:strVal val="visible"/>
                                      </p:to>
                                    </p:set>
                                    <p:animEffect transition="in" filter="wipe(down)">
                                      <p:cBhvr>
                                        <p:cTn id="119" dur="5000"/>
                                        <p:tgtEl>
                                          <p:spTgt spid="7184"/>
                                        </p:tgtEl>
                                      </p:cBhvr>
                                    </p:animEffect>
                                  </p:childTnLst>
                                  <p:subTnLst>
                                    <p:audio>
                                      <p:cMediaNode>
                                        <p:cTn display="0" masterRel="sameClick">
                                          <p:stCondLst>
                                            <p:cond evt="begin" delay="0">
                                              <p:tn val="117"/>
                                            </p:cond>
                                          </p:stCondLst>
                                          <p:endCondLst>
                                            <p:cond evt="onStopAudio" delay="0">
                                              <p:tgtEl>
                                                <p:sldTgt/>
                                              </p:tgtEl>
                                            </p:cond>
                                          </p:endCondLst>
                                        </p:cTn>
                                        <p:tgtEl>
                                          <p:sndTgt r:embed="rId7" name="hoi y kien khan gia.wav"/>
                                        </p:tgtEl>
                                      </p:cMediaNode>
                                    </p:audio>
                                  </p:subTnLst>
                                </p:cTn>
                              </p:par>
                              <p:par>
                                <p:cTn id="120" presetID="22" presetClass="entr" presetSubtype="4" fill="hold" nodeType="withEffect">
                                  <p:stCondLst>
                                    <p:cond delay="0"/>
                                  </p:stCondLst>
                                  <p:childTnLst>
                                    <p:set>
                                      <p:cBhvr>
                                        <p:cTn id="121" dur="1" fill="hold">
                                          <p:stCondLst>
                                            <p:cond delay="0"/>
                                          </p:stCondLst>
                                        </p:cTn>
                                        <p:tgtEl>
                                          <p:spTgt spid="4113"/>
                                        </p:tgtEl>
                                        <p:attrNameLst>
                                          <p:attrName>style.visibility</p:attrName>
                                        </p:attrNameLst>
                                      </p:cBhvr>
                                      <p:to>
                                        <p:strVal val="visible"/>
                                      </p:to>
                                    </p:set>
                                    <p:animEffect transition="in" filter="wipe(down)">
                                      <p:cBhvr>
                                        <p:cTn id="122" dur="5000"/>
                                        <p:tgtEl>
                                          <p:spTgt spid="4113"/>
                                        </p:tgtEl>
                                      </p:cBhvr>
                                    </p:animEffect>
                                  </p:childTnLst>
                                  <p:subTnLst>
                                    <p:audio>
                                      <p:cMediaNode>
                                        <p:cTn display="0" masterRel="sameClick">
                                          <p:stCondLst>
                                            <p:cond evt="begin" delay="0">
                                              <p:tn val="120"/>
                                            </p:cond>
                                          </p:stCondLst>
                                          <p:endCondLst>
                                            <p:cond evt="onStopAudio" delay="0">
                                              <p:tgtEl>
                                                <p:sldTgt/>
                                              </p:tgtEl>
                                            </p:cond>
                                          </p:endCondLst>
                                        </p:cTn>
                                        <p:tgtEl>
                                          <p:sndTgt r:embed="rId7" name="hoi y kien khan gia.wav"/>
                                        </p:tgtEl>
                                      </p:cMediaNode>
                                    </p:audio>
                                  </p:subTnLst>
                                </p:cTn>
                              </p:par>
                              <p:par>
                                <p:cTn id="123" presetID="22" presetClass="entr" presetSubtype="4" fill="hold" nodeType="withEffect">
                                  <p:stCondLst>
                                    <p:cond delay="0"/>
                                  </p:stCondLst>
                                  <p:childTnLst>
                                    <p:set>
                                      <p:cBhvr>
                                        <p:cTn id="124" dur="1" fill="hold">
                                          <p:stCondLst>
                                            <p:cond delay="0"/>
                                          </p:stCondLst>
                                        </p:cTn>
                                        <p:tgtEl>
                                          <p:spTgt spid="7183"/>
                                        </p:tgtEl>
                                        <p:attrNameLst>
                                          <p:attrName>style.visibility</p:attrName>
                                        </p:attrNameLst>
                                      </p:cBhvr>
                                      <p:to>
                                        <p:strVal val="visible"/>
                                      </p:to>
                                    </p:set>
                                    <p:animEffect transition="in" filter="wipe(down)">
                                      <p:cBhvr>
                                        <p:cTn id="125" dur="5000"/>
                                        <p:tgtEl>
                                          <p:spTgt spid="7183"/>
                                        </p:tgtEl>
                                      </p:cBhvr>
                                    </p:animEffect>
                                  </p:childTnLst>
                                  <p:subTnLst>
                                    <p:audio>
                                      <p:cMediaNode>
                                        <p:cTn display="0" masterRel="sameClick">
                                          <p:stCondLst>
                                            <p:cond evt="begin" delay="0">
                                              <p:tn val="123"/>
                                            </p:cond>
                                          </p:stCondLst>
                                          <p:endCondLst>
                                            <p:cond evt="onStopAudio" delay="0">
                                              <p:tgtEl>
                                                <p:sldTgt/>
                                              </p:tgtEl>
                                            </p:cond>
                                          </p:endCondLst>
                                        </p:cTn>
                                        <p:tgtEl>
                                          <p:sndTgt r:embed="rId7" name="hoi y kien khan gia.wav"/>
                                        </p:tgtEl>
                                      </p:cMediaNode>
                                    </p:audio>
                                  </p:subTnLst>
                                </p:cTn>
                              </p:par>
                            </p:childTnLst>
                          </p:cTn>
                        </p:par>
                        <p:par>
                          <p:cTn id="126" fill="hold" nodeType="afterGroup">
                            <p:stCondLst>
                              <p:cond delay="5000"/>
                            </p:stCondLst>
                            <p:childTnLst>
                              <p:par>
                                <p:cTn id="127" presetID="10" presetClass="exit" presetSubtype="0" fill="hold" nodeType="afterEffect">
                                  <p:stCondLst>
                                    <p:cond delay="3000"/>
                                  </p:stCondLst>
                                  <p:childTnLst>
                                    <p:animEffect transition="out" filter="fade">
                                      <p:cBhvr>
                                        <p:cTn id="128" dur="500"/>
                                        <p:tgtEl>
                                          <p:spTgt spid="7181"/>
                                        </p:tgtEl>
                                      </p:cBhvr>
                                    </p:animEffect>
                                    <p:set>
                                      <p:cBhvr>
                                        <p:cTn id="129" dur="1" fill="hold">
                                          <p:stCondLst>
                                            <p:cond delay="499"/>
                                          </p:stCondLst>
                                        </p:cTn>
                                        <p:tgtEl>
                                          <p:spTgt spid="7181"/>
                                        </p:tgtEl>
                                        <p:attrNameLst>
                                          <p:attrName>style.visibility</p:attrName>
                                        </p:attrNameLst>
                                      </p:cBhvr>
                                      <p:to>
                                        <p:strVal val="hidden"/>
                                      </p:to>
                                    </p:set>
                                  </p:childTnLst>
                                </p:cTn>
                              </p:par>
                              <p:par>
                                <p:cTn id="130" presetID="10" presetClass="exit" presetSubtype="0" fill="hold" nodeType="withEffect">
                                  <p:stCondLst>
                                    <p:cond delay="3000"/>
                                  </p:stCondLst>
                                  <p:childTnLst>
                                    <p:animEffect transition="out" filter="fade">
                                      <p:cBhvr>
                                        <p:cTn id="131" dur="500"/>
                                        <p:tgtEl>
                                          <p:spTgt spid="7182"/>
                                        </p:tgtEl>
                                      </p:cBhvr>
                                    </p:animEffect>
                                    <p:set>
                                      <p:cBhvr>
                                        <p:cTn id="132" dur="1" fill="hold">
                                          <p:stCondLst>
                                            <p:cond delay="499"/>
                                          </p:stCondLst>
                                        </p:cTn>
                                        <p:tgtEl>
                                          <p:spTgt spid="7182"/>
                                        </p:tgtEl>
                                        <p:attrNameLst>
                                          <p:attrName>style.visibility</p:attrName>
                                        </p:attrNameLst>
                                      </p:cBhvr>
                                      <p:to>
                                        <p:strVal val="hidden"/>
                                      </p:to>
                                    </p:set>
                                  </p:childTnLst>
                                </p:cTn>
                              </p:par>
                              <p:par>
                                <p:cTn id="133" presetID="10" presetClass="exit" presetSubtype="0" fill="hold" nodeType="withEffect">
                                  <p:stCondLst>
                                    <p:cond delay="3000"/>
                                  </p:stCondLst>
                                  <p:childTnLst>
                                    <p:animEffect transition="out" filter="fade">
                                      <p:cBhvr>
                                        <p:cTn id="134" dur="500"/>
                                        <p:tgtEl>
                                          <p:spTgt spid="7184"/>
                                        </p:tgtEl>
                                      </p:cBhvr>
                                    </p:animEffect>
                                    <p:set>
                                      <p:cBhvr>
                                        <p:cTn id="135" dur="1" fill="hold">
                                          <p:stCondLst>
                                            <p:cond delay="499"/>
                                          </p:stCondLst>
                                        </p:cTn>
                                        <p:tgtEl>
                                          <p:spTgt spid="7184"/>
                                        </p:tgtEl>
                                        <p:attrNameLst>
                                          <p:attrName>style.visibility</p:attrName>
                                        </p:attrNameLst>
                                      </p:cBhvr>
                                      <p:to>
                                        <p:strVal val="hidden"/>
                                      </p:to>
                                    </p:set>
                                  </p:childTnLst>
                                </p:cTn>
                              </p:par>
                              <p:par>
                                <p:cTn id="136" presetID="10" presetClass="exit" presetSubtype="0" fill="hold" nodeType="withEffect">
                                  <p:stCondLst>
                                    <p:cond delay="3000"/>
                                  </p:stCondLst>
                                  <p:childTnLst>
                                    <p:animEffect transition="out" filter="fade">
                                      <p:cBhvr>
                                        <p:cTn id="137" dur="500"/>
                                        <p:tgtEl>
                                          <p:spTgt spid="4113"/>
                                        </p:tgtEl>
                                      </p:cBhvr>
                                    </p:animEffect>
                                    <p:set>
                                      <p:cBhvr>
                                        <p:cTn id="138" dur="1" fill="hold">
                                          <p:stCondLst>
                                            <p:cond delay="499"/>
                                          </p:stCondLst>
                                        </p:cTn>
                                        <p:tgtEl>
                                          <p:spTgt spid="4113"/>
                                        </p:tgtEl>
                                        <p:attrNameLst>
                                          <p:attrName>style.visibility</p:attrName>
                                        </p:attrNameLst>
                                      </p:cBhvr>
                                      <p:to>
                                        <p:strVal val="hidden"/>
                                      </p:to>
                                    </p:set>
                                  </p:childTnLst>
                                </p:cTn>
                              </p:par>
                              <p:par>
                                <p:cTn id="139" presetID="10" presetClass="exit" presetSubtype="0" fill="hold" nodeType="withEffect">
                                  <p:stCondLst>
                                    <p:cond delay="3000"/>
                                  </p:stCondLst>
                                  <p:childTnLst>
                                    <p:animEffect transition="out" filter="fade">
                                      <p:cBhvr>
                                        <p:cTn id="140" dur="500"/>
                                        <p:tgtEl>
                                          <p:spTgt spid="7183"/>
                                        </p:tgtEl>
                                      </p:cBhvr>
                                    </p:animEffect>
                                    <p:set>
                                      <p:cBhvr>
                                        <p:cTn id="141" dur="1" fill="hold">
                                          <p:stCondLst>
                                            <p:cond delay="499"/>
                                          </p:stCondLst>
                                        </p:cTn>
                                        <p:tgtEl>
                                          <p:spTgt spid="7183"/>
                                        </p:tgtEl>
                                        <p:attrNameLst>
                                          <p:attrName>style.visibility</p:attrName>
                                        </p:attrNameLst>
                                      </p:cBhvr>
                                      <p:to>
                                        <p:strVal val="hidden"/>
                                      </p:to>
                                    </p:set>
                                  </p:childTnLst>
                                </p:cTn>
                              </p:par>
                            </p:childTnLst>
                          </p:cTn>
                        </p:par>
                      </p:childTnLst>
                    </p:cTn>
                  </p:par>
                </p:childTnLst>
              </p:cTn>
              <p:nextCondLst>
                <p:cond evt="onClick" delay="0">
                  <p:tgtEl>
                    <p:spTgt spid="63"/>
                  </p:tgtEl>
                </p:cond>
              </p:nextCondLst>
            </p:seq>
          </p:childTnLst>
        </p:cTn>
      </p:par>
    </p:tnLst>
    <p:bldLst>
      <p:bldP spid="4103" grpId="0" animBg="1"/>
      <p:bldP spid="43" grpId="0" animBg="1"/>
      <p:bldP spid="43" grpId="1" animBg="1"/>
      <p:bldP spid="55" grpId="0" animBg="1"/>
      <p:bldP spid="55" grpId="1" animBg="1"/>
      <p:bldP spid="55" grpId="2" animBg="1"/>
      <p:bldP spid="56" grpId="0" animBg="1"/>
      <p:bldP spid="56" grpId="1" animBg="1"/>
      <p:bldP spid="56" grpId="2" animBg="1"/>
      <p:bldP spid="57" grpId="0" animBg="1"/>
      <p:bldP spid="57" grpId="1" animBg="1"/>
      <p:bldP spid="57" grpId="2" animBg="1"/>
      <p:bldP spid="58" grpId="0" animBg="1"/>
      <p:bldP spid="58" grpId="1" animBg="1"/>
    </p:bldLst>
  </p:timing>
</p:sld>
</file>

<file path=ppt/slides/slide39.xml><?xml version="1.0" encoding="utf-8"?>
<p:sld xmlns:a="http://schemas.openxmlformats.org/drawingml/2006/main" xmlns:r="http://schemas.openxmlformats.org/officeDocument/2006/relationships" xmlns:p="http://schemas.openxmlformats.org/presentationml/2006/main">
  <p:cSld>
    <p:spTree>
      <p:nvGrpSpPr>
        <p:cNvPr id="1" name="Shape 219"/>
        <p:cNvGrpSpPr/>
        <p:nvPr/>
      </p:nvGrpSpPr>
      <p:grpSpPr>
        <a:xfrm>
          <a:off x="0" y="0"/>
          <a:ext cx="0" cy="0"/>
          <a:chOff x="0" y="0"/>
          <a:chExt cx="0" cy="0"/>
        </a:xfrm>
      </p:grpSpPr>
      <p:pic>
        <p:nvPicPr>
          <p:cNvPr id="222" name="Google Shape;222;p33"/>
          <p:cNvPicPr preferRelativeResize="0"/>
          <p:nvPr/>
        </p:nvPicPr>
        <p:blipFill>
          <a:blip r:embed="rId3">
            <a:alphaModFix amt="56000"/>
          </a:blip>
          <a:stretch>
            <a:fillRect/>
          </a:stretch>
        </p:blipFill>
        <p:spPr>
          <a:xfrm rot="10800000">
            <a:off x="1670352" y="1871584"/>
            <a:ext cx="2558433" cy="288267"/>
          </a:xfrm>
          <a:prstGeom prst="rect">
            <a:avLst/>
          </a:prstGeom>
          <a:noFill/>
          <a:ln>
            <a:noFill/>
          </a:ln>
        </p:spPr>
      </p:pic>
      <p:sp>
        <p:nvSpPr>
          <p:cNvPr id="226" name="Google Shape;226;p33"/>
          <p:cNvSpPr/>
          <p:nvPr/>
        </p:nvSpPr>
        <p:spPr>
          <a:xfrm rot="-2148808">
            <a:off x="4941433" y="770693"/>
            <a:ext cx="863219" cy="355096"/>
          </a:xfrm>
          <a:custGeom>
            <a:avLst/>
            <a:gdLst/>
            <a:ahLst/>
            <a:cxnLst/>
            <a:rect l="l" t="t" r="r" b="b"/>
            <a:pathLst>
              <a:path w="36226" h="14902" extrusionOk="0">
                <a:moveTo>
                  <a:pt x="991" y="1"/>
                </a:moveTo>
                <a:lnTo>
                  <a:pt x="36226" y="3565"/>
                </a:lnTo>
                <a:cubicBezTo>
                  <a:pt x="36226" y="3565"/>
                  <a:pt x="34800" y="4452"/>
                  <a:pt x="34729" y="5291"/>
                </a:cubicBezTo>
                <a:cubicBezTo>
                  <a:pt x="34658" y="6123"/>
                  <a:pt x="35905" y="7244"/>
                  <a:pt x="35905" y="7244"/>
                </a:cubicBezTo>
                <a:cubicBezTo>
                  <a:pt x="35905" y="7244"/>
                  <a:pt x="34397" y="8289"/>
                  <a:pt x="34495" y="9138"/>
                </a:cubicBezTo>
                <a:cubicBezTo>
                  <a:pt x="34588" y="9993"/>
                  <a:pt x="35230" y="11114"/>
                  <a:pt x="35230" y="11114"/>
                </a:cubicBezTo>
                <a:cubicBezTo>
                  <a:pt x="35230" y="11114"/>
                  <a:pt x="33053" y="12943"/>
                  <a:pt x="34903" y="14902"/>
                </a:cubicBezTo>
                <a:lnTo>
                  <a:pt x="1" y="11364"/>
                </a:lnTo>
                <a:cubicBezTo>
                  <a:pt x="1" y="11364"/>
                  <a:pt x="1345" y="10134"/>
                  <a:pt x="1400" y="9465"/>
                </a:cubicBezTo>
                <a:cubicBezTo>
                  <a:pt x="1460" y="8801"/>
                  <a:pt x="333" y="7576"/>
                  <a:pt x="333" y="7576"/>
                </a:cubicBezTo>
                <a:cubicBezTo>
                  <a:pt x="333" y="7576"/>
                  <a:pt x="1884" y="6477"/>
                  <a:pt x="1977" y="5476"/>
                </a:cubicBezTo>
                <a:cubicBezTo>
                  <a:pt x="2064" y="4469"/>
                  <a:pt x="915" y="3473"/>
                  <a:pt x="915" y="3473"/>
                </a:cubicBezTo>
                <a:cubicBezTo>
                  <a:pt x="915" y="3473"/>
                  <a:pt x="2015" y="2901"/>
                  <a:pt x="2091" y="1954"/>
                </a:cubicBezTo>
                <a:cubicBezTo>
                  <a:pt x="2172" y="1007"/>
                  <a:pt x="991" y="1"/>
                  <a:pt x="991" y="1"/>
                </a:cubicBezTo>
                <a:close/>
              </a:path>
            </a:pathLst>
          </a:custGeom>
          <a:solidFill>
            <a:schemeClr val="dk1">
              <a:alpha val="26789"/>
            </a:schemeClr>
          </a:solidFill>
          <a:ln>
            <a:noFill/>
          </a:ln>
          <a:effectLst>
            <a:outerShdw blurRad="57150" dist="19050" dir="5400000" algn="bl" rotWithShape="0">
              <a:srgbClr val="000000">
                <a:alpha val="31000"/>
              </a:srgbClr>
            </a:outerShdw>
          </a:effectLst>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595959"/>
              </a:solidFill>
              <a:effectLst/>
              <a:uLnTx/>
              <a:uFillTx/>
              <a:latin typeface="Arial"/>
              <a:ea typeface="+mn-ea"/>
              <a:cs typeface="Arial"/>
              <a:sym typeface="Arial"/>
            </a:endParaRPr>
          </a:p>
        </p:txBody>
      </p:sp>
      <p:sp>
        <p:nvSpPr>
          <p:cNvPr id="15" name="Google Shape;543;p52">
            <a:extLst>
              <a:ext uri="{FF2B5EF4-FFF2-40B4-BE49-F238E27FC236}">
                <a16:creationId xmlns:a16="http://schemas.microsoft.com/office/drawing/2014/main" id="{ACE24F4D-04B8-D74F-9B8E-70B60FBAB600}"/>
              </a:ext>
            </a:extLst>
          </p:cNvPr>
          <p:cNvSpPr txBox="1">
            <a:spLocks noGrp="1"/>
          </p:cNvSpPr>
          <p:nvPr>
            <p:ph type="title"/>
          </p:nvPr>
        </p:nvSpPr>
        <p:spPr>
          <a:xfrm>
            <a:off x="1670351" y="863176"/>
            <a:ext cx="3736800" cy="963200"/>
          </a:xfrm>
          <a:prstGeom prst="rect">
            <a:avLst/>
          </a:prstGeom>
        </p:spPr>
        <p:txBody>
          <a:bodyPr spcFirstLastPara="1" wrap="square" lIns="121900" tIns="121900" rIns="121900" bIns="121900" anchor="b" anchorCtr="0">
            <a:noAutofit/>
          </a:bodyPr>
          <a:lstStyle/>
          <a:p>
            <a:r>
              <a:rPr lang="en" sz="7200" dirty="0"/>
              <a:t>Thanks!</a:t>
            </a:r>
            <a:endParaRPr sz="7200" dirty="0"/>
          </a:p>
        </p:txBody>
      </p:sp>
      <p:grpSp>
        <p:nvGrpSpPr>
          <p:cNvPr id="9" name="Group 8">
            <a:extLst>
              <a:ext uri="{FF2B5EF4-FFF2-40B4-BE49-F238E27FC236}">
                <a16:creationId xmlns:a16="http://schemas.microsoft.com/office/drawing/2014/main" id="{C3D410FD-F12B-6844-9548-6D4A5A87DBCC}"/>
              </a:ext>
            </a:extLst>
          </p:cNvPr>
          <p:cNvGrpSpPr/>
          <p:nvPr/>
        </p:nvGrpSpPr>
        <p:grpSpPr>
          <a:xfrm>
            <a:off x="6365065" y="948242"/>
            <a:ext cx="3502836" cy="2480759"/>
            <a:chOff x="4773798" y="711181"/>
            <a:chExt cx="2627127" cy="1860569"/>
          </a:xfrm>
        </p:grpSpPr>
        <p:pic>
          <p:nvPicPr>
            <p:cNvPr id="7170" name="Picture 2" descr="In giấy note, giấy ghi chú - Chất lượng - Giá cạnh tranh - Tốc độ nhanh.">
              <a:extLst>
                <a:ext uri="{FF2B5EF4-FFF2-40B4-BE49-F238E27FC236}">
                  <a16:creationId xmlns:a16="http://schemas.microsoft.com/office/drawing/2014/main" id="{577247CD-F947-5A4C-8D92-6108F8258556}"/>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443" t="16945" r="21875" b="12587"/>
            <a:stretch/>
          </p:blipFill>
          <p:spPr bwMode="auto">
            <a:xfrm>
              <a:off x="4773798" y="711181"/>
              <a:ext cx="2627127" cy="1860569"/>
            </a:xfrm>
            <a:prstGeom prst="rect">
              <a:avLst/>
            </a:prstGeom>
            <a:noFill/>
            <a:extLst>
              <a:ext uri="{909E8E84-426E-40DD-AFC4-6F175D3DCCD1}">
                <a14:hiddenFill xmlns:a14="http://schemas.microsoft.com/office/drawing/2010/main">
                  <a:solidFill>
                    <a:srgbClr val="FFFFFF"/>
                  </a:solidFill>
                </a14:hiddenFill>
              </a:ext>
            </a:extLst>
          </p:spPr>
        </p:pic>
        <p:sp>
          <p:nvSpPr>
            <p:cNvPr id="7" name="Rectangle 6">
              <a:extLst>
                <a:ext uri="{FF2B5EF4-FFF2-40B4-BE49-F238E27FC236}">
                  <a16:creationId xmlns:a16="http://schemas.microsoft.com/office/drawing/2014/main" id="{E722901E-7B16-6944-B83D-B01E48B825C0}"/>
                </a:ext>
              </a:extLst>
            </p:cNvPr>
            <p:cNvSpPr/>
            <p:nvPr/>
          </p:nvSpPr>
          <p:spPr>
            <a:xfrm>
              <a:off x="4843462" y="1165792"/>
              <a:ext cx="2487798" cy="1292566"/>
            </a:xfrm>
            <a:prstGeom prst="rect">
              <a:avLst/>
            </a:prstGeom>
          </p:spPr>
          <p:txBody>
            <a:bodyPr wrap="square">
              <a:spAutoFit/>
            </a:bodyPr>
            <a:lstStyle/>
            <a:p>
              <a:pPr marL="0" marR="0" lvl="0" indent="0" algn="just" defTabSz="1219170" rtl="0" eaLnBrk="1" fontAlgn="auto" latinLnBrk="0" hangingPunct="1">
                <a:lnSpc>
                  <a:spcPct val="115000"/>
                </a:lnSpc>
                <a:spcBef>
                  <a:spcPts val="0"/>
                </a:spcBef>
                <a:spcAft>
                  <a:spcPts val="0"/>
                </a:spcAft>
                <a:buClr>
                  <a:srgbClr val="000000"/>
                </a:buClr>
                <a:buSzTx/>
                <a:buFontTx/>
                <a:buNone/>
                <a:tabLst/>
                <a:defRPr/>
              </a:pPr>
              <a:r>
                <a:rPr kumimoji="0" lang="en-VN"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Về nhà học bài theo nội dung câu hỏi sách giáo khoa, làm các bài tập ở sách bài tập .</a:t>
              </a:r>
              <a:endParaRPr kumimoji="0" lang="en-VN" sz="1867"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a:p>
              <a:pPr marL="0" marR="0" lvl="0" indent="0" algn="just" defTabSz="1219170" rtl="0" eaLnBrk="1" fontAlgn="auto" latinLnBrk="0" hangingPunct="1">
                <a:lnSpc>
                  <a:spcPct val="115000"/>
                </a:lnSpc>
                <a:spcBef>
                  <a:spcPts val="0"/>
                </a:spcBef>
                <a:spcAft>
                  <a:spcPts val="0"/>
                </a:spcAft>
                <a:buClr>
                  <a:srgbClr val="000000"/>
                </a:buClr>
                <a:buSzTx/>
                <a:buFontTx/>
                <a:buNone/>
                <a:tabLst/>
                <a:defRPr/>
              </a:pPr>
              <a:r>
                <a:rPr kumimoji="0" lang="en-VN"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 Soạn trước bài mới vào vở soạn.</a:t>
              </a:r>
              <a:endParaRPr kumimoji="0" lang="en-VN" sz="1867" b="0" i="0" u="none" strike="noStrike" kern="0" cap="none" spc="0" normalizeH="0" baseline="0" noProof="0" dirty="0">
                <a:ln>
                  <a:noFill/>
                </a:ln>
                <a:solidFill>
                  <a:srgbClr val="000000"/>
                </a:solidFill>
                <a:effectLst/>
                <a:uLnTx/>
                <a:uFillTx/>
                <a:latin typeface="Calibri" panose="020F0502020204030204" pitchFamily="34" charset="0"/>
                <a:ea typeface="Calibri" panose="020F0502020204030204" pitchFamily="34" charset="0"/>
                <a:cs typeface="Times New Roman" panose="02020603050405020304" pitchFamily="18" charset="0"/>
                <a:sym typeface="Arial"/>
              </a:endParaRPr>
            </a:p>
          </p:txBody>
        </p:sp>
      </p:grpSp>
      <p:grpSp>
        <p:nvGrpSpPr>
          <p:cNvPr id="10" name="Group 9">
            <a:extLst>
              <a:ext uri="{FF2B5EF4-FFF2-40B4-BE49-F238E27FC236}">
                <a16:creationId xmlns:a16="http://schemas.microsoft.com/office/drawing/2014/main" id="{9FD3EC54-4870-8941-BCE2-285BE5864FA5}"/>
              </a:ext>
            </a:extLst>
          </p:cNvPr>
          <p:cNvGrpSpPr/>
          <p:nvPr/>
        </p:nvGrpSpPr>
        <p:grpSpPr>
          <a:xfrm>
            <a:off x="8353004" y="3298254"/>
            <a:ext cx="3134147" cy="2892997"/>
            <a:chOff x="6264753" y="2473690"/>
            <a:chExt cx="2350610" cy="2169748"/>
          </a:xfrm>
        </p:grpSpPr>
        <p:pic>
          <p:nvPicPr>
            <p:cNvPr id="18" name="Picture 2" descr="In giấy note, giấy ghi chú - Chất lượng - Giá cạnh tranh - Tốc độ nhanh.">
              <a:extLst>
                <a:ext uri="{FF2B5EF4-FFF2-40B4-BE49-F238E27FC236}">
                  <a16:creationId xmlns:a16="http://schemas.microsoft.com/office/drawing/2014/main" id="{1ABF7943-0A0F-0C41-A51A-6AF93EAE19B7}"/>
                </a:ext>
              </a:extLst>
            </p:cNvPr>
            <p:cNvPicPr>
              <a:picLocks noChangeAspect="1" noChangeArrowheads="1"/>
            </p:cNvPicPr>
            <p:nvPr/>
          </p:nvPicPr>
          <p:blipFill rotWithShape="1">
            <a:blip r:embed="rId4">
              <a:extLst>
                <a:ext uri="{28A0092B-C50C-407E-A947-70E740481C1C}">
                  <a14:useLocalDpi xmlns:a14="http://schemas.microsoft.com/office/drawing/2010/main" val="0"/>
                </a:ext>
              </a:extLst>
            </a:blip>
            <a:srcRect l="25443" t="16945" r="21875" b="12587"/>
            <a:stretch/>
          </p:blipFill>
          <p:spPr bwMode="auto">
            <a:xfrm>
              <a:off x="6264753" y="2473690"/>
              <a:ext cx="2350610" cy="2169748"/>
            </a:xfrm>
            <a:prstGeom prst="rect">
              <a:avLst/>
            </a:prstGeom>
            <a:noFill/>
            <a:extLst>
              <a:ext uri="{909E8E84-426E-40DD-AFC4-6F175D3DCCD1}">
                <a14:hiddenFill xmlns:a14="http://schemas.microsoft.com/office/drawing/2010/main">
                  <a:solidFill>
                    <a:srgbClr val="FFFFFF"/>
                  </a:solidFill>
                </a14:hiddenFill>
              </a:ext>
            </a:extLst>
          </p:spPr>
        </p:pic>
        <p:sp>
          <p:nvSpPr>
            <p:cNvPr id="8" name="Rectangle 7">
              <a:extLst>
                <a:ext uri="{FF2B5EF4-FFF2-40B4-BE49-F238E27FC236}">
                  <a16:creationId xmlns:a16="http://schemas.microsoft.com/office/drawing/2014/main" id="{17E15FF2-05AE-2549-990C-24A08E09CB9E}"/>
                </a:ext>
              </a:extLst>
            </p:cNvPr>
            <p:cNvSpPr/>
            <p:nvPr/>
          </p:nvSpPr>
          <p:spPr>
            <a:xfrm>
              <a:off x="6364765" y="3073794"/>
              <a:ext cx="2150585" cy="1040622"/>
            </a:xfrm>
            <a:prstGeom prst="rect">
              <a:avLst/>
            </a:prstGeom>
          </p:spPr>
          <p:txBody>
            <a:bodyPr wrap="square">
              <a:spAutoFit/>
            </a:bodyPr>
            <a:lstStyle/>
            <a:p>
              <a:pPr marL="0" marR="0" lvl="0" indent="0" algn="just" defTabSz="1219170" rtl="0" eaLnBrk="1" fontAlgn="auto" latinLnBrk="0" hangingPunct="1">
                <a:lnSpc>
                  <a:spcPct val="115000"/>
                </a:lnSpc>
                <a:spcBef>
                  <a:spcPts val="0"/>
                </a:spcBef>
                <a:spcAft>
                  <a:spcPts val="0"/>
                </a:spcAft>
                <a:buClr>
                  <a:srgbClr val="000000"/>
                </a:buClr>
                <a:buSzTx/>
                <a:buFontTx/>
                <a:buNone/>
                <a:tabLst/>
                <a:defRPr/>
              </a:pPr>
              <a:r>
                <a:rPr kumimoji="0" lang="en-VN"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Xem trước bài 24: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Cuộc</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đấu</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tranh</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bảo</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vệ</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và</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xây</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dựng</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chính</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quyền</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dân</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chủ</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nhân</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a:t>
              </a:r>
              <a:r>
                <a:rPr kumimoji="0" lang="en-US" sz="1867" b="0" i="0" u="none" strike="noStrike" kern="0" cap="none" spc="0" normalizeH="0" baseline="0" noProof="0" dirty="0" err="1">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dân</a:t>
              </a:r>
              <a:r>
                <a:rPr kumimoji="0" lang="en-US" sz="1867" b="0" i="0" u="none" strike="noStrike" kern="0" cap="none" spc="0" normalizeH="0" baseline="0" noProof="0" dirty="0">
                  <a:ln>
                    <a:noFill/>
                  </a:ln>
                  <a:solidFill>
                    <a:srgbClr val="000000"/>
                  </a:solidFill>
                  <a:effectLst/>
                  <a:uLnTx/>
                  <a:uFillTx/>
                  <a:latin typeface="Times New Roman" panose="02020603050405020304" pitchFamily="18" charset="0"/>
                  <a:ea typeface="Calibri" panose="020F0502020204030204" pitchFamily="34" charset="0"/>
                  <a:cs typeface="Times New Roman" panose="02020603050405020304" pitchFamily="18" charset="0"/>
                  <a:sym typeface="Arial"/>
                </a:rPr>
                <a:t> (1945 - 1946)</a:t>
              </a:r>
            </a:p>
          </p:txBody>
        </p:sp>
      </p:grpSp>
      <p:pic>
        <p:nvPicPr>
          <p:cNvPr id="7172" name="Picture 4">
            <a:extLst>
              <a:ext uri="{FF2B5EF4-FFF2-40B4-BE49-F238E27FC236}">
                <a16:creationId xmlns:a16="http://schemas.microsoft.com/office/drawing/2014/main" id="{73A7B499-FE89-0F4A-ADAE-D7C8ED97ADB6}"/>
              </a:ext>
            </a:extLst>
          </p:cNvPr>
          <p:cNvPicPr>
            <a:picLocks noChangeAspect="1" noChangeArrowheads="1"/>
          </p:cNvPicPr>
          <p:nvPr/>
        </p:nvPicPr>
        <p:blipFill rotWithShape="1">
          <a:blip r:embed="rId5">
            <a:extLst>
              <a:ext uri="{28A0092B-C50C-407E-A947-70E740481C1C}">
                <a14:useLocalDpi xmlns:a14="http://schemas.microsoft.com/office/drawing/2010/main" val="0"/>
              </a:ext>
            </a:extLst>
          </a:blip>
          <a:srcRect l="9938" t="4156" b="11933"/>
          <a:stretch/>
        </p:blipFill>
        <p:spPr bwMode="auto">
          <a:xfrm>
            <a:off x="838200" y="2205060"/>
            <a:ext cx="5257800" cy="4084083"/>
          </a:xfrm>
          <a:prstGeom prst="rect">
            <a:avLst/>
          </a:prstGeom>
          <a:noFill/>
          <a:extLst>
            <a:ext uri="{909E8E84-426E-40DD-AFC4-6F175D3DCCD1}">
              <a14:hiddenFill xmlns:a14="http://schemas.microsoft.com/office/drawing/2010/main">
                <a:solidFill>
                  <a:srgbClr val="FFFFFF"/>
                </a:solidFill>
              </a14:hiddenFill>
            </a:ext>
          </a:extLst>
        </p:spPr>
      </p:pic>
    </p:spTree>
  </p:cSld>
  <p:clrMapOvr>
    <a:masterClrMapping/>
  </p:clrMapOvr>
  <mc:AlternateContent xmlns:mc="http://schemas.openxmlformats.org/markup-compatibility/2006" xmlns:p15="http://schemas.microsoft.com/office/powerpoint/2012/main">
    <mc:Choice Requires="p15">
      <p:transition xmlns:p14="http://schemas.microsoft.com/office/powerpoint/2010/main" spd="slow" p14:dur="1250">
        <p15:prstTrans prst="pageCurlDouble"/>
      </p:transition>
    </mc:Choice>
    <mc:Fallback xmlns="">
      <p:transition spd="slow">
        <p:fade/>
      </p:transition>
    </mc:Fallback>
  </mc:AlternateContent>
</p:sld>
</file>

<file path=ppt/slides/slide4.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1" y="410937"/>
            <a:ext cx="12153900" cy="2227943"/>
          </a:xfrm>
          <a:prstGeom prst="snip2Diag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vi-VN" sz="3733" b="1" dirty="0">
                <a:solidFill>
                  <a:prstClr val="black"/>
                </a:solidFill>
                <a:latin typeface="Times New Roman" panose="02020603050405020304" pitchFamily="18" charset="0"/>
                <a:cs typeface="Times New Roman" panose="02020603050405020304" pitchFamily="18" charset="0"/>
                <a:sym typeface="Arial"/>
              </a:rPr>
              <a:t>Câu 2: Hội nghị Ban Chấp hành Trung ương Đảng Cộng sản Đông Dương lần thư VIII tổ chức tại đâu?</a:t>
            </a:r>
            <a:endParaRPr lang="en-US" sz="3733" b="1" dirty="0">
              <a:solidFill>
                <a:prstClr val="black"/>
              </a:solidFill>
              <a:latin typeface="Times New Roman" panose="02020603050405020304" pitchFamily="18" charset="0"/>
              <a:cs typeface="Times New Roman" panose="02020603050405020304" pitchFamily="18" charset="0"/>
              <a:sym typeface="Arial"/>
            </a:endParaRPr>
          </a:p>
        </p:txBody>
      </p:sp>
      <p:sp>
        <p:nvSpPr>
          <p:cNvPr id="2" name="Rectangle 1">
            <a:extLst>
              <a:ext uri="{FF2B5EF4-FFF2-40B4-BE49-F238E27FC236}">
                <a16:creationId xmlns:a16="http://schemas.microsoft.com/office/drawing/2014/main" id="{23A64940-8ACA-BB49-80D3-1B4E8D1BE24B}"/>
              </a:ext>
            </a:extLst>
          </p:cNvPr>
          <p:cNvSpPr/>
          <p:nvPr/>
        </p:nvSpPr>
        <p:spPr>
          <a:xfrm>
            <a:off x="1016000" y="6212115"/>
            <a:ext cx="2249715"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VN">
              <a:solidFill>
                <a:prstClr val="white"/>
              </a:solidFill>
              <a:latin typeface="Calibri" panose="020F0502020204030204"/>
              <a:sym typeface="Arial"/>
            </a:endParaRPr>
          </a:p>
        </p:txBody>
      </p:sp>
      <p:sp>
        <p:nvSpPr>
          <p:cNvPr id="50" name="Snip Diagonal Corner Rectangle 49"/>
          <p:cNvSpPr/>
          <p:nvPr/>
        </p:nvSpPr>
        <p:spPr>
          <a:xfrm>
            <a:off x="2192613" y="2779627"/>
            <a:ext cx="8820827" cy="3427408"/>
          </a:xfrm>
          <a:prstGeom prst="snip2Diag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lnSpc>
                <a:spcPct val="150000"/>
              </a:lnSpc>
              <a:defRPr/>
            </a:pPr>
            <a:r>
              <a:rPr lang="vi-VN" sz="3200" b="1" dirty="0">
                <a:solidFill>
                  <a:srgbClr val="FF0000"/>
                </a:solidFill>
                <a:latin typeface="Times New Roman" panose="02020603050405020304" pitchFamily="18" charset="0"/>
                <a:cs typeface="Times New Roman" panose="02020603050405020304" pitchFamily="18" charset="0"/>
                <a:sym typeface="Arial"/>
              </a:rPr>
              <a:t>A. Pác Bó (Cao Bằng)</a:t>
            </a:r>
          </a:p>
          <a:p>
            <a:pPr defTabSz="914377">
              <a:lnSpc>
                <a:spcPct val="150000"/>
              </a:lnSpc>
              <a:defRPr/>
            </a:pPr>
            <a:r>
              <a:rPr lang="vi-VN" sz="3200" b="1" dirty="0">
                <a:solidFill>
                  <a:srgbClr val="FF0000"/>
                </a:solidFill>
                <a:latin typeface="Times New Roman" panose="02020603050405020304" pitchFamily="18" charset="0"/>
                <a:cs typeface="Times New Roman" panose="02020603050405020304" pitchFamily="18" charset="0"/>
                <a:sym typeface="Arial"/>
              </a:rPr>
              <a:t>B. Bắc Cạn</a:t>
            </a:r>
          </a:p>
          <a:p>
            <a:pPr defTabSz="914377">
              <a:lnSpc>
                <a:spcPct val="150000"/>
              </a:lnSpc>
              <a:defRPr/>
            </a:pPr>
            <a:r>
              <a:rPr lang="vi-VN" sz="3200" b="1" dirty="0">
                <a:solidFill>
                  <a:srgbClr val="FF0000"/>
                </a:solidFill>
                <a:latin typeface="Times New Roman" panose="02020603050405020304" pitchFamily="18" charset="0"/>
                <a:cs typeface="Times New Roman" panose="02020603050405020304" pitchFamily="18" charset="0"/>
                <a:sym typeface="Arial"/>
              </a:rPr>
              <a:t>C. Bắc Sơn (Lạng sơn)</a:t>
            </a:r>
          </a:p>
          <a:p>
            <a:pPr defTabSz="914377">
              <a:lnSpc>
                <a:spcPct val="150000"/>
              </a:lnSpc>
              <a:defRPr/>
            </a:pPr>
            <a:r>
              <a:rPr lang="vi-VN" sz="3200" b="1" dirty="0">
                <a:solidFill>
                  <a:srgbClr val="FF0000"/>
                </a:solidFill>
                <a:latin typeface="Times New Roman" panose="02020603050405020304" pitchFamily="18" charset="0"/>
                <a:cs typeface="Times New Roman" panose="02020603050405020304" pitchFamily="18" charset="0"/>
                <a:sym typeface="Arial"/>
              </a:rPr>
              <a:t>D. Tân Trào (Tuyên Quang)</a:t>
            </a:r>
          </a:p>
        </p:txBody>
      </p:sp>
      <p:sp>
        <p:nvSpPr>
          <p:cNvPr id="3" name="Oval 2">
            <a:extLst>
              <a:ext uri="{FF2B5EF4-FFF2-40B4-BE49-F238E27FC236}">
                <a16:creationId xmlns:a16="http://schemas.microsoft.com/office/drawing/2014/main" id="{8479FF86-A895-8442-A606-5FAAAA317D90}"/>
              </a:ext>
            </a:extLst>
          </p:cNvPr>
          <p:cNvSpPr/>
          <p:nvPr/>
        </p:nvSpPr>
        <p:spPr>
          <a:xfrm>
            <a:off x="2359871" y="3134360"/>
            <a:ext cx="685075" cy="589280"/>
          </a:xfrm>
          <a:prstGeom prst="ellipse">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prstClr val="black"/>
              </a:solidFill>
              <a:latin typeface="Calibri" panose="020F0502020204030204"/>
              <a:sym typeface="Arial"/>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1" y="5388205"/>
            <a:ext cx="2400300" cy="1468203"/>
          </a:xfrm>
          <a:prstGeom prst="rect">
            <a:avLst/>
          </a:prstGeom>
        </p:spPr>
      </p:pic>
    </p:spTree>
    <p:extLst>
      <p:ext uri="{BB962C8B-B14F-4D97-AF65-F5344CB8AC3E}">
        <p14:creationId xmlns:p14="http://schemas.microsoft.com/office/powerpoint/2010/main" val="177050782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900" decel="100000" fill="hold"/>
                                        <p:tgtEl>
                                          <p:spTgt spid="5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P spid="3" grpId="0" animBg="1"/>
    </p:bldLst>
  </p:timing>
</p:sld>
</file>

<file path=ppt/slides/slide4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62" name="dubuque精美钢琴曲">
            <a:hlinkClick r:id="" action="ppaction://media"/>
          </p:cNvPr>
          <p:cNvPicPr>
            <a:picLocks noChangeAspect="1"/>
          </p:cNvPicPr>
          <p:nvPr>
            <a:audioFile r:link="rId2"/>
            <p:extLst>
              <p:ext uri="{DAA4B4D4-6D71-4841-9C94-3DE7FCFB9230}">
                <p14:media xmlns:p14="http://schemas.microsoft.com/office/powerpoint/2010/main" r:embed="rId1"/>
              </p:ext>
            </p:extLst>
          </p:nvPr>
        </p:nvPicPr>
        <p:blipFill>
          <a:blip r:embed="rId7"/>
          <a:stretch>
            <a:fillRect/>
          </a:stretch>
        </p:blipFill>
        <p:spPr>
          <a:xfrm>
            <a:off x="-599288" y="175125"/>
            <a:ext cx="609459" cy="609459"/>
          </a:xfrm>
          <a:prstGeom prst="rect">
            <a:avLst/>
          </a:prstGeom>
        </p:spPr>
      </p:pic>
      <p:pic>
        <p:nvPicPr>
          <p:cNvPr id="4" name="图片 3">
            <a:extLst>
              <a:ext uri="{FF2B5EF4-FFF2-40B4-BE49-F238E27FC236}">
                <a16:creationId xmlns:a16="http://schemas.microsoft.com/office/drawing/2014/main" id="{04714BCA-BDEB-4E21-957E-243FA4BD208E}"/>
              </a:ext>
            </a:extLst>
          </p:cNvPr>
          <p:cNvPicPr>
            <a:picLocks noChangeAspect="1"/>
          </p:cNvPicPr>
          <p:nvPr/>
        </p:nvPicPr>
        <p:blipFill>
          <a:blip r:embed="rId8">
            <a:extLst>
              <a:ext uri="{28A0092B-C50C-407E-A947-70E740481C1C}">
                <a14:useLocalDpi xmlns:a14="http://schemas.microsoft.com/office/drawing/2010/main" val="0"/>
              </a:ext>
            </a:extLst>
          </a:blip>
          <a:stretch>
            <a:fillRect/>
          </a:stretch>
        </p:blipFill>
        <p:spPr>
          <a:xfrm>
            <a:off x="2205" y="1240"/>
            <a:ext cx="12187592" cy="6855520"/>
          </a:xfrm>
          <a:prstGeom prst="rect">
            <a:avLst/>
          </a:prstGeom>
        </p:spPr>
      </p:pic>
      <p:pic>
        <p:nvPicPr>
          <p:cNvPr id="7" name="图片 6">
            <a:extLst>
              <a:ext uri="{FF2B5EF4-FFF2-40B4-BE49-F238E27FC236}">
                <a16:creationId xmlns:a16="http://schemas.microsoft.com/office/drawing/2014/main" id="{B838AB8A-46FD-4DE5-B6B9-4F7C78796621}"/>
              </a:ext>
            </a:extLst>
          </p:cNvPr>
          <p:cNvPicPr>
            <a:picLocks noChangeAspect="1"/>
          </p:cNvPicPr>
          <p:nvPr/>
        </p:nvPicPr>
        <p:blipFill>
          <a:blip r:embed="rId9">
            <a:extLst>
              <a:ext uri="{28A0092B-C50C-407E-A947-70E740481C1C}">
                <a14:useLocalDpi xmlns:a14="http://schemas.microsoft.com/office/drawing/2010/main" val="0"/>
              </a:ext>
            </a:extLst>
          </a:blip>
          <a:stretch>
            <a:fillRect/>
          </a:stretch>
        </p:blipFill>
        <p:spPr>
          <a:xfrm>
            <a:off x="-1139881" y="4187236"/>
            <a:ext cx="3188719" cy="2671177"/>
          </a:xfrm>
          <a:prstGeom prst="rect">
            <a:avLst/>
          </a:prstGeom>
        </p:spPr>
      </p:pic>
      <p:pic>
        <p:nvPicPr>
          <p:cNvPr id="10" name="图片 9">
            <a:extLst>
              <a:ext uri="{FF2B5EF4-FFF2-40B4-BE49-F238E27FC236}">
                <a16:creationId xmlns:a16="http://schemas.microsoft.com/office/drawing/2014/main" id="{AA5D89A8-B22B-4149-AE80-8C3929F7796D}"/>
              </a:ext>
            </a:extLst>
          </p:cNvPr>
          <p:cNvPicPr>
            <a:picLocks noChangeAspect="1"/>
          </p:cNvPicPr>
          <p:nvPr/>
        </p:nvPicPr>
        <p:blipFill>
          <a:blip r:embed="rId10">
            <a:extLst>
              <a:ext uri="{28A0092B-C50C-407E-A947-70E740481C1C}">
                <a14:useLocalDpi xmlns:a14="http://schemas.microsoft.com/office/drawing/2010/main" val="0"/>
              </a:ext>
            </a:extLst>
          </a:blip>
          <a:stretch>
            <a:fillRect/>
          </a:stretch>
        </p:blipFill>
        <p:spPr>
          <a:xfrm>
            <a:off x="-656815" y="-332232"/>
            <a:ext cx="3173117" cy="3426967"/>
          </a:xfrm>
          <a:prstGeom prst="rect">
            <a:avLst/>
          </a:prstGeom>
        </p:spPr>
      </p:pic>
      <p:pic>
        <p:nvPicPr>
          <p:cNvPr id="12" name="图片 11">
            <a:extLst>
              <a:ext uri="{FF2B5EF4-FFF2-40B4-BE49-F238E27FC236}">
                <a16:creationId xmlns:a16="http://schemas.microsoft.com/office/drawing/2014/main" id="{12B4AFD8-2B92-4929-9BBB-BD3D388C9B1E}"/>
              </a:ext>
            </a:extLst>
          </p:cNvPr>
          <p:cNvPicPr>
            <a:picLocks noChangeAspect="1"/>
          </p:cNvPicPr>
          <p:nvPr/>
        </p:nvPicPr>
        <p:blipFill>
          <a:blip r:embed="rId11">
            <a:extLst>
              <a:ext uri="{28A0092B-C50C-407E-A947-70E740481C1C}">
                <a14:useLocalDpi xmlns:a14="http://schemas.microsoft.com/office/drawing/2010/main" val="0"/>
              </a:ext>
            </a:extLst>
          </a:blip>
          <a:stretch>
            <a:fillRect/>
          </a:stretch>
        </p:blipFill>
        <p:spPr>
          <a:xfrm>
            <a:off x="9633751" y="4336204"/>
            <a:ext cx="3597917" cy="2799917"/>
          </a:xfrm>
          <a:prstGeom prst="rect">
            <a:avLst/>
          </a:prstGeom>
        </p:spPr>
      </p:pic>
      <p:pic>
        <p:nvPicPr>
          <p:cNvPr id="3" name="图片 2">
            <a:extLst>
              <a:ext uri="{FF2B5EF4-FFF2-40B4-BE49-F238E27FC236}">
                <a16:creationId xmlns:a16="http://schemas.microsoft.com/office/drawing/2014/main" id="{DB62CEBD-6534-409D-B545-34C538096DC8}"/>
              </a:ext>
            </a:extLst>
          </p:cNvPr>
          <p:cNvPicPr>
            <a:picLocks noChangeAspect="1"/>
          </p:cNvPicPr>
          <p:nvPr/>
        </p:nvPicPr>
        <p:blipFill>
          <a:blip r:embed="rId12">
            <a:extLst>
              <a:ext uri="{28A0092B-C50C-407E-A947-70E740481C1C}">
                <a14:useLocalDpi xmlns:a14="http://schemas.microsoft.com/office/drawing/2010/main" val="0"/>
              </a:ext>
            </a:extLst>
          </a:blip>
          <a:stretch>
            <a:fillRect/>
          </a:stretch>
        </p:blipFill>
        <p:spPr>
          <a:xfrm>
            <a:off x="10749315" y="-14150"/>
            <a:ext cx="1694696" cy="2161905"/>
          </a:xfrm>
          <a:prstGeom prst="rect">
            <a:avLst/>
          </a:prstGeom>
        </p:spPr>
      </p:pic>
      <p:pic>
        <p:nvPicPr>
          <p:cNvPr id="13" name="图片 55">
            <a:extLst>
              <a:ext uri="{FF2B5EF4-FFF2-40B4-BE49-F238E27FC236}">
                <a16:creationId xmlns:a16="http://schemas.microsoft.com/office/drawing/2014/main" id="{71464CC5-EB03-4129-9163-FE9DD22BC2BB}"/>
              </a:ext>
            </a:extLst>
          </p:cNvPr>
          <p:cNvPicPr>
            <a:picLocks noChangeAspect="1"/>
          </p:cNvPicPr>
          <p:nvPr/>
        </p:nvPicPr>
        <p:blipFill>
          <a:blip r:embed="rId13" cstate="print">
            <a:extLst>
              <a:ext uri="{28A0092B-C50C-407E-A947-70E740481C1C}">
                <a14:useLocalDpi xmlns:a14="http://schemas.microsoft.com/office/drawing/2010/main" val="0"/>
              </a:ext>
            </a:extLst>
          </a:blip>
          <a:stretch>
            <a:fillRect/>
          </a:stretch>
        </p:blipFill>
        <p:spPr>
          <a:xfrm>
            <a:off x="4042335" y="4671886"/>
            <a:ext cx="3597917" cy="3885751"/>
          </a:xfrm>
          <a:prstGeom prst="rect">
            <a:avLst/>
          </a:prstGeom>
        </p:spPr>
      </p:pic>
      <p:sp>
        <p:nvSpPr>
          <p:cNvPr id="15" name="TextBox 14">
            <a:extLst>
              <a:ext uri="{FF2B5EF4-FFF2-40B4-BE49-F238E27FC236}">
                <a16:creationId xmlns:a16="http://schemas.microsoft.com/office/drawing/2014/main" id="{6BD2C7EC-F87B-EA4A-84F2-933E81030387}"/>
              </a:ext>
            </a:extLst>
          </p:cNvPr>
          <p:cNvSpPr txBox="1"/>
          <p:nvPr>
            <p:custDataLst>
              <p:tags r:id="rId3"/>
            </p:custDataLst>
          </p:nvPr>
        </p:nvSpPr>
        <p:spPr>
          <a:xfrm>
            <a:off x="1602909" y="2345373"/>
            <a:ext cx="8986179" cy="1323439"/>
          </a:xfrm>
          <a:prstGeom prst="rect">
            <a:avLst/>
          </a:prstGeom>
          <a:noFill/>
        </p:spPr>
        <p:txBody>
          <a:bodyPr wrap="square" rtlCol="0">
            <a:spAutoFit/>
          </a:bodyPr>
          <a:lstStyle/>
          <a:p>
            <a:pPr algn="ctr" defTabSz="1219140">
              <a:buClr>
                <a:srgbClr val="000000"/>
              </a:buClr>
              <a:defRPr/>
            </a:pPr>
            <a:r>
              <a:rPr lang="en-US" sz="4000" b="1" kern="0" dirty="0">
                <a:solidFill>
                  <a:srgbClr val="FF0000"/>
                </a:solidFill>
                <a:latin typeface="Times New Roman" panose="02020603050405020304" pitchFamily="18" charset="0"/>
                <a:cs typeface="Times New Roman" panose="02020603050405020304" pitchFamily="18" charset="0"/>
                <a:sym typeface="Arial"/>
              </a:rPr>
              <a:t>XIN CHÂN THÀNH CẢM ƠN QUÝ THẦY, CÔ VÀ CÁC EM HỌC SINH.</a:t>
            </a:r>
          </a:p>
        </p:txBody>
      </p:sp>
      <p:sp>
        <p:nvSpPr>
          <p:cNvPr id="11" name="TextBox 10">
            <a:extLst>
              <a:ext uri="{FF2B5EF4-FFF2-40B4-BE49-F238E27FC236}">
                <a16:creationId xmlns:a16="http://schemas.microsoft.com/office/drawing/2014/main" id="{693D7041-1B19-AF4D-BEE9-F2A09A8930C0}"/>
              </a:ext>
            </a:extLst>
          </p:cNvPr>
          <p:cNvSpPr txBox="1"/>
          <p:nvPr>
            <p:custDataLst>
              <p:tags r:id="rId4"/>
            </p:custDataLst>
          </p:nvPr>
        </p:nvSpPr>
        <p:spPr>
          <a:xfrm>
            <a:off x="2755221" y="1145151"/>
            <a:ext cx="6681555" cy="769441"/>
          </a:xfrm>
          <a:prstGeom prst="rect">
            <a:avLst/>
          </a:prstGeom>
          <a:noFill/>
        </p:spPr>
        <p:txBody>
          <a:bodyPr wrap="square" rtlCol="0">
            <a:spAutoFit/>
          </a:bodyPr>
          <a:lstStyle/>
          <a:p>
            <a:pPr algn="ctr" defTabSz="1219140">
              <a:buClr>
                <a:srgbClr val="000000"/>
              </a:buClr>
              <a:defRPr/>
            </a:pPr>
            <a:r>
              <a:rPr lang="en-US" sz="4400" b="1" kern="0" dirty="0">
                <a:solidFill>
                  <a:srgbClr val="0070C0"/>
                </a:solidFill>
                <a:latin typeface="Times New Roman" panose="02020603050405020304" pitchFamily="18" charset="0"/>
                <a:cs typeface="Times New Roman" panose="02020603050405020304" pitchFamily="18" charset="0"/>
                <a:sym typeface="Arial"/>
              </a:rPr>
              <a:t>BÀI HỌC KẾT THÚC.</a:t>
            </a:r>
          </a:p>
        </p:txBody>
      </p:sp>
    </p:spTree>
    <p:extLst>
      <p:ext uri="{BB962C8B-B14F-4D97-AF65-F5344CB8AC3E}">
        <p14:creationId xmlns:p14="http://schemas.microsoft.com/office/powerpoint/2010/main" val="1924502373"/>
      </p:ext>
    </p:extLst>
  </p:cSld>
  <p:clrMapOvr>
    <a:masterClrMapping/>
  </p:clrMapOvr>
  <mc:AlternateContent xmlns:mc="http://schemas.openxmlformats.org/markup-compatibility/2006" xmlns:p14="http://schemas.microsoft.com/office/powerpoint/2010/main">
    <mc:Choice Requires="p14">
      <p:transition spd="slow" p14:dur="900">
        <p14:warp dir="in"/>
      </p:transition>
    </mc:Choice>
    <mc:Fallback xmlns="">
      <p:transition spd="slow">
        <p:fade/>
      </p:transition>
    </mc:Fallback>
  </mc:AlternateContent>
  <p:timing>
    <p:tnLst>
      <p:par>
        <p:cTn id="1" dur="indefinite" restart="never" nodeType="tmRoot">
          <p:childTnLst>
            <p:audio>
              <p:cMediaNode vol="100000" numSld="999">
                <p:cTn id="2" repeatCount="indefinite" fill="hold" display="0">
                  <p:stCondLst>
                    <p:cond delay="indefinite"/>
                  </p:stCondLst>
                  <p:endCondLst>
                    <p:cond evt="onStopAudio" delay="0">
                      <p:tgtEl>
                        <p:sldTgt/>
                      </p:tgtEl>
                    </p:cond>
                  </p:endCondLst>
                </p:cTn>
                <p:tgtEl>
                  <p:spTgt spid="62"/>
                </p:tgtEl>
              </p:cMediaNode>
            </p:audio>
          </p:childTnLst>
        </p:cTn>
      </p:par>
    </p:tnLst>
  </p:timing>
</p:sld>
</file>

<file path=ppt/slides/slide5.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1" y="410937"/>
            <a:ext cx="12153900" cy="2227943"/>
          </a:xfrm>
          <a:prstGeom prst="snip2Diag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vi-VN" sz="3733" b="1" dirty="0">
                <a:solidFill>
                  <a:prstClr val="black"/>
                </a:solidFill>
                <a:latin typeface="Times New Roman" panose="02020603050405020304" pitchFamily="18" charset="0"/>
                <a:cs typeface="Times New Roman" panose="02020603050405020304" pitchFamily="18" charset="0"/>
                <a:sym typeface="Arial"/>
              </a:rPr>
              <a:t>Câu 3:  Đội du kích đầu tiên của cách mạng Việt Nam là gì?</a:t>
            </a:r>
            <a:endParaRPr lang="en-US" sz="3733" b="1" dirty="0">
              <a:solidFill>
                <a:prstClr val="black"/>
              </a:solidFill>
              <a:latin typeface="Times New Roman" panose="02020603050405020304" pitchFamily="18" charset="0"/>
              <a:cs typeface="Times New Roman" panose="02020603050405020304" pitchFamily="18" charset="0"/>
              <a:sym typeface="Arial"/>
            </a:endParaRPr>
          </a:p>
        </p:txBody>
      </p:sp>
      <p:sp>
        <p:nvSpPr>
          <p:cNvPr id="2" name="Rectangle 1">
            <a:extLst>
              <a:ext uri="{FF2B5EF4-FFF2-40B4-BE49-F238E27FC236}">
                <a16:creationId xmlns:a16="http://schemas.microsoft.com/office/drawing/2014/main" id="{23A64940-8ACA-BB49-80D3-1B4E8D1BE24B}"/>
              </a:ext>
            </a:extLst>
          </p:cNvPr>
          <p:cNvSpPr/>
          <p:nvPr/>
        </p:nvSpPr>
        <p:spPr>
          <a:xfrm>
            <a:off x="1016000" y="6212115"/>
            <a:ext cx="2249715"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VN">
              <a:solidFill>
                <a:prstClr val="white"/>
              </a:solidFill>
              <a:latin typeface="Calibri" panose="020F0502020204030204"/>
              <a:sym typeface="Arial"/>
            </a:endParaRPr>
          </a:p>
        </p:txBody>
      </p:sp>
      <p:sp>
        <p:nvSpPr>
          <p:cNvPr id="50" name="Snip Diagonal Corner Rectangle 49"/>
          <p:cNvSpPr/>
          <p:nvPr/>
        </p:nvSpPr>
        <p:spPr>
          <a:xfrm>
            <a:off x="1256937" y="2692177"/>
            <a:ext cx="10505440" cy="3427408"/>
          </a:xfrm>
          <a:prstGeom prst="snip2Diag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lnSpc>
                <a:spcPct val="150000"/>
              </a:lnSpc>
              <a:defRPr/>
            </a:pPr>
            <a:r>
              <a:rPr lang="vi-VN" sz="3200" dirty="0">
                <a:solidFill>
                  <a:srgbClr val="FF0000"/>
                </a:solidFill>
                <a:latin typeface="Times New Roman" panose="02020603050405020304" pitchFamily="18" charset="0"/>
                <a:cs typeface="Times New Roman" panose="02020603050405020304" pitchFamily="18" charset="0"/>
                <a:sym typeface="Arial"/>
              </a:rPr>
              <a:t>A. Đội du kích Bắc Sơn.</a:t>
            </a:r>
          </a:p>
          <a:p>
            <a:pPr defTabSz="914377">
              <a:lnSpc>
                <a:spcPct val="150000"/>
              </a:lnSpc>
              <a:defRPr/>
            </a:pPr>
            <a:r>
              <a:rPr lang="vi-VN" sz="3200" dirty="0">
                <a:solidFill>
                  <a:srgbClr val="FF0000"/>
                </a:solidFill>
                <a:latin typeface="Times New Roman" panose="02020603050405020304" pitchFamily="18" charset="0"/>
                <a:cs typeface="Times New Roman" panose="02020603050405020304" pitchFamily="18" charset="0"/>
                <a:sym typeface="Arial"/>
              </a:rPr>
              <a:t>B. Đội du kích Ba Tơ.</a:t>
            </a:r>
          </a:p>
          <a:p>
            <a:pPr defTabSz="914377">
              <a:lnSpc>
                <a:spcPct val="150000"/>
              </a:lnSpc>
              <a:defRPr/>
            </a:pPr>
            <a:r>
              <a:rPr lang="vi-VN" sz="3200" dirty="0">
                <a:solidFill>
                  <a:srgbClr val="FF0000"/>
                </a:solidFill>
                <a:latin typeface="Times New Roman" panose="02020603050405020304" pitchFamily="18" charset="0"/>
                <a:cs typeface="Times New Roman" panose="02020603050405020304" pitchFamily="18" charset="0"/>
                <a:sym typeface="Arial"/>
              </a:rPr>
              <a:t>C. Đội du kích Võ Nhai.</a:t>
            </a:r>
          </a:p>
          <a:p>
            <a:pPr defTabSz="914377">
              <a:lnSpc>
                <a:spcPct val="150000"/>
              </a:lnSpc>
              <a:defRPr/>
            </a:pPr>
            <a:r>
              <a:rPr lang="vi-VN" sz="3200" dirty="0">
                <a:solidFill>
                  <a:srgbClr val="FF0000"/>
                </a:solidFill>
                <a:latin typeface="Times New Roman" panose="02020603050405020304" pitchFamily="18" charset="0"/>
                <a:cs typeface="Times New Roman" panose="02020603050405020304" pitchFamily="18" charset="0"/>
                <a:sym typeface="Arial"/>
              </a:rPr>
              <a:t>D. Đội du kích Đình Bảng.</a:t>
            </a:r>
          </a:p>
        </p:txBody>
      </p:sp>
      <p:sp>
        <p:nvSpPr>
          <p:cNvPr id="3" name="Oval 2">
            <a:extLst>
              <a:ext uri="{FF2B5EF4-FFF2-40B4-BE49-F238E27FC236}">
                <a16:creationId xmlns:a16="http://schemas.microsoft.com/office/drawing/2014/main" id="{8479FF86-A895-8442-A606-5FAAAA317D90}"/>
              </a:ext>
            </a:extLst>
          </p:cNvPr>
          <p:cNvSpPr/>
          <p:nvPr/>
        </p:nvSpPr>
        <p:spPr>
          <a:xfrm>
            <a:off x="1475874" y="3129622"/>
            <a:ext cx="527175" cy="589280"/>
          </a:xfrm>
          <a:prstGeom prst="ellipse">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prstClr val="black"/>
              </a:solidFill>
              <a:latin typeface="Calibri" panose="020F0502020204030204"/>
              <a:sym typeface="Arial"/>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1" y="5388205"/>
            <a:ext cx="2400300" cy="1468203"/>
          </a:xfrm>
          <a:prstGeom prst="rect">
            <a:avLst/>
          </a:prstGeom>
        </p:spPr>
      </p:pic>
    </p:spTree>
    <p:extLst>
      <p:ext uri="{BB962C8B-B14F-4D97-AF65-F5344CB8AC3E}">
        <p14:creationId xmlns:p14="http://schemas.microsoft.com/office/powerpoint/2010/main" val="2697629503"/>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900" decel="100000" fill="hold"/>
                                        <p:tgtEl>
                                          <p:spTgt spid="5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P spid="3" grpId="0" animBg="1"/>
    </p:bldLst>
  </p:timing>
</p:sld>
</file>

<file path=ppt/slides/slide6.xml><?xml version="1.0" encoding="utf-8"?>
<p:sld xmlns:a="http://schemas.openxmlformats.org/drawingml/2006/main" xmlns:r="http://schemas.openxmlformats.org/officeDocument/2006/relationships" xmlns:p="http://schemas.openxmlformats.org/presentationml/2006/main">
  <p:cSld>
    <p:bg>
      <p:bgPr>
        <a:blipFill dpi="0" rotWithShape="1">
          <a:blip r:embed="rId3">
            <a:lum/>
          </a:blip>
          <a:srcRect/>
          <a:stretch>
            <a:fillRect/>
          </a:stretch>
        </a:blipFill>
        <a:effectLst/>
      </p:bgPr>
    </p:bg>
    <p:spTree>
      <p:nvGrpSpPr>
        <p:cNvPr id="1" name=""/>
        <p:cNvGrpSpPr/>
        <p:nvPr/>
      </p:nvGrpSpPr>
      <p:grpSpPr>
        <a:xfrm>
          <a:off x="0" y="0"/>
          <a:ext cx="0" cy="0"/>
          <a:chOff x="0" y="0"/>
          <a:chExt cx="0" cy="0"/>
        </a:xfrm>
      </p:grpSpPr>
      <p:sp>
        <p:nvSpPr>
          <p:cNvPr id="40" name="Snip Diagonal Corner Rectangle 39"/>
          <p:cNvSpPr/>
          <p:nvPr/>
        </p:nvSpPr>
        <p:spPr>
          <a:xfrm>
            <a:off x="1" y="410937"/>
            <a:ext cx="12153900" cy="2227943"/>
          </a:xfrm>
          <a:prstGeom prst="snip2DiagRect">
            <a:avLst/>
          </a:prstGeom>
          <a:solidFill>
            <a:schemeClr val="accent2">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defRPr/>
            </a:pPr>
            <a:r>
              <a:rPr lang="en-US" sz="3733" b="1" dirty="0" err="1">
                <a:solidFill>
                  <a:prstClr val="black"/>
                </a:solidFill>
                <a:latin typeface="Times New Roman" panose="02020603050405020304" pitchFamily="18" charset="0"/>
                <a:cs typeface="Times New Roman" panose="02020603050405020304" pitchFamily="18" charset="0"/>
                <a:sym typeface="Arial"/>
              </a:rPr>
              <a:t>Câu</a:t>
            </a:r>
            <a:r>
              <a:rPr lang="en-US" sz="3733" b="1" dirty="0">
                <a:solidFill>
                  <a:prstClr val="black"/>
                </a:solidFill>
                <a:latin typeface="Times New Roman" panose="02020603050405020304" pitchFamily="18" charset="0"/>
                <a:cs typeface="Times New Roman" panose="02020603050405020304" pitchFamily="18" charset="0"/>
                <a:sym typeface="Arial"/>
              </a:rPr>
              <a:t> 4: </a:t>
            </a:r>
            <a:r>
              <a:rPr lang="vi-VN" sz="3733" b="1" dirty="0">
                <a:solidFill>
                  <a:prstClr val="black"/>
                </a:solidFill>
                <a:latin typeface="Times New Roman" panose="02020603050405020304" pitchFamily="18" charset="0"/>
                <a:cs typeface="Times New Roman" panose="02020603050405020304" pitchFamily="18" charset="0"/>
                <a:sym typeface="Arial"/>
              </a:rPr>
              <a:t>Nguyên nhân Nhật tiến hành đảo chính lật đổ Pháp vào đêm 9/3/1945?</a:t>
            </a:r>
            <a:endParaRPr lang="en-US" sz="3733" b="1" dirty="0">
              <a:solidFill>
                <a:prstClr val="black"/>
              </a:solidFill>
              <a:latin typeface="Times New Roman" panose="02020603050405020304" pitchFamily="18" charset="0"/>
              <a:cs typeface="Times New Roman" panose="02020603050405020304" pitchFamily="18" charset="0"/>
              <a:sym typeface="Arial"/>
            </a:endParaRPr>
          </a:p>
        </p:txBody>
      </p:sp>
      <p:sp>
        <p:nvSpPr>
          <p:cNvPr id="2" name="Rectangle 1">
            <a:extLst>
              <a:ext uri="{FF2B5EF4-FFF2-40B4-BE49-F238E27FC236}">
                <a16:creationId xmlns:a16="http://schemas.microsoft.com/office/drawing/2014/main" id="{23A64940-8ACA-BB49-80D3-1B4E8D1BE24B}"/>
              </a:ext>
            </a:extLst>
          </p:cNvPr>
          <p:cNvSpPr/>
          <p:nvPr/>
        </p:nvSpPr>
        <p:spPr>
          <a:xfrm>
            <a:off x="1016000" y="6212115"/>
            <a:ext cx="2249715" cy="377372"/>
          </a:xfrm>
          <a:prstGeom prst="rect">
            <a:avLst/>
          </a:prstGeom>
          <a:solidFill>
            <a:srgbClr val="E8F1F8"/>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algn="ctr" defTabSz="914377"/>
            <a:endParaRPr lang="en-VN">
              <a:solidFill>
                <a:prstClr val="white"/>
              </a:solidFill>
              <a:latin typeface="Calibri" panose="020F0502020204030204"/>
              <a:sym typeface="Arial"/>
            </a:endParaRPr>
          </a:p>
        </p:txBody>
      </p:sp>
      <p:sp>
        <p:nvSpPr>
          <p:cNvPr id="50" name="Snip Diagonal Corner Rectangle 49"/>
          <p:cNvSpPr/>
          <p:nvPr/>
        </p:nvSpPr>
        <p:spPr>
          <a:xfrm>
            <a:off x="1284420" y="2642283"/>
            <a:ext cx="10514644" cy="3804780"/>
          </a:xfrm>
          <a:prstGeom prst="snip2DiagRect">
            <a:avLst/>
          </a:prstGeom>
          <a:solidFill>
            <a:schemeClr val="accent1">
              <a:lumMod val="20000"/>
              <a:lumOff val="80000"/>
              <a:alpha val="70000"/>
            </a:schemeClr>
          </a:solidFill>
          <a:ln>
            <a:noFill/>
          </a:ln>
        </p:spPr>
        <p:style>
          <a:lnRef idx="2">
            <a:schemeClr val="accent1">
              <a:shade val="50000"/>
            </a:schemeClr>
          </a:lnRef>
          <a:fillRef idx="1">
            <a:schemeClr val="accent1"/>
          </a:fillRef>
          <a:effectRef idx="0">
            <a:schemeClr val="accent1"/>
          </a:effectRef>
          <a:fontRef idx="minor">
            <a:schemeClr val="lt1"/>
          </a:fontRef>
        </p:style>
        <p:txBody>
          <a:bodyPr rtlCol="0" anchor="ctr"/>
          <a:lstStyle/>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A. Nhật đang khốn đốn trước các đòn tấn công dồn dập của Anh, Mĩ, phe phát xít đang thua to</a:t>
            </a:r>
          </a:p>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B. Ở Đông Dương, thực dân Pháp đang ráo riết hoạt động chờ đội quân Đồng minh.</a:t>
            </a:r>
          </a:p>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C. Để độc chiếm Đông Dương.</a:t>
            </a:r>
          </a:p>
          <a:p>
            <a:pPr defTabSz="914377">
              <a:defRPr/>
            </a:pPr>
            <a:r>
              <a:rPr lang="vi-VN" sz="3200" dirty="0">
                <a:solidFill>
                  <a:srgbClr val="FF0000"/>
                </a:solidFill>
                <a:latin typeface="Times New Roman" panose="02020603050405020304" pitchFamily="18" charset="0"/>
                <a:cs typeface="Times New Roman" panose="02020603050405020304" pitchFamily="18" charset="0"/>
                <a:sym typeface="Arial"/>
              </a:rPr>
              <a:t>D. Cả ba ý kiến trên.</a:t>
            </a:r>
          </a:p>
        </p:txBody>
      </p:sp>
      <p:sp>
        <p:nvSpPr>
          <p:cNvPr id="3" name="Oval 2">
            <a:extLst>
              <a:ext uri="{FF2B5EF4-FFF2-40B4-BE49-F238E27FC236}">
                <a16:creationId xmlns:a16="http://schemas.microsoft.com/office/drawing/2014/main" id="{8479FF86-A895-8442-A606-5FAAAA317D90}"/>
              </a:ext>
            </a:extLst>
          </p:cNvPr>
          <p:cNvSpPr/>
          <p:nvPr/>
        </p:nvSpPr>
        <p:spPr>
          <a:xfrm>
            <a:off x="1611466" y="5063084"/>
            <a:ext cx="497307" cy="489822"/>
          </a:xfrm>
          <a:prstGeom prst="ellipse">
            <a:avLst/>
          </a:prstGeom>
          <a:noFill/>
          <a:ln w="38100"/>
        </p:spPr>
        <p:style>
          <a:lnRef idx="2">
            <a:schemeClr val="accent6"/>
          </a:lnRef>
          <a:fillRef idx="1">
            <a:schemeClr val="lt1"/>
          </a:fillRef>
          <a:effectRef idx="0">
            <a:schemeClr val="accent6"/>
          </a:effectRef>
          <a:fontRef idx="minor">
            <a:schemeClr val="dk1"/>
          </a:fontRef>
        </p:style>
        <p:txBody>
          <a:bodyPr rtlCol="0" anchor="ctr"/>
          <a:lstStyle/>
          <a:p>
            <a:pPr algn="ctr" defTabSz="1219170">
              <a:buClr>
                <a:srgbClr val="000000"/>
              </a:buClr>
            </a:pPr>
            <a:endParaRPr lang="en-VN" sz="1867" kern="0">
              <a:solidFill>
                <a:prstClr val="black"/>
              </a:solidFill>
              <a:latin typeface="Calibri" panose="020F0502020204030204"/>
              <a:sym typeface="Arial"/>
            </a:endParaRPr>
          </a:p>
        </p:txBody>
      </p:sp>
      <p:pic>
        <p:nvPicPr>
          <p:cNvPr id="46" name="Picture 45">
            <a:hlinkClick r:id="rId4" action="ppaction://hlinksldjump"/>
          </p:cNvPr>
          <p:cNvPicPr>
            <a:picLocks noChangeAspect="1"/>
          </p:cNvPicPr>
          <p:nvPr/>
        </p:nvPicPr>
        <p:blipFill>
          <a:blip r:embed="rId5">
            <a:extLst>
              <a:ext uri="{28A0092B-C50C-407E-A947-70E740481C1C}">
                <a14:useLocalDpi xmlns:a14="http://schemas.microsoft.com/office/drawing/2010/main" val="0"/>
              </a:ext>
            </a:extLst>
          </a:blip>
          <a:stretch>
            <a:fillRect/>
          </a:stretch>
        </p:blipFill>
        <p:spPr>
          <a:xfrm>
            <a:off x="9753601" y="5388205"/>
            <a:ext cx="2400300" cy="1468203"/>
          </a:xfrm>
          <a:prstGeom prst="rect">
            <a:avLst/>
          </a:prstGeom>
        </p:spPr>
      </p:pic>
    </p:spTree>
    <p:extLst>
      <p:ext uri="{BB962C8B-B14F-4D97-AF65-F5344CB8AC3E}">
        <p14:creationId xmlns:p14="http://schemas.microsoft.com/office/powerpoint/2010/main" val="1197134989"/>
      </p:ext>
    </p:extLst>
  </p:cSld>
  <p:clrMapOvr>
    <a:masterClrMapping/>
  </p:clrMapOvr>
  <mc:AlternateContent xmlns:mc="http://schemas.openxmlformats.org/markup-compatibility/2006" xmlns:p14="http://schemas.microsoft.com/office/powerpoint/2010/main">
    <mc:Choice Requires="p14">
      <p:transition spd="slow" p14:dur="1500">
        <p:random/>
      </p:transition>
    </mc:Choice>
    <mc:Fallback xmlns="">
      <p:transition spd="slow">
        <p:random/>
      </p:transition>
    </mc:Fallback>
  </mc:AlternateContent>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37" presetClass="entr" presetSubtype="0" fill="hold" grpId="0" nodeType="afterEffect">
                                  <p:stCondLst>
                                    <p:cond delay="0"/>
                                  </p:stCondLst>
                                  <p:childTnLst>
                                    <p:set>
                                      <p:cBhvr>
                                        <p:cTn id="6" dur="1" fill="hold">
                                          <p:stCondLst>
                                            <p:cond delay="0"/>
                                          </p:stCondLst>
                                        </p:cTn>
                                        <p:tgtEl>
                                          <p:spTgt spid="40"/>
                                        </p:tgtEl>
                                        <p:attrNameLst>
                                          <p:attrName>style.visibility</p:attrName>
                                        </p:attrNameLst>
                                      </p:cBhvr>
                                      <p:to>
                                        <p:strVal val="visible"/>
                                      </p:to>
                                    </p:set>
                                    <p:animEffect transition="in" filter="fade">
                                      <p:cBhvr>
                                        <p:cTn id="7" dur="1000"/>
                                        <p:tgtEl>
                                          <p:spTgt spid="40"/>
                                        </p:tgtEl>
                                      </p:cBhvr>
                                    </p:animEffect>
                                    <p:anim calcmode="lin" valueType="num">
                                      <p:cBhvr>
                                        <p:cTn id="8" dur="1000" fill="hold"/>
                                        <p:tgtEl>
                                          <p:spTgt spid="40"/>
                                        </p:tgtEl>
                                        <p:attrNameLst>
                                          <p:attrName>ppt_x</p:attrName>
                                        </p:attrNameLst>
                                      </p:cBhvr>
                                      <p:tavLst>
                                        <p:tav tm="0">
                                          <p:val>
                                            <p:strVal val="#ppt_x"/>
                                          </p:val>
                                        </p:tav>
                                        <p:tav tm="100000">
                                          <p:val>
                                            <p:strVal val="#ppt_x"/>
                                          </p:val>
                                        </p:tav>
                                      </p:tavLst>
                                    </p:anim>
                                    <p:anim calcmode="lin" valueType="num">
                                      <p:cBhvr>
                                        <p:cTn id="9" dur="900" decel="100000" fill="hold"/>
                                        <p:tgtEl>
                                          <p:spTgt spid="40"/>
                                        </p:tgtEl>
                                        <p:attrNameLst>
                                          <p:attrName>ppt_y</p:attrName>
                                        </p:attrNameLst>
                                      </p:cBhvr>
                                      <p:tavLst>
                                        <p:tav tm="0">
                                          <p:val>
                                            <p:strVal val="#ppt_y+1"/>
                                          </p:val>
                                        </p:tav>
                                        <p:tav tm="100000">
                                          <p:val>
                                            <p:strVal val="#ppt_y-.03"/>
                                          </p:val>
                                        </p:tav>
                                      </p:tavLst>
                                    </p:anim>
                                    <p:anim calcmode="lin" valueType="num">
                                      <p:cBhvr>
                                        <p:cTn id="10" dur="100" accel="100000" fill="hold">
                                          <p:stCondLst>
                                            <p:cond delay="900"/>
                                          </p:stCondLst>
                                        </p:cTn>
                                        <p:tgtEl>
                                          <p:spTgt spid="4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5"/>
                                            </p:cond>
                                          </p:stCondLst>
                                          <p:endCondLst>
                                            <p:cond evt="onStopAudio" delay="0">
                                              <p:tgtEl>
                                                <p:sldTgt/>
                                              </p:tgtEl>
                                            </p:cond>
                                          </p:endCondLst>
                                        </p:cTn>
                                        <p:tgtEl>
                                          <p:sndTgt r:embed="rId2" name="whoosh.wav"/>
                                        </p:tgtEl>
                                      </p:cMediaNode>
                                    </p:audio>
                                  </p:subTnLst>
                                </p:cTn>
                              </p:par>
                            </p:childTnLst>
                          </p:cTn>
                        </p:par>
                        <p:par>
                          <p:cTn id="11" fill="hold">
                            <p:stCondLst>
                              <p:cond delay="1000"/>
                            </p:stCondLst>
                            <p:childTnLst>
                              <p:par>
                                <p:cTn id="12" presetID="37" presetClass="entr" presetSubtype="0" fill="hold" grpId="0" nodeType="afterEffect">
                                  <p:stCondLst>
                                    <p:cond delay="0"/>
                                  </p:stCondLst>
                                  <p:childTnLst>
                                    <p:set>
                                      <p:cBhvr>
                                        <p:cTn id="13" dur="1" fill="hold">
                                          <p:stCondLst>
                                            <p:cond delay="0"/>
                                          </p:stCondLst>
                                        </p:cTn>
                                        <p:tgtEl>
                                          <p:spTgt spid="50"/>
                                        </p:tgtEl>
                                        <p:attrNameLst>
                                          <p:attrName>style.visibility</p:attrName>
                                        </p:attrNameLst>
                                      </p:cBhvr>
                                      <p:to>
                                        <p:strVal val="visible"/>
                                      </p:to>
                                    </p:set>
                                    <p:animEffect transition="in" filter="fade">
                                      <p:cBhvr>
                                        <p:cTn id="14" dur="1000"/>
                                        <p:tgtEl>
                                          <p:spTgt spid="50"/>
                                        </p:tgtEl>
                                      </p:cBhvr>
                                    </p:animEffect>
                                    <p:anim calcmode="lin" valueType="num">
                                      <p:cBhvr>
                                        <p:cTn id="15" dur="1000" fill="hold"/>
                                        <p:tgtEl>
                                          <p:spTgt spid="50"/>
                                        </p:tgtEl>
                                        <p:attrNameLst>
                                          <p:attrName>ppt_x</p:attrName>
                                        </p:attrNameLst>
                                      </p:cBhvr>
                                      <p:tavLst>
                                        <p:tav tm="0">
                                          <p:val>
                                            <p:strVal val="#ppt_x"/>
                                          </p:val>
                                        </p:tav>
                                        <p:tav tm="100000">
                                          <p:val>
                                            <p:strVal val="#ppt_x"/>
                                          </p:val>
                                        </p:tav>
                                      </p:tavLst>
                                    </p:anim>
                                    <p:anim calcmode="lin" valueType="num">
                                      <p:cBhvr>
                                        <p:cTn id="16" dur="900" decel="100000" fill="hold"/>
                                        <p:tgtEl>
                                          <p:spTgt spid="50"/>
                                        </p:tgtEl>
                                        <p:attrNameLst>
                                          <p:attrName>ppt_y</p:attrName>
                                        </p:attrNameLst>
                                      </p:cBhvr>
                                      <p:tavLst>
                                        <p:tav tm="0">
                                          <p:val>
                                            <p:strVal val="#ppt_y+1"/>
                                          </p:val>
                                        </p:tav>
                                        <p:tav tm="100000">
                                          <p:val>
                                            <p:strVal val="#ppt_y-.03"/>
                                          </p:val>
                                        </p:tav>
                                      </p:tavLst>
                                    </p:anim>
                                    <p:anim calcmode="lin" valueType="num">
                                      <p:cBhvr>
                                        <p:cTn id="17" dur="100" accel="100000" fill="hold">
                                          <p:stCondLst>
                                            <p:cond delay="900"/>
                                          </p:stCondLst>
                                        </p:cTn>
                                        <p:tgtEl>
                                          <p:spTgt spid="50"/>
                                        </p:tgtEl>
                                        <p:attrNameLst>
                                          <p:attrName>ppt_y</p:attrName>
                                        </p:attrNameLst>
                                      </p:cBhvr>
                                      <p:tavLst>
                                        <p:tav tm="0">
                                          <p:val>
                                            <p:strVal val="#ppt_y-.03"/>
                                          </p:val>
                                        </p:tav>
                                        <p:tav tm="100000">
                                          <p:val>
                                            <p:strVal val="#ppt_y"/>
                                          </p:val>
                                        </p:tav>
                                      </p:tavLst>
                                    </p:anim>
                                  </p:childTnLst>
                                  <p:subTnLst>
                                    <p:audio>
                                      <p:cMediaNode>
                                        <p:cTn display="0" masterRel="sameClick">
                                          <p:stCondLst>
                                            <p:cond evt="begin" delay="0">
                                              <p:tn val="12"/>
                                            </p:cond>
                                          </p:stCondLst>
                                          <p:endCondLst>
                                            <p:cond evt="onStopAudio" delay="0">
                                              <p:tgtEl>
                                                <p:sldTgt/>
                                              </p:tgtEl>
                                            </p:cond>
                                          </p:endCondLst>
                                        </p:cTn>
                                        <p:tgtEl>
                                          <p:sndTgt r:embed="rId2" name="whoosh.wav"/>
                                        </p:tgtEl>
                                      </p:cMediaNode>
                                    </p:audio>
                                  </p:subTnLst>
                                </p:cTn>
                              </p:par>
                            </p:childTnLst>
                          </p:cTn>
                        </p:par>
                      </p:childTnLst>
                    </p:cTn>
                  </p:par>
                  <p:par>
                    <p:cTn id="18" fill="hold">
                      <p:stCondLst>
                        <p:cond delay="indefinite"/>
                      </p:stCondLst>
                      <p:childTnLst>
                        <p:par>
                          <p:cTn id="19" fill="hold">
                            <p:stCondLst>
                              <p:cond delay="0"/>
                            </p:stCondLst>
                            <p:childTnLst>
                              <p:par>
                                <p:cTn id="20" presetID="16" presetClass="entr" presetSubtype="37" fill="hold" grpId="0" nodeType="clickEffect">
                                  <p:stCondLst>
                                    <p:cond delay="0"/>
                                  </p:stCondLst>
                                  <p:childTnLst>
                                    <p:set>
                                      <p:cBhvr>
                                        <p:cTn id="21" dur="1" fill="hold">
                                          <p:stCondLst>
                                            <p:cond delay="0"/>
                                          </p:stCondLst>
                                        </p:cTn>
                                        <p:tgtEl>
                                          <p:spTgt spid="3"/>
                                        </p:tgtEl>
                                        <p:attrNameLst>
                                          <p:attrName>style.visibility</p:attrName>
                                        </p:attrNameLst>
                                      </p:cBhvr>
                                      <p:to>
                                        <p:strVal val="visible"/>
                                      </p:to>
                                    </p:set>
                                    <p:animEffect transition="in" filter="barn(outVertical)">
                                      <p:cBhvr>
                                        <p:cTn id="22" dur="500"/>
                                        <p:tgtEl>
                                          <p:spTgt spid="3"/>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40" grpId="0" animBg="1"/>
      <p:bldP spid="50" grpId="0" animBg="1"/>
      <p:bldP spid="3" grpId="0" animBg="1"/>
    </p:bld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Shape 764"/>
        <p:cNvGrpSpPr/>
        <p:nvPr/>
      </p:nvGrpSpPr>
      <p:grpSpPr>
        <a:xfrm>
          <a:off x="0" y="0"/>
          <a:ext cx="0" cy="0"/>
          <a:chOff x="0" y="0"/>
          <a:chExt cx="0" cy="0"/>
        </a:xfrm>
      </p:grpSpPr>
      <p:grpSp>
        <p:nvGrpSpPr>
          <p:cNvPr id="765" name="Google Shape;765;p36"/>
          <p:cNvGrpSpPr/>
          <p:nvPr/>
        </p:nvGrpSpPr>
        <p:grpSpPr>
          <a:xfrm>
            <a:off x="-116475" y="3720384"/>
            <a:ext cx="12096744" cy="1983649"/>
            <a:chOff x="-1970511" y="2194752"/>
            <a:chExt cx="12958946" cy="2125035"/>
          </a:xfrm>
        </p:grpSpPr>
        <p:sp>
          <p:nvSpPr>
            <p:cNvPr id="766" name="Google Shape;766;p36"/>
            <p:cNvSpPr/>
            <p:nvPr/>
          </p:nvSpPr>
          <p:spPr>
            <a:xfrm>
              <a:off x="6954902" y="2194752"/>
              <a:ext cx="4033533" cy="2041653"/>
            </a:xfrm>
            <a:custGeom>
              <a:avLst/>
              <a:gdLst/>
              <a:ahLst/>
              <a:cxnLst/>
              <a:rect l="l" t="t" r="r" b="b"/>
              <a:pathLst>
                <a:path w="112480" h="56934" extrusionOk="0">
                  <a:moveTo>
                    <a:pt x="50577" y="1"/>
                  </a:moveTo>
                  <a:cubicBezTo>
                    <a:pt x="50438" y="1"/>
                    <a:pt x="50299" y="7"/>
                    <a:pt x="50161" y="22"/>
                  </a:cubicBezTo>
                  <a:cubicBezTo>
                    <a:pt x="48328" y="205"/>
                    <a:pt x="46434" y="235"/>
                    <a:pt x="44662" y="602"/>
                  </a:cubicBezTo>
                  <a:cubicBezTo>
                    <a:pt x="44056" y="717"/>
                    <a:pt x="43407" y="739"/>
                    <a:pt x="42746" y="739"/>
                  </a:cubicBezTo>
                  <a:cubicBezTo>
                    <a:pt x="42335" y="739"/>
                    <a:pt x="41920" y="730"/>
                    <a:pt x="41506" y="730"/>
                  </a:cubicBezTo>
                  <a:cubicBezTo>
                    <a:pt x="40641" y="730"/>
                    <a:pt x="39786" y="768"/>
                    <a:pt x="39011" y="999"/>
                  </a:cubicBezTo>
                  <a:cubicBezTo>
                    <a:pt x="37269" y="1518"/>
                    <a:pt x="35895" y="3412"/>
                    <a:pt x="34215" y="4115"/>
                  </a:cubicBezTo>
                  <a:cubicBezTo>
                    <a:pt x="32534" y="4818"/>
                    <a:pt x="30640" y="5154"/>
                    <a:pt x="29021" y="6009"/>
                  </a:cubicBezTo>
                  <a:cubicBezTo>
                    <a:pt x="27402" y="6895"/>
                    <a:pt x="25264" y="7048"/>
                    <a:pt x="23736" y="8056"/>
                  </a:cubicBezTo>
                  <a:cubicBezTo>
                    <a:pt x="22209" y="9094"/>
                    <a:pt x="22148" y="12119"/>
                    <a:pt x="20743" y="13280"/>
                  </a:cubicBezTo>
                  <a:cubicBezTo>
                    <a:pt x="19307" y="14440"/>
                    <a:pt x="17596" y="15204"/>
                    <a:pt x="16313" y="16487"/>
                  </a:cubicBezTo>
                  <a:cubicBezTo>
                    <a:pt x="15000" y="17770"/>
                    <a:pt x="12861" y="18351"/>
                    <a:pt x="11700" y="19756"/>
                  </a:cubicBezTo>
                  <a:cubicBezTo>
                    <a:pt x="10540" y="21161"/>
                    <a:pt x="10540" y="23483"/>
                    <a:pt x="9531" y="25010"/>
                  </a:cubicBezTo>
                  <a:cubicBezTo>
                    <a:pt x="8523" y="26538"/>
                    <a:pt x="6477" y="27454"/>
                    <a:pt x="5591" y="29073"/>
                  </a:cubicBezTo>
                  <a:cubicBezTo>
                    <a:pt x="4735" y="30692"/>
                    <a:pt x="3697" y="32311"/>
                    <a:pt x="2994" y="34022"/>
                  </a:cubicBezTo>
                  <a:cubicBezTo>
                    <a:pt x="2291" y="35702"/>
                    <a:pt x="1619" y="37504"/>
                    <a:pt x="1100" y="39276"/>
                  </a:cubicBezTo>
                  <a:cubicBezTo>
                    <a:pt x="550" y="41048"/>
                    <a:pt x="672" y="43003"/>
                    <a:pt x="336" y="44805"/>
                  </a:cubicBezTo>
                  <a:cubicBezTo>
                    <a:pt x="0" y="46608"/>
                    <a:pt x="1589" y="48624"/>
                    <a:pt x="1406" y="50487"/>
                  </a:cubicBezTo>
                  <a:cubicBezTo>
                    <a:pt x="1222" y="52320"/>
                    <a:pt x="61" y="52992"/>
                    <a:pt x="61" y="54856"/>
                  </a:cubicBezTo>
                  <a:cubicBezTo>
                    <a:pt x="2566" y="55711"/>
                    <a:pt x="2383" y="56933"/>
                    <a:pt x="5041" y="56933"/>
                  </a:cubicBezTo>
                  <a:cubicBezTo>
                    <a:pt x="7699" y="56933"/>
                    <a:pt x="7729" y="55222"/>
                    <a:pt x="10356" y="55222"/>
                  </a:cubicBezTo>
                  <a:cubicBezTo>
                    <a:pt x="13014" y="55222"/>
                    <a:pt x="13044" y="54673"/>
                    <a:pt x="15702" y="54673"/>
                  </a:cubicBezTo>
                  <a:cubicBezTo>
                    <a:pt x="18360" y="54673"/>
                    <a:pt x="18360" y="54948"/>
                    <a:pt x="21018" y="54948"/>
                  </a:cubicBezTo>
                  <a:cubicBezTo>
                    <a:pt x="23675" y="54948"/>
                    <a:pt x="23706" y="56597"/>
                    <a:pt x="26364" y="56597"/>
                  </a:cubicBezTo>
                  <a:cubicBezTo>
                    <a:pt x="29052" y="56597"/>
                    <a:pt x="29052" y="55589"/>
                    <a:pt x="31679" y="55589"/>
                  </a:cubicBezTo>
                  <a:cubicBezTo>
                    <a:pt x="34337" y="55589"/>
                    <a:pt x="34367" y="56628"/>
                    <a:pt x="37025" y="56628"/>
                  </a:cubicBezTo>
                  <a:cubicBezTo>
                    <a:pt x="39713" y="56628"/>
                    <a:pt x="39713" y="56903"/>
                    <a:pt x="42340" y="56903"/>
                  </a:cubicBezTo>
                  <a:cubicBezTo>
                    <a:pt x="44998" y="56903"/>
                    <a:pt x="45029" y="55253"/>
                    <a:pt x="47686" y="55253"/>
                  </a:cubicBezTo>
                  <a:cubicBezTo>
                    <a:pt x="50375" y="55253"/>
                    <a:pt x="50375" y="56811"/>
                    <a:pt x="53032" y="56811"/>
                  </a:cubicBezTo>
                  <a:cubicBezTo>
                    <a:pt x="55690" y="56811"/>
                    <a:pt x="55690" y="56567"/>
                    <a:pt x="58378" y="56567"/>
                  </a:cubicBezTo>
                  <a:cubicBezTo>
                    <a:pt x="61036" y="56567"/>
                    <a:pt x="61036" y="56475"/>
                    <a:pt x="63694" y="56475"/>
                  </a:cubicBezTo>
                  <a:cubicBezTo>
                    <a:pt x="66351" y="56475"/>
                    <a:pt x="66382" y="55803"/>
                    <a:pt x="69040" y="55803"/>
                  </a:cubicBezTo>
                  <a:cubicBezTo>
                    <a:pt x="71728" y="55803"/>
                    <a:pt x="71728" y="56811"/>
                    <a:pt x="74386" y="56811"/>
                  </a:cubicBezTo>
                  <a:cubicBezTo>
                    <a:pt x="77074" y="56811"/>
                    <a:pt x="77074" y="54856"/>
                    <a:pt x="79732" y="54856"/>
                  </a:cubicBezTo>
                  <a:cubicBezTo>
                    <a:pt x="82420" y="54856"/>
                    <a:pt x="82420" y="56017"/>
                    <a:pt x="85047" y="56017"/>
                  </a:cubicBezTo>
                  <a:cubicBezTo>
                    <a:pt x="87705" y="56017"/>
                    <a:pt x="87735" y="56353"/>
                    <a:pt x="90393" y="56353"/>
                  </a:cubicBezTo>
                  <a:cubicBezTo>
                    <a:pt x="93081" y="56353"/>
                    <a:pt x="93081" y="55528"/>
                    <a:pt x="95739" y="55528"/>
                  </a:cubicBezTo>
                  <a:cubicBezTo>
                    <a:pt x="98427" y="55528"/>
                    <a:pt x="98427" y="56078"/>
                    <a:pt x="101085" y="56078"/>
                  </a:cubicBezTo>
                  <a:cubicBezTo>
                    <a:pt x="103101" y="56078"/>
                    <a:pt x="103605" y="55768"/>
                    <a:pt x="104853" y="55768"/>
                  </a:cubicBezTo>
                  <a:cubicBezTo>
                    <a:pt x="105268" y="55768"/>
                    <a:pt x="105767" y="55803"/>
                    <a:pt x="106431" y="55895"/>
                  </a:cubicBezTo>
                  <a:cubicBezTo>
                    <a:pt x="108028" y="56145"/>
                    <a:pt x="108680" y="56480"/>
                    <a:pt x="109577" y="56480"/>
                  </a:cubicBezTo>
                  <a:cubicBezTo>
                    <a:pt x="110104" y="56480"/>
                    <a:pt x="110716" y="56364"/>
                    <a:pt x="111655" y="56047"/>
                  </a:cubicBezTo>
                  <a:cubicBezTo>
                    <a:pt x="111655" y="54184"/>
                    <a:pt x="112480" y="52045"/>
                    <a:pt x="112327" y="50243"/>
                  </a:cubicBezTo>
                  <a:cubicBezTo>
                    <a:pt x="112144" y="48441"/>
                    <a:pt x="111472" y="46577"/>
                    <a:pt x="111105" y="44775"/>
                  </a:cubicBezTo>
                  <a:cubicBezTo>
                    <a:pt x="110769" y="43003"/>
                    <a:pt x="108936" y="41537"/>
                    <a:pt x="108417" y="39826"/>
                  </a:cubicBezTo>
                  <a:cubicBezTo>
                    <a:pt x="107897" y="38085"/>
                    <a:pt x="107317" y="36374"/>
                    <a:pt x="106614" y="34694"/>
                  </a:cubicBezTo>
                  <a:cubicBezTo>
                    <a:pt x="105912" y="33014"/>
                    <a:pt x="106767" y="30570"/>
                    <a:pt x="105912" y="28951"/>
                  </a:cubicBezTo>
                  <a:cubicBezTo>
                    <a:pt x="105026" y="27362"/>
                    <a:pt x="104201" y="25560"/>
                    <a:pt x="103193" y="24063"/>
                  </a:cubicBezTo>
                  <a:cubicBezTo>
                    <a:pt x="102185" y="22536"/>
                    <a:pt x="100321" y="21497"/>
                    <a:pt x="99161" y="20092"/>
                  </a:cubicBezTo>
                  <a:cubicBezTo>
                    <a:pt x="98000" y="18687"/>
                    <a:pt x="95678" y="18381"/>
                    <a:pt x="94364" y="17098"/>
                  </a:cubicBezTo>
                  <a:cubicBezTo>
                    <a:pt x="93081" y="15784"/>
                    <a:pt x="93326" y="12760"/>
                    <a:pt x="91921" y="11599"/>
                  </a:cubicBezTo>
                  <a:cubicBezTo>
                    <a:pt x="90515" y="10469"/>
                    <a:pt x="87796" y="10988"/>
                    <a:pt x="86269" y="9950"/>
                  </a:cubicBezTo>
                  <a:cubicBezTo>
                    <a:pt x="84742" y="8942"/>
                    <a:pt x="84222" y="6223"/>
                    <a:pt x="82603" y="5368"/>
                  </a:cubicBezTo>
                  <a:cubicBezTo>
                    <a:pt x="82051" y="5076"/>
                    <a:pt x="81392" y="5001"/>
                    <a:pt x="80697" y="5001"/>
                  </a:cubicBezTo>
                  <a:cubicBezTo>
                    <a:pt x="79962" y="5001"/>
                    <a:pt x="79187" y="5085"/>
                    <a:pt x="78454" y="5085"/>
                  </a:cubicBezTo>
                  <a:cubicBezTo>
                    <a:pt x="77847" y="5085"/>
                    <a:pt x="77270" y="5027"/>
                    <a:pt x="76769" y="4818"/>
                  </a:cubicBezTo>
                  <a:cubicBezTo>
                    <a:pt x="75058" y="4115"/>
                    <a:pt x="73439" y="3474"/>
                    <a:pt x="71667" y="2954"/>
                  </a:cubicBezTo>
                  <a:cubicBezTo>
                    <a:pt x="69895" y="2404"/>
                    <a:pt x="68123" y="2496"/>
                    <a:pt x="66321" y="2129"/>
                  </a:cubicBezTo>
                  <a:cubicBezTo>
                    <a:pt x="64519" y="1763"/>
                    <a:pt x="62900" y="1243"/>
                    <a:pt x="61036" y="1091"/>
                  </a:cubicBezTo>
                  <a:cubicBezTo>
                    <a:pt x="59638" y="953"/>
                    <a:pt x="58344" y="936"/>
                    <a:pt x="57011" y="936"/>
                  </a:cubicBezTo>
                  <a:cubicBezTo>
                    <a:pt x="56566" y="936"/>
                    <a:pt x="56118" y="938"/>
                    <a:pt x="55660" y="938"/>
                  </a:cubicBezTo>
                  <a:cubicBezTo>
                    <a:pt x="53939" y="938"/>
                    <a:pt x="52245" y="1"/>
                    <a:pt x="50577"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7" name="Google Shape;767;p36"/>
            <p:cNvSpPr/>
            <p:nvPr/>
          </p:nvSpPr>
          <p:spPr>
            <a:xfrm>
              <a:off x="-1970511" y="2528538"/>
              <a:ext cx="3526508" cy="1791249"/>
            </a:xfrm>
            <a:custGeom>
              <a:avLst/>
              <a:gdLst/>
              <a:ahLst/>
              <a:cxnLst/>
              <a:rect l="l" t="t" r="r" b="b"/>
              <a:pathLst>
                <a:path w="149841" h="76110" extrusionOk="0">
                  <a:moveTo>
                    <a:pt x="72562" y="0"/>
                  </a:moveTo>
                  <a:cubicBezTo>
                    <a:pt x="72200" y="0"/>
                    <a:pt x="71840" y="4"/>
                    <a:pt x="71484" y="14"/>
                  </a:cubicBezTo>
                  <a:cubicBezTo>
                    <a:pt x="70384" y="45"/>
                    <a:pt x="69376" y="1205"/>
                    <a:pt x="68276" y="1297"/>
                  </a:cubicBezTo>
                  <a:cubicBezTo>
                    <a:pt x="67207" y="1389"/>
                    <a:pt x="66107" y="1328"/>
                    <a:pt x="65038" y="1480"/>
                  </a:cubicBezTo>
                  <a:cubicBezTo>
                    <a:pt x="63969" y="1603"/>
                    <a:pt x="62839" y="1480"/>
                    <a:pt x="61770" y="1664"/>
                  </a:cubicBezTo>
                  <a:cubicBezTo>
                    <a:pt x="61588" y="1696"/>
                    <a:pt x="61400" y="1708"/>
                    <a:pt x="61207" y="1708"/>
                  </a:cubicBezTo>
                  <a:cubicBezTo>
                    <a:pt x="60542" y="1708"/>
                    <a:pt x="59826" y="1559"/>
                    <a:pt x="59153" y="1559"/>
                  </a:cubicBezTo>
                  <a:cubicBezTo>
                    <a:pt x="58908" y="1559"/>
                    <a:pt x="58669" y="1579"/>
                    <a:pt x="58440" y="1633"/>
                  </a:cubicBezTo>
                  <a:cubicBezTo>
                    <a:pt x="57371" y="1847"/>
                    <a:pt x="56485" y="2794"/>
                    <a:pt x="55416" y="3069"/>
                  </a:cubicBezTo>
                  <a:cubicBezTo>
                    <a:pt x="54377" y="3374"/>
                    <a:pt x="53491" y="4138"/>
                    <a:pt x="52452" y="4444"/>
                  </a:cubicBezTo>
                  <a:cubicBezTo>
                    <a:pt x="51414" y="4780"/>
                    <a:pt x="50314" y="4902"/>
                    <a:pt x="49306" y="5299"/>
                  </a:cubicBezTo>
                  <a:cubicBezTo>
                    <a:pt x="48298" y="5665"/>
                    <a:pt x="46984" y="5299"/>
                    <a:pt x="45976" y="5727"/>
                  </a:cubicBezTo>
                  <a:cubicBezTo>
                    <a:pt x="44968" y="6154"/>
                    <a:pt x="43899" y="6460"/>
                    <a:pt x="42921" y="6918"/>
                  </a:cubicBezTo>
                  <a:cubicBezTo>
                    <a:pt x="41944" y="7376"/>
                    <a:pt x="41455" y="8904"/>
                    <a:pt x="40508" y="9392"/>
                  </a:cubicBezTo>
                  <a:cubicBezTo>
                    <a:pt x="39530" y="9881"/>
                    <a:pt x="38400" y="10034"/>
                    <a:pt x="37453" y="10584"/>
                  </a:cubicBezTo>
                  <a:cubicBezTo>
                    <a:pt x="36506" y="11134"/>
                    <a:pt x="35529" y="11653"/>
                    <a:pt x="34612" y="12233"/>
                  </a:cubicBezTo>
                  <a:cubicBezTo>
                    <a:pt x="33726" y="12814"/>
                    <a:pt x="32688" y="13241"/>
                    <a:pt x="31802" y="13852"/>
                  </a:cubicBezTo>
                  <a:cubicBezTo>
                    <a:pt x="30916" y="14494"/>
                    <a:pt x="29816" y="14861"/>
                    <a:pt x="28930" y="15502"/>
                  </a:cubicBezTo>
                  <a:cubicBezTo>
                    <a:pt x="28075" y="16174"/>
                    <a:pt x="27739" y="17518"/>
                    <a:pt x="26914" y="18190"/>
                  </a:cubicBezTo>
                  <a:cubicBezTo>
                    <a:pt x="26089" y="18862"/>
                    <a:pt x="25234" y="19565"/>
                    <a:pt x="24439" y="20298"/>
                  </a:cubicBezTo>
                  <a:cubicBezTo>
                    <a:pt x="23645" y="21031"/>
                    <a:pt x="22270" y="21184"/>
                    <a:pt x="21507" y="21948"/>
                  </a:cubicBezTo>
                  <a:cubicBezTo>
                    <a:pt x="20743" y="22711"/>
                    <a:pt x="20804" y="24269"/>
                    <a:pt x="20071" y="25094"/>
                  </a:cubicBezTo>
                  <a:cubicBezTo>
                    <a:pt x="19338" y="25888"/>
                    <a:pt x="18880" y="26897"/>
                    <a:pt x="18177" y="27721"/>
                  </a:cubicBezTo>
                  <a:cubicBezTo>
                    <a:pt x="17444" y="28546"/>
                    <a:pt x="16069" y="28791"/>
                    <a:pt x="15397" y="29646"/>
                  </a:cubicBezTo>
                  <a:cubicBezTo>
                    <a:pt x="14725" y="30532"/>
                    <a:pt x="13564" y="31051"/>
                    <a:pt x="12953" y="31937"/>
                  </a:cubicBezTo>
                  <a:cubicBezTo>
                    <a:pt x="12342" y="32853"/>
                    <a:pt x="12067" y="34014"/>
                    <a:pt x="11487" y="34931"/>
                  </a:cubicBezTo>
                  <a:cubicBezTo>
                    <a:pt x="10906" y="35847"/>
                    <a:pt x="9990" y="36580"/>
                    <a:pt x="9471" y="37527"/>
                  </a:cubicBezTo>
                  <a:cubicBezTo>
                    <a:pt x="8921" y="38474"/>
                    <a:pt x="9593" y="40093"/>
                    <a:pt x="9074" y="41040"/>
                  </a:cubicBezTo>
                  <a:cubicBezTo>
                    <a:pt x="8554" y="42018"/>
                    <a:pt x="6813" y="42354"/>
                    <a:pt x="6355" y="43332"/>
                  </a:cubicBezTo>
                  <a:cubicBezTo>
                    <a:pt x="5897" y="44309"/>
                    <a:pt x="6660" y="45837"/>
                    <a:pt x="6233" y="46845"/>
                  </a:cubicBezTo>
                  <a:cubicBezTo>
                    <a:pt x="5835" y="47853"/>
                    <a:pt x="5072" y="48708"/>
                    <a:pt x="4675" y="49716"/>
                  </a:cubicBezTo>
                  <a:cubicBezTo>
                    <a:pt x="4308" y="50755"/>
                    <a:pt x="4675" y="52007"/>
                    <a:pt x="4339" y="53046"/>
                  </a:cubicBezTo>
                  <a:cubicBezTo>
                    <a:pt x="4003" y="54085"/>
                    <a:pt x="2078" y="54634"/>
                    <a:pt x="1803" y="55673"/>
                  </a:cubicBezTo>
                  <a:cubicBezTo>
                    <a:pt x="1559" y="56742"/>
                    <a:pt x="2170" y="58025"/>
                    <a:pt x="1925" y="59064"/>
                  </a:cubicBezTo>
                  <a:cubicBezTo>
                    <a:pt x="1681" y="60133"/>
                    <a:pt x="887" y="61080"/>
                    <a:pt x="703" y="62149"/>
                  </a:cubicBezTo>
                  <a:cubicBezTo>
                    <a:pt x="489" y="63249"/>
                    <a:pt x="276" y="64318"/>
                    <a:pt x="153" y="65388"/>
                  </a:cubicBezTo>
                  <a:cubicBezTo>
                    <a:pt x="1" y="66487"/>
                    <a:pt x="184" y="67618"/>
                    <a:pt x="92" y="68687"/>
                  </a:cubicBezTo>
                  <a:cubicBezTo>
                    <a:pt x="1" y="69786"/>
                    <a:pt x="1131" y="70917"/>
                    <a:pt x="1100" y="72017"/>
                  </a:cubicBezTo>
                  <a:cubicBezTo>
                    <a:pt x="1039" y="73086"/>
                    <a:pt x="337" y="73574"/>
                    <a:pt x="337" y="74674"/>
                  </a:cubicBezTo>
                  <a:cubicBezTo>
                    <a:pt x="1864" y="75163"/>
                    <a:pt x="1742" y="75530"/>
                    <a:pt x="3392" y="75530"/>
                  </a:cubicBezTo>
                  <a:cubicBezTo>
                    <a:pt x="5011" y="75530"/>
                    <a:pt x="5011" y="74705"/>
                    <a:pt x="6630" y="74705"/>
                  </a:cubicBezTo>
                  <a:cubicBezTo>
                    <a:pt x="8249" y="74705"/>
                    <a:pt x="8249" y="74827"/>
                    <a:pt x="9868" y="74827"/>
                  </a:cubicBezTo>
                  <a:cubicBezTo>
                    <a:pt x="11487" y="74827"/>
                    <a:pt x="11487" y="75530"/>
                    <a:pt x="13106" y="75530"/>
                  </a:cubicBezTo>
                  <a:cubicBezTo>
                    <a:pt x="14725" y="75530"/>
                    <a:pt x="14725" y="74369"/>
                    <a:pt x="16344" y="74369"/>
                  </a:cubicBezTo>
                  <a:cubicBezTo>
                    <a:pt x="17963" y="74369"/>
                    <a:pt x="17963" y="76079"/>
                    <a:pt x="19582" y="76079"/>
                  </a:cubicBezTo>
                  <a:cubicBezTo>
                    <a:pt x="21201" y="76079"/>
                    <a:pt x="21201" y="75468"/>
                    <a:pt x="22820" y="75468"/>
                  </a:cubicBezTo>
                  <a:cubicBezTo>
                    <a:pt x="24439" y="75468"/>
                    <a:pt x="24439" y="74644"/>
                    <a:pt x="26058" y="74644"/>
                  </a:cubicBezTo>
                  <a:cubicBezTo>
                    <a:pt x="27678" y="74644"/>
                    <a:pt x="27678" y="75957"/>
                    <a:pt x="29297" y="75957"/>
                  </a:cubicBezTo>
                  <a:cubicBezTo>
                    <a:pt x="30916" y="75957"/>
                    <a:pt x="30916" y="76049"/>
                    <a:pt x="32565" y="76049"/>
                  </a:cubicBezTo>
                  <a:cubicBezTo>
                    <a:pt x="34184" y="76049"/>
                    <a:pt x="34184" y="75774"/>
                    <a:pt x="35803" y="75774"/>
                  </a:cubicBezTo>
                  <a:cubicBezTo>
                    <a:pt x="37423" y="75774"/>
                    <a:pt x="37423" y="75652"/>
                    <a:pt x="39042" y="75652"/>
                  </a:cubicBezTo>
                  <a:cubicBezTo>
                    <a:pt x="40661" y="75652"/>
                    <a:pt x="40661" y="74491"/>
                    <a:pt x="42280" y="74491"/>
                  </a:cubicBezTo>
                  <a:cubicBezTo>
                    <a:pt x="43899" y="74491"/>
                    <a:pt x="43899" y="75316"/>
                    <a:pt x="45518" y="75316"/>
                  </a:cubicBezTo>
                  <a:cubicBezTo>
                    <a:pt x="47137" y="75316"/>
                    <a:pt x="47137" y="74369"/>
                    <a:pt x="48756" y="74369"/>
                  </a:cubicBezTo>
                  <a:cubicBezTo>
                    <a:pt x="50375" y="74369"/>
                    <a:pt x="50375" y="75316"/>
                    <a:pt x="52025" y="75316"/>
                  </a:cubicBezTo>
                  <a:cubicBezTo>
                    <a:pt x="53644" y="75316"/>
                    <a:pt x="53644" y="76018"/>
                    <a:pt x="55232" y="76018"/>
                  </a:cubicBezTo>
                  <a:cubicBezTo>
                    <a:pt x="56851" y="76018"/>
                    <a:pt x="56851" y="74796"/>
                    <a:pt x="58470" y="74796"/>
                  </a:cubicBezTo>
                  <a:cubicBezTo>
                    <a:pt x="60089" y="74796"/>
                    <a:pt x="60120" y="75194"/>
                    <a:pt x="61739" y="75194"/>
                  </a:cubicBezTo>
                  <a:cubicBezTo>
                    <a:pt x="63358" y="75194"/>
                    <a:pt x="63358" y="75468"/>
                    <a:pt x="64977" y="75468"/>
                  </a:cubicBezTo>
                  <a:cubicBezTo>
                    <a:pt x="66596" y="75468"/>
                    <a:pt x="66596" y="75194"/>
                    <a:pt x="68215" y="75194"/>
                  </a:cubicBezTo>
                  <a:cubicBezTo>
                    <a:pt x="69834" y="75194"/>
                    <a:pt x="69834" y="74919"/>
                    <a:pt x="71453" y="74919"/>
                  </a:cubicBezTo>
                  <a:cubicBezTo>
                    <a:pt x="73073" y="74919"/>
                    <a:pt x="73073" y="76079"/>
                    <a:pt x="74722" y="76079"/>
                  </a:cubicBezTo>
                  <a:cubicBezTo>
                    <a:pt x="76341" y="76079"/>
                    <a:pt x="76341" y="74552"/>
                    <a:pt x="77960" y="74552"/>
                  </a:cubicBezTo>
                  <a:cubicBezTo>
                    <a:pt x="79579" y="74552"/>
                    <a:pt x="79579" y="74674"/>
                    <a:pt x="81198" y="74674"/>
                  </a:cubicBezTo>
                  <a:cubicBezTo>
                    <a:pt x="82817" y="74674"/>
                    <a:pt x="82817" y="75743"/>
                    <a:pt x="84437" y="75743"/>
                  </a:cubicBezTo>
                  <a:cubicBezTo>
                    <a:pt x="86056" y="75743"/>
                    <a:pt x="86056" y="75102"/>
                    <a:pt x="87675" y="75102"/>
                  </a:cubicBezTo>
                  <a:cubicBezTo>
                    <a:pt x="89324" y="75102"/>
                    <a:pt x="89324" y="76110"/>
                    <a:pt x="90943" y="76110"/>
                  </a:cubicBezTo>
                  <a:cubicBezTo>
                    <a:pt x="92562" y="76110"/>
                    <a:pt x="92562" y="75071"/>
                    <a:pt x="94181" y="75071"/>
                  </a:cubicBezTo>
                  <a:cubicBezTo>
                    <a:pt x="95801" y="75071"/>
                    <a:pt x="95801" y="75530"/>
                    <a:pt x="97420" y="75530"/>
                  </a:cubicBezTo>
                  <a:lnTo>
                    <a:pt x="100658" y="75530"/>
                  </a:lnTo>
                  <a:cubicBezTo>
                    <a:pt x="102277" y="75530"/>
                    <a:pt x="102277" y="74827"/>
                    <a:pt x="103926" y="74827"/>
                  </a:cubicBezTo>
                  <a:cubicBezTo>
                    <a:pt x="105546" y="74827"/>
                    <a:pt x="105546" y="74919"/>
                    <a:pt x="107165" y="74919"/>
                  </a:cubicBezTo>
                  <a:cubicBezTo>
                    <a:pt x="108784" y="74919"/>
                    <a:pt x="108784" y="74949"/>
                    <a:pt x="110403" y="74949"/>
                  </a:cubicBezTo>
                  <a:cubicBezTo>
                    <a:pt x="112022" y="74949"/>
                    <a:pt x="112022" y="75102"/>
                    <a:pt x="113641" y="75102"/>
                  </a:cubicBezTo>
                  <a:cubicBezTo>
                    <a:pt x="115260" y="75102"/>
                    <a:pt x="115260" y="76079"/>
                    <a:pt x="116879" y="76079"/>
                  </a:cubicBezTo>
                  <a:cubicBezTo>
                    <a:pt x="118529" y="76079"/>
                    <a:pt x="118529" y="74399"/>
                    <a:pt x="120148" y="74399"/>
                  </a:cubicBezTo>
                  <a:cubicBezTo>
                    <a:pt x="121767" y="74399"/>
                    <a:pt x="121767" y="74919"/>
                    <a:pt x="123386" y="74919"/>
                  </a:cubicBezTo>
                  <a:cubicBezTo>
                    <a:pt x="125005" y="74919"/>
                    <a:pt x="125005" y="75102"/>
                    <a:pt x="126624" y="75102"/>
                  </a:cubicBezTo>
                  <a:cubicBezTo>
                    <a:pt x="128243" y="75102"/>
                    <a:pt x="128274" y="74552"/>
                    <a:pt x="129893" y="74552"/>
                  </a:cubicBezTo>
                  <a:cubicBezTo>
                    <a:pt x="131512" y="74552"/>
                    <a:pt x="131512" y="75010"/>
                    <a:pt x="133131" y="75010"/>
                  </a:cubicBezTo>
                  <a:cubicBezTo>
                    <a:pt x="134750" y="75010"/>
                    <a:pt x="134750" y="75285"/>
                    <a:pt x="136369" y="75285"/>
                  </a:cubicBezTo>
                  <a:cubicBezTo>
                    <a:pt x="137988" y="75285"/>
                    <a:pt x="137988" y="75102"/>
                    <a:pt x="139638" y="75102"/>
                  </a:cubicBezTo>
                  <a:cubicBezTo>
                    <a:pt x="141257" y="75102"/>
                    <a:pt x="141257" y="75346"/>
                    <a:pt x="142876" y="75346"/>
                  </a:cubicBezTo>
                  <a:cubicBezTo>
                    <a:pt x="144495" y="75346"/>
                    <a:pt x="144464" y="75743"/>
                    <a:pt x="146114" y="75805"/>
                  </a:cubicBezTo>
                  <a:cubicBezTo>
                    <a:pt x="146218" y="75808"/>
                    <a:pt x="146315" y="75810"/>
                    <a:pt x="146406" y="75810"/>
                  </a:cubicBezTo>
                  <a:cubicBezTo>
                    <a:pt x="147739" y="75810"/>
                    <a:pt x="147833" y="75405"/>
                    <a:pt x="149291" y="74919"/>
                  </a:cubicBezTo>
                  <a:cubicBezTo>
                    <a:pt x="149291" y="73849"/>
                    <a:pt x="149841" y="73025"/>
                    <a:pt x="149780" y="71955"/>
                  </a:cubicBezTo>
                  <a:cubicBezTo>
                    <a:pt x="149749" y="70856"/>
                    <a:pt x="149810" y="69756"/>
                    <a:pt x="149719" y="68656"/>
                  </a:cubicBezTo>
                  <a:cubicBezTo>
                    <a:pt x="149627" y="67587"/>
                    <a:pt x="149535" y="66457"/>
                    <a:pt x="149383" y="65388"/>
                  </a:cubicBezTo>
                  <a:cubicBezTo>
                    <a:pt x="149230" y="64318"/>
                    <a:pt x="148710" y="63280"/>
                    <a:pt x="148527" y="62210"/>
                  </a:cubicBezTo>
                  <a:cubicBezTo>
                    <a:pt x="148344" y="61141"/>
                    <a:pt x="147000" y="60316"/>
                    <a:pt x="146786" y="59247"/>
                  </a:cubicBezTo>
                  <a:cubicBezTo>
                    <a:pt x="146572" y="58209"/>
                    <a:pt x="146542" y="57109"/>
                    <a:pt x="146267" y="56070"/>
                  </a:cubicBezTo>
                  <a:cubicBezTo>
                    <a:pt x="145961" y="55001"/>
                    <a:pt x="146939" y="53596"/>
                    <a:pt x="146603" y="52557"/>
                  </a:cubicBezTo>
                  <a:cubicBezTo>
                    <a:pt x="146267" y="51519"/>
                    <a:pt x="144922" y="50816"/>
                    <a:pt x="144556" y="49808"/>
                  </a:cubicBezTo>
                  <a:cubicBezTo>
                    <a:pt x="144189" y="48800"/>
                    <a:pt x="143487" y="47914"/>
                    <a:pt x="143059" y="46936"/>
                  </a:cubicBezTo>
                  <a:cubicBezTo>
                    <a:pt x="142662" y="45928"/>
                    <a:pt x="142387" y="44890"/>
                    <a:pt x="141929" y="43881"/>
                  </a:cubicBezTo>
                  <a:cubicBezTo>
                    <a:pt x="141470" y="42904"/>
                    <a:pt x="141868" y="41499"/>
                    <a:pt x="141379" y="40552"/>
                  </a:cubicBezTo>
                  <a:cubicBezTo>
                    <a:pt x="140859" y="39574"/>
                    <a:pt x="139821" y="38902"/>
                    <a:pt x="139271" y="37955"/>
                  </a:cubicBezTo>
                  <a:cubicBezTo>
                    <a:pt x="138721" y="37039"/>
                    <a:pt x="138691" y="35756"/>
                    <a:pt x="138110" y="34870"/>
                  </a:cubicBezTo>
                  <a:cubicBezTo>
                    <a:pt x="137530" y="33953"/>
                    <a:pt x="137041" y="32915"/>
                    <a:pt x="136430" y="32029"/>
                  </a:cubicBezTo>
                  <a:cubicBezTo>
                    <a:pt x="135788" y="31143"/>
                    <a:pt x="134353" y="30868"/>
                    <a:pt x="133681" y="29982"/>
                  </a:cubicBezTo>
                  <a:cubicBezTo>
                    <a:pt x="133039" y="29127"/>
                    <a:pt x="133070" y="27691"/>
                    <a:pt x="132367" y="26866"/>
                  </a:cubicBezTo>
                  <a:cubicBezTo>
                    <a:pt x="131695" y="26011"/>
                    <a:pt x="130840" y="25308"/>
                    <a:pt x="130076" y="24483"/>
                  </a:cubicBezTo>
                  <a:cubicBezTo>
                    <a:pt x="129312" y="23689"/>
                    <a:pt x="128548" y="22925"/>
                    <a:pt x="127785" y="22162"/>
                  </a:cubicBezTo>
                  <a:cubicBezTo>
                    <a:pt x="127021" y="21398"/>
                    <a:pt x="125952" y="20940"/>
                    <a:pt x="125158" y="20206"/>
                  </a:cubicBezTo>
                  <a:cubicBezTo>
                    <a:pt x="124363" y="19473"/>
                    <a:pt x="123936" y="18282"/>
                    <a:pt x="123111" y="17579"/>
                  </a:cubicBezTo>
                  <a:cubicBezTo>
                    <a:pt x="122286" y="16877"/>
                    <a:pt x="120698" y="17121"/>
                    <a:pt x="119842" y="16480"/>
                  </a:cubicBezTo>
                  <a:cubicBezTo>
                    <a:pt x="118956" y="15808"/>
                    <a:pt x="118529" y="14586"/>
                    <a:pt x="117643" y="13975"/>
                  </a:cubicBezTo>
                  <a:cubicBezTo>
                    <a:pt x="116726" y="13364"/>
                    <a:pt x="115932" y="12569"/>
                    <a:pt x="115016" y="11989"/>
                  </a:cubicBezTo>
                  <a:cubicBezTo>
                    <a:pt x="114099" y="11409"/>
                    <a:pt x="112908" y="11286"/>
                    <a:pt x="111961" y="10736"/>
                  </a:cubicBezTo>
                  <a:cubicBezTo>
                    <a:pt x="111014" y="10187"/>
                    <a:pt x="110250" y="9362"/>
                    <a:pt x="109303" y="8842"/>
                  </a:cubicBezTo>
                  <a:cubicBezTo>
                    <a:pt x="108356" y="8354"/>
                    <a:pt x="107317" y="7987"/>
                    <a:pt x="106309" y="7529"/>
                  </a:cubicBezTo>
                  <a:cubicBezTo>
                    <a:pt x="105332" y="7071"/>
                    <a:pt x="104446" y="6338"/>
                    <a:pt x="103438" y="5940"/>
                  </a:cubicBezTo>
                  <a:cubicBezTo>
                    <a:pt x="102460" y="5513"/>
                    <a:pt x="101177" y="5788"/>
                    <a:pt x="100169" y="5421"/>
                  </a:cubicBezTo>
                  <a:cubicBezTo>
                    <a:pt x="99130" y="5024"/>
                    <a:pt x="98000" y="5116"/>
                    <a:pt x="96961" y="4810"/>
                  </a:cubicBezTo>
                  <a:cubicBezTo>
                    <a:pt x="95923" y="4474"/>
                    <a:pt x="95037" y="3741"/>
                    <a:pt x="93998" y="3466"/>
                  </a:cubicBezTo>
                  <a:cubicBezTo>
                    <a:pt x="92929" y="3160"/>
                    <a:pt x="92043" y="2305"/>
                    <a:pt x="90974" y="2091"/>
                  </a:cubicBezTo>
                  <a:cubicBezTo>
                    <a:pt x="90594" y="2015"/>
                    <a:pt x="90202" y="1997"/>
                    <a:pt x="89807" y="1997"/>
                  </a:cubicBezTo>
                  <a:cubicBezTo>
                    <a:pt x="89448" y="1997"/>
                    <a:pt x="89085" y="2012"/>
                    <a:pt x="88727" y="2012"/>
                  </a:cubicBezTo>
                  <a:cubicBezTo>
                    <a:pt x="88371" y="2012"/>
                    <a:pt x="88018" y="1997"/>
                    <a:pt x="87675" y="1939"/>
                  </a:cubicBezTo>
                  <a:cubicBezTo>
                    <a:pt x="86605" y="1755"/>
                    <a:pt x="85506" y="1816"/>
                    <a:pt x="84437" y="1664"/>
                  </a:cubicBezTo>
                  <a:cubicBezTo>
                    <a:pt x="83367" y="1541"/>
                    <a:pt x="82359" y="717"/>
                    <a:pt x="81290" y="625"/>
                  </a:cubicBezTo>
                  <a:cubicBezTo>
                    <a:pt x="81223" y="619"/>
                    <a:pt x="81155" y="617"/>
                    <a:pt x="81088" y="617"/>
                  </a:cubicBezTo>
                  <a:cubicBezTo>
                    <a:pt x="80079" y="617"/>
                    <a:pt x="79070" y="1206"/>
                    <a:pt x="78061" y="1206"/>
                  </a:cubicBezTo>
                  <a:cubicBezTo>
                    <a:pt x="78038" y="1206"/>
                    <a:pt x="78014" y="1206"/>
                    <a:pt x="77991" y="1205"/>
                  </a:cubicBezTo>
                  <a:cubicBezTo>
                    <a:pt x="76891" y="1144"/>
                    <a:pt x="75852" y="14"/>
                    <a:pt x="74753" y="14"/>
                  </a:cubicBezTo>
                  <a:cubicBezTo>
                    <a:pt x="74020" y="14"/>
                    <a:pt x="73286" y="0"/>
                    <a:pt x="72562" y="0"/>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68" name="Google Shape;768;p36"/>
            <p:cNvSpPr/>
            <p:nvPr/>
          </p:nvSpPr>
          <p:spPr>
            <a:xfrm>
              <a:off x="5812365" y="2997920"/>
              <a:ext cx="2449489" cy="1238461"/>
            </a:xfrm>
            <a:custGeom>
              <a:avLst/>
              <a:gdLst/>
              <a:ahLst/>
              <a:cxnLst/>
              <a:rect l="l" t="t" r="r" b="b"/>
              <a:pathLst>
                <a:path w="68307" h="34536" extrusionOk="0">
                  <a:moveTo>
                    <a:pt x="30732" y="1"/>
                  </a:moveTo>
                  <a:cubicBezTo>
                    <a:pt x="30640" y="1"/>
                    <a:pt x="30549" y="5"/>
                    <a:pt x="30457" y="15"/>
                  </a:cubicBezTo>
                  <a:cubicBezTo>
                    <a:pt x="29357" y="107"/>
                    <a:pt x="28196" y="138"/>
                    <a:pt x="27127" y="352"/>
                  </a:cubicBezTo>
                  <a:cubicBezTo>
                    <a:pt x="26740" y="429"/>
                    <a:pt x="26324" y="442"/>
                    <a:pt x="25901" y="442"/>
                  </a:cubicBezTo>
                  <a:cubicBezTo>
                    <a:pt x="25680" y="442"/>
                    <a:pt x="25456" y="439"/>
                    <a:pt x="25234" y="439"/>
                  </a:cubicBezTo>
                  <a:cubicBezTo>
                    <a:pt x="24707" y="439"/>
                    <a:pt x="24185" y="459"/>
                    <a:pt x="23706" y="596"/>
                  </a:cubicBezTo>
                  <a:cubicBezTo>
                    <a:pt x="22637" y="932"/>
                    <a:pt x="21812" y="2062"/>
                    <a:pt x="20773" y="2490"/>
                  </a:cubicBezTo>
                  <a:cubicBezTo>
                    <a:pt x="19765" y="2918"/>
                    <a:pt x="18604" y="3101"/>
                    <a:pt x="17627" y="3620"/>
                  </a:cubicBezTo>
                  <a:cubicBezTo>
                    <a:pt x="16649" y="4140"/>
                    <a:pt x="15336" y="4262"/>
                    <a:pt x="14419" y="4873"/>
                  </a:cubicBezTo>
                  <a:cubicBezTo>
                    <a:pt x="13503" y="5484"/>
                    <a:pt x="13442" y="7317"/>
                    <a:pt x="12586" y="8050"/>
                  </a:cubicBezTo>
                  <a:cubicBezTo>
                    <a:pt x="11731" y="8752"/>
                    <a:pt x="10692" y="9180"/>
                    <a:pt x="9929" y="9974"/>
                  </a:cubicBezTo>
                  <a:cubicBezTo>
                    <a:pt x="9165" y="10769"/>
                    <a:pt x="7851" y="11135"/>
                    <a:pt x="7118" y="11960"/>
                  </a:cubicBezTo>
                  <a:cubicBezTo>
                    <a:pt x="6415" y="12815"/>
                    <a:pt x="6446" y="14251"/>
                    <a:pt x="5835" y="15167"/>
                  </a:cubicBezTo>
                  <a:cubicBezTo>
                    <a:pt x="5194" y="16084"/>
                    <a:pt x="3972" y="16634"/>
                    <a:pt x="3422" y="17611"/>
                  </a:cubicBezTo>
                  <a:cubicBezTo>
                    <a:pt x="2902" y="18619"/>
                    <a:pt x="2291" y="19597"/>
                    <a:pt x="1864" y="20605"/>
                  </a:cubicBezTo>
                  <a:cubicBezTo>
                    <a:pt x="1436" y="21644"/>
                    <a:pt x="1008" y="22743"/>
                    <a:pt x="703" y="23813"/>
                  </a:cubicBezTo>
                  <a:cubicBezTo>
                    <a:pt x="367" y="24882"/>
                    <a:pt x="428" y="26073"/>
                    <a:pt x="214" y="27173"/>
                  </a:cubicBezTo>
                  <a:cubicBezTo>
                    <a:pt x="0" y="28273"/>
                    <a:pt x="978" y="29495"/>
                    <a:pt x="886" y="30594"/>
                  </a:cubicBezTo>
                  <a:cubicBezTo>
                    <a:pt x="764" y="31725"/>
                    <a:pt x="61" y="32122"/>
                    <a:pt x="61" y="33252"/>
                  </a:cubicBezTo>
                  <a:cubicBezTo>
                    <a:pt x="1589" y="33802"/>
                    <a:pt x="1467" y="34535"/>
                    <a:pt x="3086" y="34535"/>
                  </a:cubicBezTo>
                  <a:cubicBezTo>
                    <a:pt x="4705" y="34535"/>
                    <a:pt x="4705" y="33497"/>
                    <a:pt x="6324" y="33497"/>
                  </a:cubicBezTo>
                  <a:cubicBezTo>
                    <a:pt x="7943" y="33497"/>
                    <a:pt x="7943" y="33160"/>
                    <a:pt x="9562" y="33160"/>
                  </a:cubicBezTo>
                  <a:cubicBezTo>
                    <a:pt x="11181" y="33160"/>
                    <a:pt x="11150" y="33313"/>
                    <a:pt x="12770" y="33313"/>
                  </a:cubicBezTo>
                  <a:cubicBezTo>
                    <a:pt x="14389" y="33313"/>
                    <a:pt x="14389" y="34321"/>
                    <a:pt x="16008" y="34321"/>
                  </a:cubicBezTo>
                  <a:cubicBezTo>
                    <a:pt x="17627" y="34321"/>
                    <a:pt x="17627" y="33710"/>
                    <a:pt x="19246" y="33710"/>
                  </a:cubicBezTo>
                  <a:cubicBezTo>
                    <a:pt x="20834" y="33710"/>
                    <a:pt x="20865" y="34321"/>
                    <a:pt x="22484" y="34321"/>
                  </a:cubicBezTo>
                  <a:cubicBezTo>
                    <a:pt x="24072" y="34321"/>
                    <a:pt x="24072" y="34505"/>
                    <a:pt x="25692" y="34505"/>
                  </a:cubicBezTo>
                  <a:cubicBezTo>
                    <a:pt x="27311" y="34505"/>
                    <a:pt x="27311" y="33497"/>
                    <a:pt x="28930" y="33497"/>
                  </a:cubicBezTo>
                  <a:cubicBezTo>
                    <a:pt x="30549" y="33497"/>
                    <a:pt x="30549" y="34444"/>
                    <a:pt x="32168" y="34444"/>
                  </a:cubicBezTo>
                  <a:cubicBezTo>
                    <a:pt x="33787" y="34444"/>
                    <a:pt x="33787" y="34291"/>
                    <a:pt x="35406" y="34291"/>
                  </a:cubicBezTo>
                  <a:cubicBezTo>
                    <a:pt x="36994" y="34291"/>
                    <a:pt x="36994" y="34260"/>
                    <a:pt x="38614" y="34260"/>
                  </a:cubicBezTo>
                  <a:cubicBezTo>
                    <a:pt x="40233" y="34260"/>
                    <a:pt x="40233" y="33833"/>
                    <a:pt x="41852" y="33833"/>
                  </a:cubicBezTo>
                  <a:cubicBezTo>
                    <a:pt x="43471" y="33833"/>
                    <a:pt x="43471" y="34444"/>
                    <a:pt x="45090" y="34444"/>
                  </a:cubicBezTo>
                  <a:cubicBezTo>
                    <a:pt x="46709" y="34444"/>
                    <a:pt x="46709" y="33283"/>
                    <a:pt x="48328" y="33283"/>
                  </a:cubicBezTo>
                  <a:cubicBezTo>
                    <a:pt x="49947" y="33283"/>
                    <a:pt x="49947" y="33985"/>
                    <a:pt x="51566" y="33985"/>
                  </a:cubicBezTo>
                  <a:cubicBezTo>
                    <a:pt x="53185" y="33985"/>
                    <a:pt x="53185" y="34169"/>
                    <a:pt x="54804" y="34169"/>
                  </a:cubicBezTo>
                  <a:cubicBezTo>
                    <a:pt x="56393" y="34169"/>
                    <a:pt x="56423" y="33680"/>
                    <a:pt x="58012" y="33680"/>
                  </a:cubicBezTo>
                  <a:cubicBezTo>
                    <a:pt x="59631" y="33680"/>
                    <a:pt x="59631" y="34016"/>
                    <a:pt x="61250" y="34016"/>
                  </a:cubicBezTo>
                  <a:cubicBezTo>
                    <a:pt x="62478" y="34016"/>
                    <a:pt x="62792" y="33822"/>
                    <a:pt x="63566" y="33822"/>
                  </a:cubicBezTo>
                  <a:cubicBezTo>
                    <a:pt x="63812" y="33822"/>
                    <a:pt x="64105" y="33842"/>
                    <a:pt x="64488" y="33894"/>
                  </a:cubicBezTo>
                  <a:cubicBezTo>
                    <a:pt x="65524" y="34030"/>
                    <a:pt x="65972" y="34255"/>
                    <a:pt x="66560" y="34255"/>
                  </a:cubicBezTo>
                  <a:cubicBezTo>
                    <a:pt x="66891" y="34255"/>
                    <a:pt x="67267" y="34183"/>
                    <a:pt x="67818" y="33985"/>
                  </a:cubicBezTo>
                  <a:cubicBezTo>
                    <a:pt x="67818" y="32886"/>
                    <a:pt x="68307" y="31572"/>
                    <a:pt x="68184" y="30472"/>
                  </a:cubicBezTo>
                  <a:cubicBezTo>
                    <a:pt x="68062" y="29372"/>
                    <a:pt x="67696" y="28242"/>
                    <a:pt x="67482" y="27173"/>
                  </a:cubicBezTo>
                  <a:cubicBezTo>
                    <a:pt x="67268" y="26073"/>
                    <a:pt x="66138" y="25218"/>
                    <a:pt x="65832" y="24149"/>
                  </a:cubicBezTo>
                  <a:cubicBezTo>
                    <a:pt x="65527" y="23110"/>
                    <a:pt x="65160" y="22071"/>
                    <a:pt x="64732" y="21033"/>
                  </a:cubicBezTo>
                  <a:cubicBezTo>
                    <a:pt x="64305" y="20025"/>
                    <a:pt x="64824" y="18528"/>
                    <a:pt x="64305" y="17550"/>
                  </a:cubicBezTo>
                  <a:cubicBezTo>
                    <a:pt x="63785" y="16573"/>
                    <a:pt x="63266" y="15504"/>
                    <a:pt x="62655" y="14587"/>
                  </a:cubicBezTo>
                  <a:cubicBezTo>
                    <a:pt x="62044" y="13671"/>
                    <a:pt x="60914" y="13060"/>
                    <a:pt x="60211" y="12174"/>
                  </a:cubicBezTo>
                  <a:cubicBezTo>
                    <a:pt x="59509" y="11318"/>
                    <a:pt x="58103" y="11135"/>
                    <a:pt x="57309" y="10371"/>
                  </a:cubicBezTo>
                  <a:cubicBezTo>
                    <a:pt x="56515" y="9577"/>
                    <a:pt x="56668" y="7744"/>
                    <a:pt x="55812" y="7042"/>
                  </a:cubicBezTo>
                  <a:cubicBezTo>
                    <a:pt x="54957" y="6339"/>
                    <a:pt x="53307" y="6644"/>
                    <a:pt x="52391" y="6034"/>
                  </a:cubicBezTo>
                  <a:cubicBezTo>
                    <a:pt x="51444" y="5423"/>
                    <a:pt x="51138" y="3773"/>
                    <a:pt x="50161" y="3254"/>
                  </a:cubicBezTo>
                  <a:cubicBezTo>
                    <a:pt x="49827" y="3076"/>
                    <a:pt x="49425" y="3031"/>
                    <a:pt x="49000" y="3031"/>
                  </a:cubicBezTo>
                  <a:cubicBezTo>
                    <a:pt x="48555" y="3031"/>
                    <a:pt x="48084" y="3081"/>
                    <a:pt x="47641" y="3081"/>
                  </a:cubicBezTo>
                  <a:cubicBezTo>
                    <a:pt x="47271" y="3081"/>
                    <a:pt x="46919" y="3046"/>
                    <a:pt x="46617" y="2918"/>
                  </a:cubicBezTo>
                  <a:cubicBezTo>
                    <a:pt x="45609" y="2490"/>
                    <a:pt x="44570" y="2093"/>
                    <a:pt x="43532" y="1787"/>
                  </a:cubicBezTo>
                  <a:cubicBezTo>
                    <a:pt x="42463" y="1451"/>
                    <a:pt x="41363" y="1482"/>
                    <a:pt x="40263" y="1268"/>
                  </a:cubicBezTo>
                  <a:cubicBezTo>
                    <a:pt x="39224" y="1024"/>
                    <a:pt x="38155" y="810"/>
                    <a:pt x="37056" y="657"/>
                  </a:cubicBezTo>
                  <a:cubicBezTo>
                    <a:pt x="36322" y="576"/>
                    <a:pt x="35616" y="562"/>
                    <a:pt x="34892" y="562"/>
                  </a:cubicBezTo>
                  <a:cubicBezTo>
                    <a:pt x="34530" y="562"/>
                    <a:pt x="34164" y="565"/>
                    <a:pt x="33787" y="565"/>
                  </a:cubicBezTo>
                  <a:cubicBezTo>
                    <a:pt x="32751" y="565"/>
                    <a:pt x="31740" y="1"/>
                    <a:pt x="30732" y="1"/>
                  </a:cubicBezTo>
                  <a:close/>
                </a:path>
              </a:pathLst>
            </a:custGeom>
            <a:solidFill>
              <a:schemeClr val="dk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771" name="Google Shape;771;p36"/>
          <p:cNvGrpSpPr/>
          <p:nvPr/>
        </p:nvGrpSpPr>
        <p:grpSpPr>
          <a:xfrm>
            <a:off x="-331600" y="5576298"/>
            <a:ext cx="12854800" cy="1281716"/>
            <a:chOff x="-248700" y="4182223"/>
            <a:chExt cx="9641100" cy="961287"/>
          </a:xfrm>
        </p:grpSpPr>
        <p:grpSp>
          <p:nvGrpSpPr>
            <p:cNvPr id="772" name="Google Shape;772;p36"/>
            <p:cNvGrpSpPr/>
            <p:nvPr/>
          </p:nvGrpSpPr>
          <p:grpSpPr>
            <a:xfrm>
              <a:off x="-248629" y="4462202"/>
              <a:ext cx="9640980" cy="681308"/>
              <a:chOff x="131200" y="4480088"/>
              <a:chExt cx="8881603" cy="627644"/>
            </a:xfrm>
          </p:grpSpPr>
          <p:sp>
            <p:nvSpPr>
              <p:cNvPr id="773" name="Google Shape;773;p36"/>
              <p:cNvSpPr/>
              <p:nvPr/>
            </p:nvSpPr>
            <p:spPr>
              <a:xfrm>
                <a:off x="235672" y="4610717"/>
                <a:ext cx="8672644" cy="497015"/>
              </a:xfrm>
              <a:custGeom>
                <a:avLst/>
                <a:gdLst/>
                <a:ahLst/>
                <a:cxnLst/>
                <a:rect l="l" t="t" r="r" b="b"/>
                <a:pathLst>
                  <a:path w="278908" h="8952" extrusionOk="0">
                    <a:moveTo>
                      <a:pt x="0" y="1"/>
                    </a:moveTo>
                    <a:lnTo>
                      <a:pt x="0" y="8951"/>
                    </a:lnTo>
                    <a:lnTo>
                      <a:pt x="278907" y="8951"/>
                    </a:lnTo>
                    <a:lnTo>
                      <a:pt x="278907" y="1"/>
                    </a:lnTo>
                    <a:close/>
                  </a:path>
                </a:pathLst>
              </a:custGeom>
              <a:solidFill>
                <a:schemeClr val="l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4" name="Google Shape;774;p36"/>
              <p:cNvSpPr/>
              <p:nvPr/>
            </p:nvSpPr>
            <p:spPr>
              <a:xfrm>
                <a:off x="235672" y="4710817"/>
                <a:ext cx="8672644" cy="296865"/>
              </a:xfrm>
              <a:custGeom>
                <a:avLst/>
                <a:gdLst/>
                <a:ahLst/>
                <a:cxnLst/>
                <a:rect l="l" t="t" r="r" b="b"/>
                <a:pathLst>
                  <a:path w="278908" h="5347" extrusionOk="0">
                    <a:moveTo>
                      <a:pt x="48878" y="0"/>
                    </a:moveTo>
                    <a:lnTo>
                      <a:pt x="46098" y="244"/>
                    </a:lnTo>
                    <a:lnTo>
                      <a:pt x="43318" y="580"/>
                    </a:lnTo>
                    <a:lnTo>
                      <a:pt x="40508" y="1405"/>
                    </a:lnTo>
                    <a:lnTo>
                      <a:pt x="37728" y="306"/>
                    </a:lnTo>
                    <a:lnTo>
                      <a:pt x="34948" y="642"/>
                    </a:lnTo>
                    <a:lnTo>
                      <a:pt x="32168" y="428"/>
                    </a:lnTo>
                    <a:lnTo>
                      <a:pt x="29388" y="1130"/>
                    </a:lnTo>
                    <a:lnTo>
                      <a:pt x="26577" y="1711"/>
                    </a:lnTo>
                    <a:lnTo>
                      <a:pt x="23798" y="611"/>
                    </a:lnTo>
                    <a:lnTo>
                      <a:pt x="21018" y="1894"/>
                    </a:lnTo>
                    <a:lnTo>
                      <a:pt x="18238" y="1650"/>
                    </a:lnTo>
                    <a:lnTo>
                      <a:pt x="15458" y="1558"/>
                    </a:lnTo>
                    <a:lnTo>
                      <a:pt x="12678" y="1008"/>
                    </a:lnTo>
                    <a:lnTo>
                      <a:pt x="9898" y="580"/>
                    </a:lnTo>
                    <a:lnTo>
                      <a:pt x="7088" y="31"/>
                    </a:lnTo>
                    <a:lnTo>
                      <a:pt x="4308" y="1558"/>
                    </a:lnTo>
                    <a:lnTo>
                      <a:pt x="1528" y="1253"/>
                    </a:lnTo>
                    <a:lnTo>
                      <a:pt x="0" y="947"/>
                    </a:lnTo>
                    <a:lnTo>
                      <a:pt x="0" y="4094"/>
                    </a:lnTo>
                    <a:lnTo>
                      <a:pt x="1528" y="3819"/>
                    </a:lnTo>
                    <a:lnTo>
                      <a:pt x="4338" y="4460"/>
                    </a:lnTo>
                    <a:lnTo>
                      <a:pt x="7118" y="3910"/>
                    </a:lnTo>
                    <a:lnTo>
                      <a:pt x="9898" y="3788"/>
                    </a:lnTo>
                    <a:lnTo>
                      <a:pt x="12678" y="5010"/>
                    </a:lnTo>
                    <a:lnTo>
                      <a:pt x="15488" y="5041"/>
                    </a:lnTo>
                    <a:lnTo>
                      <a:pt x="18268" y="3574"/>
                    </a:lnTo>
                    <a:lnTo>
                      <a:pt x="21048" y="4643"/>
                    </a:lnTo>
                    <a:lnTo>
                      <a:pt x="23828" y="4949"/>
                    </a:lnTo>
                    <a:lnTo>
                      <a:pt x="26639" y="4399"/>
                    </a:lnTo>
                    <a:lnTo>
                      <a:pt x="29418" y="4827"/>
                    </a:lnTo>
                    <a:lnTo>
                      <a:pt x="32198" y="3788"/>
                    </a:lnTo>
                    <a:lnTo>
                      <a:pt x="35009" y="4368"/>
                    </a:lnTo>
                    <a:lnTo>
                      <a:pt x="37789" y="4827"/>
                    </a:lnTo>
                    <a:lnTo>
                      <a:pt x="40569" y="3819"/>
                    </a:lnTo>
                    <a:lnTo>
                      <a:pt x="43379" y="4857"/>
                    </a:lnTo>
                    <a:lnTo>
                      <a:pt x="46159" y="4155"/>
                    </a:lnTo>
                    <a:lnTo>
                      <a:pt x="48939" y="5193"/>
                    </a:lnTo>
                    <a:lnTo>
                      <a:pt x="51719" y="3483"/>
                    </a:lnTo>
                    <a:lnTo>
                      <a:pt x="54529" y="3696"/>
                    </a:lnTo>
                    <a:lnTo>
                      <a:pt x="57309" y="4949"/>
                    </a:lnTo>
                    <a:lnTo>
                      <a:pt x="60089" y="3819"/>
                    </a:lnTo>
                    <a:lnTo>
                      <a:pt x="62869" y="5346"/>
                    </a:lnTo>
                    <a:lnTo>
                      <a:pt x="65649" y="4491"/>
                    </a:lnTo>
                    <a:lnTo>
                      <a:pt x="68459" y="4307"/>
                    </a:lnTo>
                    <a:lnTo>
                      <a:pt x="71239" y="4857"/>
                    </a:lnTo>
                    <a:lnTo>
                      <a:pt x="74019" y="5041"/>
                    </a:lnTo>
                    <a:lnTo>
                      <a:pt x="76799" y="4827"/>
                    </a:lnTo>
                    <a:lnTo>
                      <a:pt x="79610" y="3757"/>
                    </a:lnTo>
                    <a:lnTo>
                      <a:pt x="82389" y="3727"/>
                    </a:lnTo>
                    <a:lnTo>
                      <a:pt x="85169" y="3452"/>
                    </a:lnTo>
                    <a:lnTo>
                      <a:pt x="87949" y="3910"/>
                    </a:lnTo>
                    <a:lnTo>
                      <a:pt x="90760" y="4674"/>
                    </a:lnTo>
                    <a:lnTo>
                      <a:pt x="93540" y="5224"/>
                    </a:lnTo>
                    <a:lnTo>
                      <a:pt x="96320" y="4491"/>
                    </a:lnTo>
                    <a:lnTo>
                      <a:pt x="99099" y="4521"/>
                    </a:lnTo>
                    <a:lnTo>
                      <a:pt x="101879" y="4155"/>
                    </a:lnTo>
                    <a:lnTo>
                      <a:pt x="104690" y="4246"/>
                    </a:lnTo>
                    <a:lnTo>
                      <a:pt x="107470" y="3757"/>
                    </a:lnTo>
                    <a:lnTo>
                      <a:pt x="110250" y="5224"/>
                    </a:lnTo>
                    <a:lnTo>
                      <a:pt x="113030" y="4185"/>
                    </a:lnTo>
                    <a:lnTo>
                      <a:pt x="115840" y="4032"/>
                    </a:lnTo>
                    <a:lnTo>
                      <a:pt x="118620" y="4857"/>
                    </a:lnTo>
                    <a:lnTo>
                      <a:pt x="121400" y="3483"/>
                    </a:lnTo>
                    <a:lnTo>
                      <a:pt x="124180" y="4430"/>
                    </a:lnTo>
                    <a:lnTo>
                      <a:pt x="126990" y="3544"/>
                    </a:lnTo>
                    <a:lnTo>
                      <a:pt x="129770" y="3574"/>
                    </a:lnTo>
                    <a:lnTo>
                      <a:pt x="132550" y="4277"/>
                    </a:lnTo>
                    <a:lnTo>
                      <a:pt x="135330" y="4216"/>
                    </a:lnTo>
                    <a:lnTo>
                      <a:pt x="138140" y="4124"/>
                    </a:lnTo>
                    <a:lnTo>
                      <a:pt x="140920" y="4094"/>
                    </a:lnTo>
                    <a:lnTo>
                      <a:pt x="143700" y="5163"/>
                    </a:lnTo>
                    <a:lnTo>
                      <a:pt x="146480" y="4766"/>
                    </a:lnTo>
                    <a:lnTo>
                      <a:pt x="149260" y="5071"/>
                    </a:lnTo>
                    <a:lnTo>
                      <a:pt x="152070" y="5315"/>
                    </a:lnTo>
                    <a:lnTo>
                      <a:pt x="154850" y="3727"/>
                    </a:lnTo>
                    <a:lnTo>
                      <a:pt x="157630" y="4552"/>
                    </a:lnTo>
                    <a:lnTo>
                      <a:pt x="160410" y="4155"/>
                    </a:lnTo>
                    <a:lnTo>
                      <a:pt x="163190" y="4185"/>
                    </a:lnTo>
                    <a:lnTo>
                      <a:pt x="166000" y="4368"/>
                    </a:lnTo>
                    <a:lnTo>
                      <a:pt x="168780" y="4002"/>
                    </a:lnTo>
                    <a:lnTo>
                      <a:pt x="171560" y="5193"/>
                    </a:lnTo>
                    <a:lnTo>
                      <a:pt x="174340" y="4155"/>
                    </a:lnTo>
                    <a:lnTo>
                      <a:pt x="177151" y="3513"/>
                    </a:lnTo>
                    <a:lnTo>
                      <a:pt x="179931" y="4613"/>
                    </a:lnTo>
                    <a:lnTo>
                      <a:pt x="182710" y="4430"/>
                    </a:lnTo>
                    <a:lnTo>
                      <a:pt x="185490" y="4277"/>
                    </a:lnTo>
                    <a:lnTo>
                      <a:pt x="188270" y="4460"/>
                    </a:lnTo>
                    <a:lnTo>
                      <a:pt x="191081" y="5254"/>
                    </a:lnTo>
                    <a:lnTo>
                      <a:pt x="193861" y="4124"/>
                    </a:lnTo>
                    <a:lnTo>
                      <a:pt x="196641" y="3727"/>
                    </a:lnTo>
                    <a:lnTo>
                      <a:pt x="199420" y="4918"/>
                    </a:lnTo>
                    <a:lnTo>
                      <a:pt x="202200" y="3910"/>
                    </a:lnTo>
                    <a:lnTo>
                      <a:pt x="205011" y="3727"/>
                    </a:lnTo>
                    <a:lnTo>
                      <a:pt x="207791" y="4430"/>
                    </a:lnTo>
                    <a:lnTo>
                      <a:pt x="210571" y="4368"/>
                    </a:lnTo>
                    <a:lnTo>
                      <a:pt x="213351" y="3513"/>
                    </a:lnTo>
                    <a:lnTo>
                      <a:pt x="216130" y="3819"/>
                    </a:lnTo>
                    <a:lnTo>
                      <a:pt x="218941" y="4338"/>
                    </a:lnTo>
                    <a:lnTo>
                      <a:pt x="221721" y="5193"/>
                    </a:lnTo>
                    <a:lnTo>
                      <a:pt x="224501" y="3635"/>
                    </a:lnTo>
                    <a:lnTo>
                      <a:pt x="227281" y="3849"/>
                    </a:lnTo>
                    <a:lnTo>
                      <a:pt x="230061" y="4949"/>
                    </a:lnTo>
                    <a:lnTo>
                      <a:pt x="232840" y="4857"/>
                    </a:lnTo>
                    <a:lnTo>
                      <a:pt x="235651" y="5102"/>
                    </a:lnTo>
                    <a:lnTo>
                      <a:pt x="238431" y="3880"/>
                    </a:lnTo>
                    <a:lnTo>
                      <a:pt x="241211" y="3757"/>
                    </a:lnTo>
                    <a:lnTo>
                      <a:pt x="243991" y="4246"/>
                    </a:lnTo>
                    <a:lnTo>
                      <a:pt x="246771" y="3788"/>
                    </a:lnTo>
                    <a:lnTo>
                      <a:pt x="249581" y="4827"/>
                    </a:lnTo>
                    <a:lnTo>
                      <a:pt x="252361" y="5102"/>
                    </a:lnTo>
                    <a:lnTo>
                      <a:pt x="255141" y="3696"/>
                    </a:lnTo>
                    <a:lnTo>
                      <a:pt x="257921" y="4338"/>
                    </a:lnTo>
                    <a:lnTo>
                      <a:pt x="260701" y="3819"/>
                    </a:lnTo>
                    <a:lnTo>
                      <a:pt x="263481" y="5041"/>
                    </a:lnTo>
                    <a:lnTo>
                      <a:pt x="266260" y="5315"/>
                    </a:lnTo>
                    <a:lnTo>
                      <a:pt x="269071" y="5285"/>
                    </a:lnTo>
                    <a:lnTo>
                      <a:pt x="271851" y="4430"/>
                    </a:lnTo>
                    <a:lnTo>
                      <a:pt x="274631" y="4552"/>
                    </a:lnTo>
                    <a:lnTo>
                      <a:pt x="277411" y="4399"/>
                    </a:lnTo>
                    <a:lnTo>
                      <a:pt x="278907" y="4002"/>
                    </a:lnTo>
                    <a:lnTo>
                      <a:pt x="278907" y="1069"/>
                    </a:lnTo>
                    <a:lnTo>
                      <a:pt x="277411" y="1497"/>
                    </a:lnTo>
                    <a:lnTo>
                      <a:pt x="274631" y="1466"/>
                    </a:lnTo>
                    <a:lnTo>
                      <a:pt x="271820" y="550"/>
                    </a:lnTo>
                    <a:lnTo>
                      <a:pt x="269040" y="122"/>
                    </a:lnTo>
                    <a:lnTo>
                      <a:pt x="266260" y="336"/>
                    </a:lnTo>
                    <a:lnTo>
                      <a:pt x="263450" y="1130"/>
                    </a:lnTo>
                    <a:lnTo>
                      <a:pt x="260670" y="855"/>
                    </a:lnTo>
                    <a:lnTo>
                      <a:pt x="257890" y="1100"/>
                    </a:lnTo>
                    <a:lnTo>
                      <a:pt x="255110" y="703"/>
                    </a:lnTo>
                    <a:lnTo>
                      <a:pt x="252300" y="1833"/>
                    </a:lnTo>
                    <a:lnTo>
                      <a:pt x="249520" y="489"/>
                    </a:lnTo>
                    <a:lnTo>
                      <a:pt x="246740" y="122"/>
                    </a:lnTo>
                    <a:lnTo>
                      <a:pt x="243930" y="275"/>
                    </a:lnTo>
                    <a:lnTo>
                      <a:pt x="241150" y="61"/>
                    </a:lnTo>
                    <a:lnTo>
                      <a:pt x="238370" y="1711"/>
                    </a:lnTo>
                    <a:lnTo>
                      <a:pt x="235590" y="1772"/>
                    </a:lnTo>
                    <a:lnTo>
                      <a:pt x="232779" y="122"/>
                    </a:lnTo>
                    <a:lnTo>
                      <a:pt x="229999" y="733"/>
                    </a:lnTo>
                    <a:lnTo>
                      <a:pt x="227220" y="1222"/>
                    </a:lnTo>
                    <a:lnTo>
                      <a:pt x="224440" y="1711"/>
                    </a:lnTo>
                    <a:lnTo>
                      <a:pt x="221629" y="947"/>
                    </a:lnTo>
                    <a:lnTo>
                      <a:pt x="218849" y="1130"/>
                    </a:lnTo>
                    <a:lnTo>
                      <a:pt x="216069" y="550"/>
                    </a:lnTo>
                    <a:lnTo>
                      <a:pt x="213289" y="1894"/>
                    </a:lnTo>
                    <a:lnTo>
                      <a:pt x="210479" y="31"/>
                    </a:lnTo>
                    <a:lnTo>
                      <a:pt x="207699" y="275"/>
                    </a:lnTo>
                    <a:lnTo>
                      <a:pt x="204919" y="519"/>
                    </a:lnTo>
                    <a:lnTo>
                      <a:pt x="202139" y="978"/>
                    </a:lnTo>
                    <a:lnTo>
                      <a:pt x="199359" y="733"/>
                    </a:lnTo>
                    <a:lnTo>
                      <a:pt x="196549" y="1039"/>
                    </a:lnTo>
                    <a:lnTo>
                      <a:pt x="193769" y="611"/>
                    </a:lnTo>
                    <a:lnTo>
                      <a:pt x="190989" y="397"/>
                    </a:lnTo>
                    <a:lnTo>
                      <a:pt x="188209" y="978"/>
                    </a:lnTo>
                    <a:lnTo>
                      <a:pt x="185399" y="1650"/>
                    </a:lnTo>
                    <a:lnTo>
                      <a:pt x="182619" y="764"/>
                    </a:lnTo>
                    <a:lnTo>
                      <a:pt x="179839" y="31"/>
                    </a:lnTo>
                    <a:lnTo>
                      <a:pt x="177059" y="1864"/>
                    </a:lnTo>
                    <a:lnTo>
                      <a:pt x="174249" y="1008"/>
                    </a:lnTo>
                    <a:lnTo>
                      <a:pt x="171469" y="947"/>
                    </a:lnTo>
                    <a:lnTo>
                      <a:pt x="168689" y="1100"/>
                    </a:lnTo>
                    <a:lnTo>
                      <a:pt x="165909" y="855"/>
                    </a:lnTo>
                    <a:lnTo>
                      <a:pt x="163129" y="1191"/>
                    </a:lnTo>
                    <a:lnTo>
                      <a:pt x="160318" y="1466"/>
                    </a:lnTo>
                    <a:lnTo>
                      <a:pt x="157539" y="1711"/>
                    </a:lnTo>
                    <a:lnTo>
                      <a:pt x="154759" y="397"/>
                    </a:lnTo>
                    <a:lnTo>
                      <a:pt x="151979" y="855"/>
                    </a:lnTo>
                    <a:lnTo>
                      <a:pt x="149168" y="92"/>
                    </a:lnTo>
                    <a:lnTo>
                      <a:pt x="146388" y="642"/>
                    </a:lnTo>
                    <a:lnTo>
                      <a:pt x="143608" y="947"/>
                    </a:lnTo>
                    <a:lnTo>
                      <a:pt x="140829" y="1436"/>
                    </a:lnTo>
                    <a:lnTo>
                      <a:pt x="138018" y="1925"/>
                    </a:lnTo>
                    <a:lnTo>
                      <a:pt x="135238" y="458"/>
                    </a:lnTo>
                    <a:lnTo>
                      <a:pt x="132458" y="1741"/>
                    </a:lnTo>
                    <a:lnTo>
                      <a:pt x="129678" y="336"/>
                    </a:lnTo>
                    <a:lnTo>
                      <a:pt x="126899" y="1772"/>
                    </a:lnTo>
                    <a:lnTo>
                      <a:pt x="124088" y="1100"/>
                    </a:lnTo>
                    <a:lnTo>
                      <a:pt x="121308" y="580"/>
                    </a:lnTo>
                    <a:lnTo>
                      <a:pt x="118528" y="1008"/>
                    </a:lnTo>
                    <a:lnTo>
                      <a:pt x="115748" y="978"/>
                    </a:lnTo>
                    <a:lnTo>
                      <a:pt x="112938" y="1375"/>
                    </a:lnTo>
                    <a:lnTo>
                      <a:pt x="110158" y="917"/>
                    </a:lnTo>
                    <a:lnTo>
                      <a:pt x="107378" y="489"/>
                    </a:lnTo>
                    <a:lnTo>
                      <a:pt x="104598" y="886"/>
                    </a:lnTo>
                    <a:lnTo>
                      <a:pt x="101788" y="1436"/>
                    </a:lnTo>
                    <a:lnTo>
                      <a:pt x="99008" y="672"/>
                    </a:lnTo>
                    <a:lnTo>
                      <a:pt x="96228" y="1497"/>
                    </a:lnTo>
                    <a:lnTo>
                      <a:pt x="93448" y="1222"/>
                    </a:lnTo>
                    <a:lnTo>
                      <a:pt x="90668" y="1008"/>
                    </a:lnTo>
                    <a:lnTo>
                      <a:pt x="87888" y="1283"/>
                    </a:lnTo>
                    <a:lnTo>
                      <a:pt x="85078" y="580"/>
                    </a:lnTo>
                    <a:lnTo>
                      <a:pt x="82298" y="336"/>
                    </a:lnTo>
                    <a:lnTo>
                      <a:pt x="79518" y="1772"/>
                    </a:lnTo>
                    <a:lnTo>
                      <a:pt x="76738" y="1864"/>
                    </a:lnTo>
                    <a:lnTo>
                      <a:pt x="73958" y="489"/>
                    </a:lnTo>
                    <a:lnTo>
                      <a:pt x="71148" y="642"/>
                    </a:lnTo>
                    <a:lnTo>
                      <a:pt x="68368" y="336"/>
                    </a:lnTo>
                    <a:lnTo>
                      <a:pt x="65588" y="1864"/>
                    </a:lnTo>
                    <a:lnTo>
                      <a:pt x="62808" y="917"/>
                    </a:lnTo>
                    <a:lnTo>
                      <a:pt x="60028" y="61"/>
                    </a:lnTo>
                    <a:lnTo>
                      <a:pt x="57218" y="244"/>
                    </a:lnTo>
                    <a:lnTo>
                      <a:pt x="54438" y="1802"/>
                    </a:lnTo>
                    <a:lnTo>
                      <a:pt x="51658" y="61"/>
                    </a:lnTo>
                    <a:lnTo>
                      <a:pt x="48878" y="0"/>
                    </a:lnTo>
                    <a:close/>
                  </a:path>
                </a:pathLst>
              </a:custGeom>
              <a:solidFill>
                <a:schemeClr val="accen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775" name="Google Shape;775;p36"/>
              <p:cNvSpPr/>
              <p:nvPr/>
            </p:nvSpPr>
            <p:spPr>
              <a:xfrm>
                <a:off x="131200" y="4480088"/>
                <a:ext cx="8881603" cy="261260"/>
              </a:xfrm>
              <a:custGeom>
                <a:avLst/>
                <a:gdLst/>
                <a:ahLst/>
                <a:cxnLst/>
                <a:rect l="l" t="t" r="r" b="b"/>
                <a:pathLst>
                  <a:path w="285628" h="8402" extrusionOk="0">
                    <a:moveTo>
                      <a:pt x="3452" y="1"/>
                    </a:moveTo>
                    <a:cubicBezTo>
                      <a:pt x="1527" y="1"/>
                      <a:pt x="0" y="1559"/>
                      <a:pt x="0" y="3453"/>
                    </a:cubicBezTo>
                    <a:lnTo>
                      <a:pt x="0" y="5469"/>
                    </a:lnTo>
                    <a:lnTo>
                      <a:pt x="0" y="5561"/>
                    </a:lnTo>
                    <a:cubicBezTo>
                      <a:pt x="0" y="7057"/>
                      <a:pt x="1222" y="8310"/>
                      <a:pt x="2719" y="8340"/>
                    </a:cubicBezTo>
                    <a:cubicBezTo>
                      <a:pt x="2756" y="8342"/>
                      <a:pt x="2794" y="8343"/>
                      <a:pt x="2831" y="8343"/>
                    </a:cubicBezTo>
                    <a:cubicBezTo>
                      <a:pt x="4309" y="8343"/>
                      <a:pt x="5531" y="7173"/>
                      <a:pt x="5590" y="5713"/>
                    </a:cubicBezTo>
                    <a:cubicBezTo>
                      <a:pt x="5682" y="7180"/>
                      <a:pt x="6904" y="8340"/>
                      <a:pt x="8401" y="8340"/>
                    </a:cubicBezTo>
                    <a:cubicBezTo>
                      <a:pt x="9867" y="8340"/>
                      <a:pt x="11089" y="7180"/>
                      <a:pt x="11181" y="5713"/>
                    </a:cubicBezTo>
                    <a:cubicBezTo>
                      <a:pt x="11242" y="7210"/>
                      <a:pt x="12464" y="8402"/>
                      <a:pt x="13961" y="8402"/>
                    </a:cubicBezTo>
                    <a:cubicBezTo>
                      <a:pt x="15488" y="8402"/>
                      <a:pt x="16710" y="7210"/>
                      <a:pt x="16771" y="5713"/>
                    </a:cubicBezTo>
                    <a:cubicBezTo>
                      <a:pt x="16832" y="7210"/>
                      <a:pt x="18054" y="8402"/>
                      <a:pt x="19551" y="8402"/>
                    </a:cubicBezTo>
                    <a:cubicBezTo>
                      <a:pt x="21048" y="8402"/>
                      <a:pt x="22300" y="7210"/>
                      <a:pt x="22361" y="5713"/>
                    </a:cubicBezTo>
                    <a:cubicBezTo>
                      <a:pt x="22423" y="7180"/>
                      <a:pt x="23644" y="8340"/>
                      <a:pt x="25141" y="8340"/>
                    </a:cubicBezTo>
                    <a:cubicBezTo>
                      <a:pt x="26638" y="8340"/>
                      <a:pt x="27860" y="7180"/>
                      <a:pt x="27921" y="5713"/>
                    </a:cubicBezTo>
                    <a:cubicBezTo>
                      <a:pt x="27982" y="7210"/>
                      <a:pt x="29235" y="8402"/>
                      <a:pt x="30732" y="8402"/>
                    </a:cubicBezTo>
                    <a:cubicBezTo>
                      <a:pt x="32229" y="8402"/>
                      <a:pt x="33451" y="7210"/>
                      <a:pt x="33512" y="5713"/>
                    </a:cubicBezTo>
                    <a:cubicBezTo>
                      <a:pt x="33573" y="7210"/>
                      <a:pt x="34795" y="8402"/>
                      <a:pt x="36322" y="8402"/>
                    </a:cubicBezTo>
                    <a:cubicBezTo>
                      <a:pt x="37819" y="8402"/>
                      <a:pt x="39041" y="7210"/>
                      <a:pt x="39102" y="5713"/>
                    </a:cubicBezTo>
                    <a:cubicBezTo>
                      <a:pt x="39163" y="7210"/>
                      <a:pt x="40385" y="8402"/>
                      <a:pt x="41912" y="8402"/>
                    </a:cubicBezTo>
                    <a:cubicBezTo>
                      <a:pt x="43409" y="8402"/>
                      <a:pt x="44631" y="7210"/>
                      <a:pt x="44692" y="5713"/>
                    </a:cubicBezTo>
                    <a:cubicBezTo>
                      <a:pt x="44753" y="7210"/>
                      <a:pt x="45975" y="8402"/>
                      <a:pt x="47472" y="8402"/>
                    </a:cubicBezTo>
                    <a:cubicBezTo>
                      <a:pt x="49000" y="8402"/>
                      <a:pt x="50222" y="7210"/>
                      <a:pt x="50283" y="5713"/>
                    </a:cubicBezTo>
                    <a:cubicBezTo>
                      <a:pt x="50344" y="7210"/>
                      <a:pt x="51566" y="8402"/>
                      <a:pt x="53063" y="8402"/>
                    </a:cubicBezTo>
                    <a:cubicBezTo>
                      <a:pt x="54590" y="8402"/>
                      <a:pt x="55812" y="7210"/>
                      <a:pt x="55873" y="5713"/>
                    </a:cubicBezTo>
                    <a:cubicBezTo>
                      <a:pt x="55934" y="7210"/>
                      <a:pt x="57156" y="8402"/>
                      <a:pt x="58653" y="8402"/>
                    </a:cubicBezTo>
                    <a:cubicBezTo>
                      <a:pt x="60150" y="8402"/>
                      <a:pt x="61402" y="7210"/>
                      <a:pt x="61463" y="5713"/>
                    </a:cubicBezTo>
                    <a:cubicBezTo>
                      <a:pt x="61494" y="7210"/>
                      <a:pt x="62746" y="8402"/>
                      <a:pt x="64243" y="8402"/>
                    </a:cubicBezTo>
                    <a:cubicBezTo>
                      <a:pt x="65740" y="8402"/>
                      <a:pt x="66993" y="7210"/>
                      <a:pt x="67023" y="5713"/>
                    </a:cubicBezTo>
                    <a:cubicBezTo>
                      <a:pt x="67084" y="7210"/>
                      <a:pt x="68337" y="8402"/>
                      <a:pt x="69834" y="8402"/>
                    </a:cubicBezTo>
                    <a:cubicBezTo>
                      <a:pt x="71331" y="8402"/>
                      <a:pt x="72583" y="7210"/>
                      <a:pt x="72614" y="5713"/>
                    </a:cubicBezTo>
                    <a:cubicBezTo>
                      <a:pt x="72675" y="7210"/>
                      <a:pt x="73927" y="8402"/>
                      <a:pt x="75424" y="8402"/>
                    </a:cubicBezTo>
                    <a:cubicBezTo>
                      <a:pt x="76921" y="8402"/>
                      <a:pt x="78143" y="7210"/>
                      <a:pt x="78204" y="5713"/>
                    </a:cubicBezTo>
                    <a:cubicBezTo>
                      <a:pt x="78296" y="7180"/>
                      <a:pt x="79518" y="8340"/>
                      <a:pt x="81014" y="8340"/>
                    </a:cubicBezTo>
                    <a:cubicBezTo>
                      <a:pt x="82481" y="8340"/>
                      <a:pt x="83703" y="7180"/>
                      <a:pt x="83794" y="5713"/>
                    </a:cubicBezTo>
                    <a:cubicBezTo>
                      <a:pt x="83855" y="7210"/>
                      <a:pt x="85077" y="8402"/>
                      <a:pt x="86574" y="8402"/>
                    </a:cubicBezTo>
                    <a:cubicBezTo>
                      <a:pt x="88102" y="8402"/>
                      <a:pt x="89324" y="7210"/>
                      <a:pt x="89385" y="5713"/>
                    </a:cubicBezTo>
                    <a:cubicBezTo>
                      <a:pt x="89446" y="7210"/>
                      <a:pt x="90668" y="8402"/>
                      <a:pt x="92165" y="8402"/>
                    </a:cubicBezTo>
                    <a:cubicBezTo>
                      <a:pt x="93692" y="8402"/>
                      <a:pt x="94914" y="7210"/>
                      <a:pt x="94975" y="5713"/>
                    </a:cubicBezTo>
                    <a:cubicBezTo>
                      <a:pt x="95036" y="7180"/>
                      <a:pt x="96258" y="8340"/>
                      <a:pt x="97755" y="8340"/>
                    </a:cubicBezTo>
                    <a:cubicBezTo>
                      <a:pt x="99252" y="8340"/>
                      <a:pt x="100474" y="7180"/>
                      <a:pt x="100535" y="5713"/>
                    </a:cubicBezTo>
                    <a:cubicBezTo>
                      <a:pt x="100596" y="7210"/>
                      <a:pt x="101848" y="8402"/>
                      <a:pt x="103345" y="8402"/>
                    </a:cubicBezTo>
                    <a:cubicBezTo>
                      <a:pt x="104842" y="8402"/>
                      <a:pt x="106095" y="7210"/>
                      <a:pt x="106125" y="5713"/>
                    </a:cubicBezTo>
                    <a:cubicBezTo>
                      <a:pt x="106186" y="7210"/>
                      <a:pt x="107439" y="8402"/>
                      <a:pt x="108936" y="8402"/>
                    </a:cubicBezTo>
                    <a:cubicBezTo>
                      <a:pt x="110433" y="8402"/>
                      <a:pt x="111655" y="7210"/>
                      <a:pt x="111716" y="5713"/>
                    </a:cubicBezTo>
                    <a:cubicBezTo>
                      <a:pt x="111807" y="7180"/>
                      <a:pt x="113029" y="8340"/>
                      <a:pt x="114526" y="8340"/>
                    </a:cubicBezTo>
                    <a:cubicBezTo>
                      <a:pt x="115992" y="8340"/>
                      <a:pt x="117214" y="7180"/>
                      <a:pt x="117306" y="5713"/>
                    </a:cubicBezTo>
                    <a:cubicBezTo>
                      <a:pt x="117367" y="7210"/>
                      <a:pt x="118589" y="8402"/>
                      <a:pt x="120086" y="8402"/>
                    </a:cubicBezTo>
                    <a:cubicBezTo>
                      <a:pt x="121613" y="8402"/>
                      <a:pt x="122835" y="7210"/>
                      <a:pt x="122896" y="5713"/>
                    </a:cubicBezTo>
                    <a:cubicBezTo>
                      <a:pt x="122957" y="7210"/>
                      <a:pt x="124179" y="8402"/>
                      <a:pt x="125676" y="8402"/>
                    </a:cubicBezTo>
                    <a:cubicBezTo>
                      <a:pt x="127204" y="8402"/>
                      <a:pt x="128426" y="7210"/>
                      <a:pt x="128487" y="5713"/>
                    </a:cubicBezTo>
                    <a:cubicBezTo>
                      <a:pt x="128548" y="7210"/>
                      <a:pt x="129770" y="8402"/>
                      <a:pt x="131267" y="8402"/>
                    </a:cubicBezTo>
                    <a:cubicBezTo>
                      <a:pt x="132763" y="8402"/>
                      <a:pt x="134016" y="7210"/>
                      <a:pt x="134077" y="5713"/>
                    </a:cubicBezTo>
                    <a:cubicBezTo>
                      <a:pt x="134108" y="7210"/>
                      <a:pt x="135360" y="8402"/>
                      <a:pt x="136857" y="8402"/>
                    </a:cubicBezTo>
                    <a:cubicBezTo>
                      <a:pt x="138354" y="8402"/>
                      <a:pt x="139606" y="7210"/>
                      <a:pt x="139637" y="5713"/>
                    </a:cubicBezTo>
                    <a:cubicBezTo>
                      <a:pt x="139729" y="7180"/>
                      <a:pt x="140950" y="8340"/>
                      <a:pt x="142447" y="8340"/>
                    </a:cubicBezTo>
                    <a:cubicBezTo>
                      <a:pt x="143944" y="8340"/>
                      <a:pt x="145166" y="7180"/>
                      <a:pt x="145227" y="5713"/>
                    </a:cubicBezTo>
                    <a:cubicBezTo>
                      <a:pt x="145288" y="7210"/>
                      <a:pt x="146510" y="8402"/>
                      <a:pt x="148038" y="8402"/>
                    </a:cubicBezTo>
                    <a:cubicBezTo>
                      <a:pt x="149535" y="8402"/>
                      <a:pt x="150757" y="7210"/>
                      <a:pt x="150818" y="5713"/>
                    </a:cubicBezTo>
                    <a:cubicBezTo>
                      <a:pt x="150879" y="7210"/>
                      <a:pt x="152101" y="8402"/>
                      <a:pt x="153628" y="8402"/>
                    </a:cubicBezTo>
                    <a:cubicBezTo>
                      <a:pt x="155125" y="8402"/>
                      <a:pt x="156347" y="7210"/>
                      <a:pt x="156408" y="5713"/>
                    </a:cubicBezTo>
                    <a:cubicBezTo>
                      <a:pt x="156500" y="7180"/>
                      <a:pt x="157722" y="8340"/>
                      <a:pt x="159188" y="8340"/>
                    </a:cubicBezTo>
                    <a:cubicBezTo>
                      <a:pt x="160685" y="8340"/>
                      <a:pt x="161907" y="7180"/>
                      <a:pt x="161998" y="5713"/>
                    </a:cubicBezTo>
                    <a:cubicBezTo>
                      <a:pt x="162059" y="7210"/>
                      <a:pt x="163281" y="8402"/>
                      <a:pt x="164778" y="8402"/>
                    </a:cubicBezTo>
                    <a:cubicBezTo>
                      <a:pt x="166275" y="8402"/>
                      <a:pt x="167528" y="7210"/>
                      <a:pt x="167589" y="5713"/>
                    </a:cubicBezTo>
                    <a:cubicBezTo>
                      <a:pt x="167619" y="7210"/>
                      <a:pt x="168872" y="8402"/>
                      <a:pt x="170369" y="8402"/>
                    </a:cubicBezTo>
                    <a:cubicBezTo>
                      <a:pt x="171865" y="8402"/>
                      <a:pt x="173118" y="7210"/>
                      <a:pt x="173149" y="5713"/>
                    </a:cubicBezTo>
                    <a:cubicBezTo>
                      <a:pt x="173210" y="7210"/>
                      <a:pt x="174462" y="8402"/>
                      <a:pt x="175959" y="8402"/>
                    </a:cubicBezTo>
                    <a:cubicBezTo>
                      <a:pt x="177456" y="8402"/>
                      <a:pt x="178708" y="7210"/>
                      <a:pt x="178739" y="5713"/>
                    </a:cubicBezTo>
                    <a:cubicBezTo>
                      <a:pt x="178800" y="7210"/>
                      <a:pt x="180052" y="8402"/>
                      <a:pt x="181549" y="8402"/>
                    </a:cubicBezTo>
                    <a:cubicBezTo>
                      <a:pt x="183046" y="8402"/>
                      <a:pt x="184268" y="7210"/>
                      <a:pt x="184329" y="5713"/>
                    </a:cubicBezTo>
                    <a:cubicBezTo>
                      <a:pt x="184421" y="7180"/>
                      <a:pt x="185643" y="8340"/>
                      <a:pt x="187140" y="8340"/>
                    </a:cubicBezTo>
                    <a:cubicBezTo>
                      <a:pt x="188606" y="8340"/>
                      <a:pt x="189828" y="7180"/>
                      <a:pt x="189920" y="5713"/>
                    </a:cubicBezTo>
                    <a:cubicBezTo>
                      <a:pt x="189981" y="7210"/>
                      <a:pt x="191203" y="8402"/>
                      <a:pt x="192699" y="8402"/>
                    </a:cubicBezTo>
                    <a:cubicBezTo>
                      <a:pt x="194227" y="8402"/>
                      <a:pt x="195449" y="7210"/>
                      <a:pt x="195510" y="5713"/>
                    </a:cubicBezTo>
                    <a:cubicBezTo>
                      <a:pt x="195571" y="7210"/>
                      <a:pt x="196793" y="8402"/>
                      <a:pt x="198290" y="8402"/>
                    </a:cubicBezTo>
                    <a:cubicBezTo>
                      <a:pt x="199817" y="8402"/>
                      <a:pt x="201039" y="7210"/>
                      <a:pt x="201100" y="5713"/>
                    </a:cubicBezTo>
                    <a:cubicBezTo>
                      <a:pt x="201161" y="7180"/>
                      <a:pt x="202383" y="8340"/>
                      <a:pt x="203880" y="8340"/>
                    </a:cubicBezTo>
                    <a:cubicBezTo>
                      <a:pt x="205377" y="8340"/>
                      <a:pt x="206599" y="7180"/>
                      <a:pt x="206660" y="5713"/>
                    </a:cubicBezTo>
                    <a:cubicBezTo>
                      <a:pt x="206721" y="7210"/>
                      <a:pt x="207974" y="8402"/>
                      <a:pt x="209471" y="8402"/>
                    </a:cubicBezTo>
                    <a:cubicBezTo>
                      <a:pt x="210967" y="8402"/>
                      <a:pt x="212220" y="7210"/>
                      <a:pt x="212250" y="5713"/>
                    </a:cubicBezTo>
                    <a:cubicBezTo>
                      <a:pt x="212312" y="7210"/>
                      <a:pt x="213564" y="8402"/>
                      <a:pt x="215061" y="8402"/>
                    </a:cubicBezTo>
                    <a:cubicBezTo>
                      <a:pt x="216558" y="8402"/>
                      <a:pt x="217780" y="7210"/>
                      <a:pt x="217841" y="5713"/>
                    </a:cubicBezTo>
                    <a:cubicBezTo>
                      <a:pt x="217932" y="7180"/>
                      <a:pt x="219154" y="8340"/>
                      <a:pt x="220651" y="8340"/>
                    </a:cubicBezTo>
                    <a:cubicBezTo>
                      <a:pt x="222118" y="8340"/>
                      <a:pt x="223340" y="7180"/>
                      <a:pt x="223431" y="5713"/>
                    </a:cubicBezTo>
                    <a:cubicBezTo>
                      <a:pt x="223492" y="7210"/>
                      <a:pt x="224714" y="8402"/>
                      <a:pt x="226211" y="8402"/>
                    </a:cubicBezTo>
                    <a:cubicBezTo>
                      <a:pt x="227739" y="8402"/>
                      <a:pt x="228960" y="7210"/>
                      <a:pt x="229022" y="5713"/>
                    </a:cubicBezTo>
                    <a:cubicBezTo>
                      <a:pt x="229083" y="7210"/>
                      <a:pt x="230305" y="8402"/>
                      <a:pt x="231801" y="8402"/>
                    </a:cubicBezTo>
                    <a:cubicBezTo>
                      <a:pt x="233329" y="8402"/>
                      <a:pt x="234551" y="7210"/>
                      <a:pt x="234612" y="5713"/>
                    </a:cubicBezTo>
                    <a:cubicBezTo>
                      <a:pt x="234673" y="7210"/>
                      <a:pt x="235895" y="8402"/>
                      <a:pt x="237392" y="8402"/>
                    </a:cubicBezTo>
                    <a:cubicBezTo>
                      <a:pt x="238889" y="8402"/>
                      <a:pt x="240141" y="7210"/>
                      <a:pt x="240202" y="5713"/>
                    </a:cubicBezTo>
                    <a:cubicBezTo>
                      <a:pt x="240233" y="7210"/>
                      <a:pt x="241485" y="8402"/>
                      <a:pt x="242982" y="8402"/>
                    </a:cubicBezTo>
                    <a:cubicBezTo>
                      <a:pt x="244479" y="8402"/>
                      <a:pt x="245732" y="7210"/>
                      <a:pt x="245762" y="5713"/>
                    </a:cubicBezTo>
                    <a:cubicBezTo>
                      <a:pt x="245854" y="7180"/>
                      <a:pt x="247076" y="8340"/>
                      <a:pt x="248573" y="8340"/>
                    </a:cubicBezTo>
                    <a:cubicBezTo>
                      <a:pt x="250069" y="8340"/>
                      <a:pt x="251291" y="7180"/>
                      <a:pt x="251352" y="5713"/>
                    </a:cubicBezTo>
                    <a:cubicBezTo>
                      <a:pt x="251414" y="7210"/>
                      <a:pt x="252636" y="8402"/>
                      <a:pt x="254163" y="8402"/>
                    </a:cubicBezTo>
                    <a:cubicBezTo>
                      <a:pt x="255660" y="8402"/>
                      <a:pt x="256882" y="7210"/>
                      <a:pt x="256943" y="5713"/>
                    </a:cubicBezTo>
                    <a:cubicBezTo>
                      <a:pt x="257004" y="7210"/>
                      <a:pt x="258226" y="8402"/>
                      <a:pt x="259753" y="8402"/>
                    </a:cubicBezTo>
                    <a:cubicBezTo>
                      <a:pt x="261250" y="8402"/>
                      <a:pt x="262472" y="7210"/>
                      <a:pt x="262533" y="5713"/>
                    </a:cubicBezTo>
                    <a:cubicBezTo>
                      <a:pt x="262625" y="7180"/>
                      <a:pt x="263847" y="8340"/>
                      <a:pt x="265313" y="8340"/>
                    </a:cubicBezTo>
                    <a:cubicBezTo>
                      <a:pt x="266810" y="8340"/>
                      <a:pt x="268032" y="7180"/>
                      <a:pt x="268124" y="5713"/>
                    </a:cubicBezTo>
                    <a:cubicBezTo>
                      <a:pt x="268185" y="7210"/>
                      <a:pt x="269407" y="8402"/>
                      <a:pt x="270903" y="8402"/>
                    </a:cubicBezTo>
                    <a:cubicBezTo>
                      <a:pt x="272400" y="8402"/>
                      <a:pt x="273653" y="7210"/>
                      <a:pt x="273714" y="5713"/>
                    </a:cubicBezTo>
                    <a:cubicBezTo>
                      <a:pt x="273744" y="7210"/>
                      <a:pt x="274997" y="8402"/>
                      <a:pt x="276494" y="8402"/>
                    </a:cubicBezTo>
                    <a:cubicBezTo>
                      <a:pt x="277991" y="8402"/>
                      <a:pt x="279243" y="7210"/>
                      <a:pt x="279274" y="5713"/>
                    </a:cubicBezTo>
                    <a:cubicBezTo>
                      <a:pt x="279365" y="7149"/>
                      <a:pt x="280557" y="8279"/>
                      <a:pt x="281993" y="8340"/>
                    </a:cubicBezTo>
                    <a:cubicBezTo>
                      <a:pt x="282013" y="8341"/>
                      <a:pt x="282034" y="8341"/>
                      <a:pt x="282054" y="8341"/>
                    </a:cubicBezTo>
                    <a:cubicBezTo>
                      <a:pt x="283464" y="8341"/>
                      <a:pt x="284683" y="7312"/>
                      <a:pt x="284864" y="5897"/>
                    </a:cubicBezTo>
                    <a:cubicBezTo>
                      <a:pt x="284864" y="5866"/>
                      <a:pt x="284864" y="5866"/>
                      <a:pt x="284864" y="5866"/>
                    </a:cubicBezTo>
                    <a:cubicBezTo>
                      <a:pt x="285139" y="5805"/>
                      <a:pt x="285383" y="5683"/>
                      <a:pt x="285628" y="5561"/>
                    </a:cubicBezTo>
                    <a:lnTo>
                      <a:pt x="285628" y="3453"/>
                    </a:lnTo>
                    <a:cubicBezTo>
                      <a:pt x="285628" y="1559"/>
                      <a:pt x="284100" y="1"/>
                      <a:pt x="282206" y="1"/>
                    </a:cubicBezTo>
                    <a:close/>
                  </a:path>
                </a:pathLst>
              </a:cu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776" name="Google Shape;776;p36"/>
            <p:cNvSpPr/>
            <p:nvPr/>
          </p:nvSpPr>
          <p:spPr>
            <a:xfrm>
              <a:off x="-248700" y="4182223"/>
              <a:ext cx="9641100" cy="376500"/>
            </a:xfrm>
            <a:prstGeom prst="rect">
              <a:avLst/>
            </a:prstGeom>
            <a:solidFill>
              <a:schemeClr val="dk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18" name="Google Shape;818;p36"/>
          <p:cNvSpPr/>
          <p:nvPr/>
        </p:nvSpPr>
        <p:spPr>
          <a:xfrm>
            <a:off x="464867" y="822601"/>
            <a:ext cx="3237667" cy="893500"/>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19" name="Google Shape;819;p36"/>
          <p:cNvSpPr/>
          <p:nvPr/>
        </p:nvSpPr>
        <p:spPr>
          <a:xfrm>
            <a:off x="10054534" y="2222334"/>
            <a:ext cx="1996345" cy="550932"/>
          </a:xfrm>
          <a:custGeom>
            <a:avLst/>
            <a:gdLst/>
            <a:ahLst/>
            <a:cxnLst/>
            <a:rect l="l" t="t" r="r" b="b"/>
            <a:pathLst>
              <a:path w="97130" h="26805" extrusionOk="0">
                <a:moveTo>
                  <a:pt x="48861" y="1"/>
                </a:moveTo>
                <a:cubicBezTo>
                  <a:pt x="48691" y="1"/>
                  <a:pt x="48520" y="3"/>
                  <a:pt x="48350" y="8"/>
                </a:cubicBezTo>
                <a:cubicBezTo>
                  <a:pt x="39878" y="259"/>
                  <a:pt x="32681" y="6272"/>
                  <a:pt x="30940" y="14582"/>
                </a:cubicBezTo>
                <a:cubicBezTo>
                  <a:pt x="28784" y="13049"/>
                  <a:pt x="26326" y="12326"/>
                  <a:pt x="23903" y="12326"/>
                </a:cubicBezTo>
                <a:cubicBezTo>
                  <a:pt x="19430" y="12326"/>
                  <a:pt x="15075" y="14793"/>
                  <a:pt x="12956" y="19194"/>
                </a:cubicBezTo>
                <a:cubicBezTo>
                  <a:pt x="11685" y="18597"/>
                  <a:pt x="10356" y="18317"/>
                  <a:pt x="9052" y="18317"/>
                </a:cubicBezTo>
                <a:cubicBezTo>
                  <a:pt x="5183" y="18317"/>
                  <a:pt x="1538" y="20784"/>
                  <a:pt x="303" y="24758"/>
                </a:cubicBezTo>
                <a:cubicBezTo>
                  <a:pt x="0" y="25772"/>
                  <a:pt x="756" y="26804"/>
                  <a:pt x="1819" y="26804"/>
                </a:cubicBezTo>
                <a:cubicBezTo>
                  <a:pt x="1828" y="26804"/>
                  <a:pt x="1837" y="26804"/>
                  <a:pt x="1846" y="26804"/>
                </a:cubicBezTo>
                <a:lnTo>
                  <a:pt x="95284" y="26804"/>
                </a:lnTo>
                <a:cubicBezTo>
                  <a:pt x="95293" y="26804"/>
                  <a:pt x="95302" y="26804"/>
                  <a:pt x="95311" y="26804"/>
                </a:cubicBezTo>
                <a:cubicBezTo>
                  <a:pt x="96374" y="26804"/>
                  <a:pt x="97130" y="25772"/>
                  <a:pt x="96827" y="24758"/>
                </a:cubicBezTo>
                <a:cubicBezTo>
                  <a:pt x="95567" y="20741"/>
                  <a:pt x="91896" y="18319"/>
                  <a:pt x="88069" y="18319"/>
                </a:cubicBezTo>
                <a:cubicBezTo>
                  <a:pt x="86390" y="18319"/>
                  <a:pt x="84681" y="18785"/>
                  <a:pt x="83133" y="19786"/>
                </a:cubicBezTo>
                <a:cubicBezTo>
                  <a:pt x="81166" y="15098"/>
                  <a:pt x="76639" y="12319"/>
                  <a:pt x="71903" y="12319"/>
                </a:cubicBezTo>
                <a:cubicBezTo>
                  <a:pt x="70112" y="12319"/>
                  <a:pt x="68291" y="12716"/>
                  <a:pt x="66567" y="13559"/>
                </a:cubicBezTo>
                <a:cubicBezTo>
                  <a:pt x="64404" y="5539"/>
                  <a:pt x="57139" y="1"/>
                  <a:pt x="48861" y="1"/>
                </a:cubicBezTo>
                <a:close/>
              </a:path>
            </a:pathLst>
          </a:custGeom>
          <a:solidFill>
            <a:schemeClr val="accent5"/>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nvGrpSpPr>
          <p:cNvPr id="820" name="Google Shape;820;p36"/>
          <p:cNvGrpSpPr/>
          <p:nvPr/>
        </p:nvGrpSpPr>
        <p:grpSpPr>
          <a:xfrm>
            <a:off x="40437" y="4338086"/>
            <a:ext cx="2334463" cy="1293504"/>
            <a:chOff x="1267583" y="1668729"/>
            <a:chExt cx="5948938" cy="3766026"/>
          </a:xfrm>
        </p:grpSpPr>
        <p:sp>
          <p:nvSpPr>
            <p:cNvPr id="821" name="Google Shape;821;p36"/>
            <p:cNvSpPr/>
            <p:nvPr/>
          </p:nvSpPr>
          <p:spPr>
            <a:xfrm>
              <a:off x="1273066" y="2429246"/>
              <a:ext cx="5943455" cy="3005509"/>
            </a:xfrm>
            <a:custGeom>
              <a:avLst/>
              <a:gdLst/>
              <a:ahLst/>
              <a:cxnLst/>
              <a:rect l="l" t="t" r="r" b="b"/>
              <a:pathLst>
                <a:path w="33604" h="16993" extrusionOk="0">
                  <a:moveTo>
                    <a:pt x="15130" y="0"/>
                  </a:moveTo>
                  <a:cubicBezTo>
                    <a:pt x="15086" y="0"/>
                    <a:pt x="15043" y="3"/>
                    <a:pt x="14999" y="8"/>
                  </a:cubicBezTo>
                  <a:cubicBezTo>
                    <a:pt x="14450" y="38"/>
                    <a:pt x="13900" y="69"/>
                    <a:pt x="13350" y="160"/>
                  </a:cubicBezTo>
                  <a:cubicBezTo>
                    <a:pt x="13165" y="204"/>
                    <a:pt x="12968" y="213"/>
                    <a:pt x="12767" y="213"/>
                  </a:cubicBezTo>
                  <a:cubicBezTo>
                    <a:pt x="12634" y="213"/>
                    <a:pt x="12499" y="209"/>
                    <a:pt x="12364" y="209"/>
                  </a:cubicBezTo>
                  <a:cubicBezTo>
                    <a:pt x="12129" y="209"/>
                    <a:pt x="11894" y="220"/>
                    <a:pt x="11670" y="283"/>
                  </a:cubicBezTo>
                  <a:cubicBezTo>
                    <a:pt x="11120" y="435"/>
                    <a:pt x="10753" y="1016"/>
                    <a:pt x="10234" y="1230"/>
                  </a:cubicBezTo>
                  <a:cubicBezTo>
                    <a:pt x="9715" y="1382"/>
                    <a:pt x="9195" y="1566"/>
                    <a:pt x="8707" y="1780"/>
                  </a:cubicBezTo>
                  <a:cubicBezTo>
                    <a:pt x="8218" y="2024"/>
                    <a:pt x="7576" y="2085"/>
                    <a:pt x="7118" y="2390"/>
                  </a:cubicBezTo>
                  <a:cubicBezTo>
                    <a:pt x="6660" y="2696"/>
                    <a:pt x="6629" y="3582"/>
                    <a:pt x="6232" y="3948"/>
                  </a:cubicBezTo>
                  <a:cubicBezTo>
                    <a:pt x="5804" y="4284"/>
                    <a:pt x="5255" y="4529"/>
                    <a:pt x="4888" y="4895"/>
                  </a:cubicBezTo>
                  <a:cubicBezTo>
                    <a:pt x="4491" y="5293"/>
                    <a:pt x="3849" y="5445"/>
                    <a:pt x="3483" y="5873"/>
                  </a:cubicBezTo>
                  <a:cubicBezTo>
                    <a:pt x="3147" y="6301"/>
                    <a:pt x="3147" y="7003"/>
                    <a:pt x="2872" y="7462"/>
                  </a:cubicBezTo>
                  <a:cubicBezTo>
                    <a:pt x="2566" y="7889"/>
                    <a:pt x="1925" y="8164"/>
                    <a:pt x="1680" y="8653"/>
                  </a:cubicBezTo>
                  <a:cubicBezTo>
                    <a:pt x="1405" y="9142"/>
                    <a:pt x="1100" y="9630"/>
                    <a:pt x="917" y="10119"/>
                  </a:cubicBezTo>
                  <a:cubicBezTo>
                    <a:pt x="703" y="10639"/>
                    <a:pt x="489" y="11188"/>
                    <a:pt x="336" y="11708"/>
                  </a:cubicBezTo>
                  <a:cubicBezTo>
                    <a:pt x="183" y="12227"/>
                    <a:pt x="214" y="12807"/>
                    <a:pt x="122" y="13357"/>
                  </a:cubicBezTo>
                  <a:cubicBezTo>
                    <a:pt x="0" y="13907"/>
                    <a:pt x="489" y="14488"/>
                    <a:pt x="428" y="15038"/>
                  </a:cubicBezTo>
                  <a:cubicBezTo>
                    <a:pt x="367" y="15587"/>
                    <a:pt x="61" y="15801"/>
                    <a:pt x="61" y="16351"/>
                  </a:cubicBezTo>
                  <a:cubicBezTo>
                    <a:pt x="825" y="16626"/>
                    <a:pt x="733" y="16993"/>
                    <a:pt x="1528" y="16993"/>
                  </a:cubicBezTo>
                  <a:cubicBezTo>
                    <a:pt x="2322" y="16993"/>
                    <a:pt x="2322" y="16473"/>
                    <a:pt x="3116" y="16473"/>
                  </a:cubicBezTo>
                  <a:cubicBezTo>
                    <a:pt x="3941" y="16473"/>
                    <a:pt x="3910" y="16290"/>
                    <a:pt x="4705" y="16290"/>
                  </a:cubicBezTo>
                  <a:cubicBezTo>
                    <a:pt x="5499" y="16290"/>
                    <a:pt x="5499" y="16382"/>
                    <a:pt x="6293" y="16382"/>
                  </a:cubicBezTo>
                  <a:cubicBezTo>
                    <a:pt x="7087" y="16382"/>
                    <a:pt x="7118" y="16870"/>
                    <a:pt x="7912" y="16870"/>
                  </a:cubicBezTo>
                  <a:cubicBezTo>
                    <a:pt x="8707" y="16870"/>
                    <a:pt x="8676" y="16565"/>
                    <a:pt x="9470" y="16565"/>
                  </a:cubicBezTo>
                  <a:cubicBezTo>
                    <a:pt x="10264" y="16565"/>
                    <a:pt x="10264" y="16870"/>
                    <a:pt x="11089" y="16870"/>
                  </a:cubicBezTo>
                  <a:cubicBezTo>
                    <a:pt x="11884" y="16870"/>
                    <a:pt x="11884" y="16962"/>
                    <a:pt x="12678" y="16962"/>
                  </a:cubicBezTo>
                  <a:cubicBezTo>
                    <a:pt x="13472" y="16962"/>
                    <a:pt x="13472" y="16473"/>
                    <a:pt x="14266" y="16473"/>
                  </a:cubicBezTo>
                  <a:cubicBezTo>
                    <a:pt x="15061" y="16473"/>
                    <a:pt x="15061" y="16932"/>
                    <a:pt x="15855" y="16932"/>
                  </a:cubicBezTo>
                  <a:cubicBezTo>
                    <a:pt x="16649" y="16932"/>
                    <a:pt x="16649" y="16870"/>
                    <a:pt x="17443" y="16870"/>
                  </a:cubicBezTo>
                  <a:cubicBezTo>
                    <a:pt x="18238" y="16870"/>
                    <a:pt x="18238" y="16840"/>
                    <a:pt x="19032" y="16840"/>
                  </a:cubicBezTo>
                  <a:cubicBezTo>
                    <a:pt x="19826" y="16840"/>
                    <a:pt x="19826" y="16626"/>
                    <a:pt x="20620" y="16626"/>
                  </a:cubicBezTo>
                  <a:cubicBezTo>
                    <a:pt x="21415" y="16626"/>
                    <a:pt x="21415" y="16932"/>
                    <a:pt x="22209" y="16932"/>
                  </a:cubicBezTo>
                  <a:cubicBezTo>
                    <a:pt x="23003" y="16932"/>
                    <a:pt x="22973" y="16351"/>
                    <a:pt x="23767" y="16351"/>
                  </a:cubicBezTo>
                  <a:cubicBezTo>
                    <a:pt x="24561" y="16351"/>
                    <a:pt x="24561" y="16687"/>
                    <a:pt x="25355" y="16687"/>
                  </a:cubicBezTo>
                  <a:cubicBezTo>
                    <a:pt x="26150" y="16687"/>
                    <a:pt x="26150" y="16809"/>
                    <a:pt x="26944" y="16809"/>
                  </a:cubicBezTo>
                  <a:cubicBezTo>
                    <a:pt x="27738" y="16809"/>
                    <a:pt x="27738" y="16534"/>
                    <a:pt x="28532" y="16534"/>
                  </a:cubicBezTo>
                  <a:cubicBezTo>
                    <a:pt x="29327" y="16534"/>
                    <a:pt x="29327" y="16718"/>
                    <a:pt x="30121" y="16718"/>
                  </a:cubicBezTo>
                  <a:cubicBezTo>
                    <a:pt x="30732" y="16718"/>
                    <a:pt x="30891" y="16627"/>
                    <a:pt x="31293" y="16627"/>
                  </a:cubicBezTo>
                  <a:cubicBezTo>
                    <a:pt x="31414" y="16627"/>
                    <a:pt x="31557" y="16635"/>
                    <a:pt x="31740" y="16657"/>
                  </a:cubicBezTo>
                  <a:cubicBezTo>
                    <a:pt x="32226" y="16715"/>
                    <a:pt x="32440" y="16823"/>
                    <a:pt x="32727" y="16823"/>
                  </a:cubicBezTo>
                  <a:cubicBezTo>
                    <a:pt x="32892" y="16823"/>
                    <a:pt x="33081" y="16787"/>
                    <a:pt x="33359" y="16687"/>
                  </a:cubicBezTo>
                  <a:cubicBezTo>
                    <a:pt x="33359" y="16137"/>
                    <a:pt x="33603" y="15496"/>
                    <a:pt x="33542" y="14976"/>
                  </a:cubicBezTo>
                  <a:cubicBezTo>
                    <a:pt x="33481" y="14427"/>
                    <a:pt x="33298" y="13877"/>
                    <a:pt x="33176" y="13327"/>
                  </a:cubicBezTo>
                  <a:cubicBezTo>
                    <a:pt x="33084" y="12807"/>
                    <a:pt x="32534" y="12380"/>
                    <a:pt x="32382" y="11860"/>
                  </a:cubicBezTo>
                  <a:cubicBezTo>
                    <a:pt x="32229" y="11341"/>
                    <a:pt x="32046" y="10822"/>
                    <a:pt x="31832" y="10333"/>
                  </a:cubicBezTo>
                  <a:cubicBezTo>
                    <a:pt x="31648" y="9814"/>
                    <a:pt x="31893" y="9081"/>
                    <a:pt x="31618" y="8622"/>
                  </a:cubicBezTo>
                  <a:cubicBezTo>
                    <a:pt x="31373" y="8134"/>
                    <a:pt x="31129" y="7584"/>
                    <a:pt x="30824" y="7156"/>
                  </a:cubicBezTo>
                  <a:cubicBezTo>
                    <a:pt x="30518" y="6698"/>
                    <a:pt x="29968" y="6392"/>
                    <a:pt x="29632" y="5965"/>
                  </a:cubicBezTo>
                  <a:cubicBezTo>
                    <a:pt x="29266" y="5568"/>
                    <a:pt x="28563" y="5445"/>
                    <a:pt x="28196" y="5079"/>
                  </a:cubicBezTo>
                  <a:cubicBezTo>
                    <a:pt x="27799" y="4682"/>
                    <a:pt x="27891" y="3765"/>
                    <a:pt x="27463" y="3429"/>
                  </a:cubicBezTo>
                  <a:cubicBezTo>
                    <a:pt x="27036" y="3093"/>
                    <a:pt x="26211" y="3246"/>
                    <a:pt x="25783" y="2940"/>
                  </a:cubicBezTo>
                  <a:cubicBezTo>
                    <a:pt x="25325" y="2635"/>
                    <a:pt x="25142" y="1841"/>
                    <a:pt x="24683" y="1566"/>
                  </a:cubicBezTo>
                  <a:cubicBezTo>
                    <a:pt x="24525" y="1486"/>
                    <a:pt x="24337" y="1465"/>
                    <a:pt x="24139" y="1465"/>
                  </a:cubicBezTo>
                  <a:cubicBezTo>
                    <a:pt x="23908" y="1465"/>
                    <a:pt x="23663" y="1494"/>
                    <a:pt x="23434" y="1494"/>
                  </a:cubicBezTo>
                  <a:cubicBezTo>
                    <a:pt x="23256" y="1494"/>
                    <a:pt x="23087" y="1476"/>
                    <a:pt x="22942" y="1413"/>
                  </a:cubicBezTo>
                  <a:cubicBezTo>
                    <a:pt x="22423" y="1199"/>
                    <a:pt x="21903" y="1016"/>
                    <a:pt x="21415" y="833"/>
                  </a:cubicBezTo>
                  <a:cubicBezTo>
                    <a:pt x="20895" y="680"/>
                    <a:pt x="20345" y="710"/>
                    <a:pt x="19796" y="619"/>
                  </a:cubicBezTo>
                  <a:cubicBezTo>
                    <a:pt x="19276" y="466"/>
                    <a:pt x="18757" y="374"/>
                    <a:pt x="18238" y="313"/>
                  </a:cubicBezTo>
                  <a:cubicBezTo>
                    <a:pt x="17849" y="292"/>
                    <a:pt x="17475" y="270"/>
                    <a:pt x="17095" y="270"/>
                  </a:cubicBezTo>
                  <a:cubicBezTo>
                    <a:pt x="16938" y="270"/>
                    <a:pt x="16780" y="274"/>
                    <a:pt x="16619" y="283"/>
                  </a:cubicBezTo>
                  <a:cubicBezTo>
                    <a:pt x="16114" y="283"/>
                    <a:pt x="15610" y="0"/>
                    <a:pt x="1513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2" name="Google Shape;822;p36"/>
            <p:cNvSpPr/>
            <p:nvPr/>
          </p:nvSpPr>
          <p:spPr>
            <a:xfrm>
              <a:off x="1267583" y="3748831"/>
              <a:ext cx="5948938" cy="1680595"/>
            </a:xfrm>
            <a:custGeom>
              <a:avLst/>
              <a:gdLst/>
              <a:ahLst/>
              <a:cxnLst/>
              <a:rect l="l" t="t" r="r" b="b"/>
              <a:pathLst>
                <a:path w="33635" h="9502" extrusionOk="0">
                  <a:moveTo>
                    <a:pt x="31038" y="1"/>
                  </a:moveTo>
                  <a:cubicBezTo>
                    <a:pt x="30916" y="153"/>
                    <a:pt x="30793" y="337"/>
                    <a:pt x="30641" y="489"/>
                  </a:cubicBezTo>
                  <a:cubicBezTo>
                    <a:pt x="30610" y="520"/>
                    <a:pt x="30519" y="550"/>
                    <a:pt x="30457" y="550"/>
                  </a:cubicBezTo>
                  <a:cubicBezTo>
                    <a:pt x="30366" y="948"/>
                    <a:pt x="30244" y="1345"/>
                    <a:pt x="30060" y="1742"/>
                  </a:cubicBezTo>
                  <a:cubicBezTo>
                    <a:pt x="30034" y="1821"/>
                    <a:pt x="29939" y="1901"/>
                    <a:pt x="29834" y="1901"/>
                  </a:cubicBezTo>
                  <a:cubicBezTo>
                    <a:pt x="29818" y="1901"/>
                    <a:pt x="29802" y="1899"/>
                    <a:pt x="29785" y="1895"/>
                  </a:cubicBezTo>
                  <a:cubicBezTo>
                    <a:pt x="29694" y="1864"/>
                    <a:pt x="29602" y="1803"/>
                    <a:pt x="29510" y="1772"/>
                  </a:cubicBezTo>
                  <a:cubicBezTo>
                    <a:pt x="28991" y="2475"/>
                    <a:pt x="28288" y="2994"/>
                    <a:pt x="27739" y="3666"/>
                  </a:cubicBezTo>
                  <a:cubicBezTo>
                    <a:pt x="27705" y="3717"/>
                    <a:pt x="27653" y="3739"/>
                    <a:pt x="27597" y="3739"/>
                  </a:cubicBezTo>
                  <a:cubicBezTo>
                    <a:pt x="27552" y="3739"/>
                    <a:pt x="27505" y="3724"/>
                    <a:pt x="27464" y="3697"/>
                  </a:cubicBezTo>
                  <a:cubicBezTo>
                    <a:pt x="27341" y="3636"/>
                    <a:pt x="27250" y="3605"/>
                    <a:pt x="27189" y="3544"/>
                  </a:cubicBezTo>
                  <a:cubicBezTo>
                    <a:pt x="27189" y="4399"/>
                    <a:pt x="26975" y="5408"/>
                    <a:pt x="26486" y="6019"/>
                  </a:cubicBezTo>
                  <a:cubicBezTo>
                    <a:pt x="26291" y="6254"/>
                    <a:pt x="26104" y="6349"/>
                    <a:pt x="25927" y="6349"/>
                  </a:cubicBezTo>
                  <a:cubicBezTo>
                    <a:pt x="25578" y="6349"/>
                    <a:pt x="25274" y="5977"/>
                    <a:pt x="25050" y="5591"/>
                  </a:cubicBezTo>
                  <a:cubicBezTo>
                    <a:pt x="24898" y="5805"/>
                    <a:pt x="24714" y="5988"/>
                    <a:pt x="24531" y="6171"/>
                  </a:cubicBezTo>
                  <a:cubicBezTo>
                    <a:pt x="24485" y="6217"/>
                    <a:pt x="24424" y="6240"/>
                    <a:pt x="24367" y="6240"/>
                  </a:cubicBezTo>
                  <a:cubicBezTo>
                    <a:pt x="24310" y="6240"/>
                    <a:pt x="24256" y="6217"/>
                    <a:pt x="24226" y="6171"/>
                  </a:cubicBezTo>
                  <a:cubicBezTo>
                    <a:pt x="24012" y="5927"/>
                    <a:pt x="23737" y="5744"/>
                    <a:pt x="23523" y="5499"/>
                  </a:cubicBezTo>
                  <a:cubicBezTo>
                    <a:pt x="23248" y="5774"/>
                    <a:pt x="22881" y="5927"/>
                    <a:pt x="22515" y="5957"/>
                  </a:cubicBezTo>
                  <a:cubicBezTo>
                    <a:pt x="21843" y="5957"/>
                    <a:pt x="21201" y="6141"/>
                    <a:pt x="20651" y="6538"/>
                  </a:cubicBezTo>
                  <a:cubicBezTo>
                    <a:pt x="20474" y="6644"/>
                    <a:pt x="20304" y="6689"/>
                    <a:pt x="20141" y="6689"/>
                  </a:cubicBezTo>
                  <a:cubicBezTo>
                    <a:pt x="19741" y="6689"/>
                    <a:pt x="19379" y="6423"/>
                    <a:pt x="19032" y="6141"/>
                  </a:cubicBezTo>
                  <a:cubicBezTo>
                    <a:pt x="18941" y="6385"/>
                    <a:pt x="18727" y="6568"/>
                    <a:pt x="18482" y="6660"/>
                  </a:cubicBezTo>
                  <a:cubicBezTo>
                    <a:pt x="18409" y="6685"/>
                    <a:pt x="18324" y="6692"/>
                    <a:pt x="18235" y="6692"/>
                  </a:cubicBezTo>
                  <a:cubicBezTo>
                    <a:pt x="18119" y="6692"/>
                    <a:pt x="17996" y="6680"/>
                    <a:pt x="17882" y="6680"/>
                  </a:cubicBezTo>
                  <a:cubicBezTo>
                    <a:pt x="17759" y="6680"/>
                    <a:pt x="17647" y="6694"/>
                    <a:pt x="17566" y="6752"/>
                  </a:cubicBezTo>
                  <a:cubicBezTo>
                    <a:pt x="17362" y="6935"/>
                    <a:pt x="17180" y="7000"/>
                    <a:pt x="17001" y="7000"/>
                  </a:cubicBezTo>
                  <a:cubicBezTo>
                    <a:pt x="16672" y="7000"/>
                    <a:pt x="16352" y="6779"/>
                    <a:pt x="15916" y="6660"/>
                  </a:cubicBezTo>
                  <a:cubicBezTo>
                    <a:pt x="15733" y="6568"/>
                    <a:pt x="15550" y="6446"/>
                    <a:pt x="15397" y="6324"/>
                  </a:cubicBezTo>
                  <a:cubicBezTo>
                    <a:pt x="15243" y="6243"/>
                    <a:pt x="15117" y="6209"/>
                    <a:pt x="15009" y="6209"/>
                  </a:cubicBezTo>
                  <a:cubicBezTo>
                    <a:pt x="14713" y="6209"/>
                    <a:pt x="14560" y="6466"/>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9" y="6777"/>
                    <a:pt x="12648" y="6996"/>
                  </a:cubicBezTo>
                  <a:cubicBezTo>
                    <a:pt x="12526" y="7088"/>
                    <a:pt x="12403" y="7179"/>
                    <a:pt x="12251" y="7179"/>
                  </a:cubicBezTo>
                  <a:cubicBezTo>
                    <a:pt x="11823" y="7149"/>
                    <a:pt x="11426" y="6996"/>
                    <a:pt x="11090" y="6752"/>
                  </a:cubicBezTo>
                  <a:cubicBezTo>
                    <a:pt x="10818" y="6561"/>
                    <a:pt x="10448" y="6055"/>
                    <a:pt x="10198" y="6055"/>
                  </a:cubicBezTo>
                  <a:cubicBezTo>
                    <a:pt x="10168" y="6055"/>
                    <a:pt x="10139" y="6063"/>
                    <a:pt x="10112" y="6080"/>
                  </a:cubicBezTo>
                  <a:cubicBezTo>
                    <a:pt x="9798" y="6315"/>
                    <a:pt x="9445" y="6551"/>
                    <a:pt x="9088" y="6551"/>
                  </a:cubicBezTo>
                  <a:cubicBezTo>
                    <a:pt x="8889" y="6551"/>
                    <a:pt x="8689" y="6479"/>
                    <a:pt x="8493" y="6293"/>
                  </a:cubicBezTo>
                  <a:cubicBezTo>
                    <a:pt x="8260" y="6082"/>
                    <a:pt x="8067" y="6001"/>
                    <a:pt x="7895" y="6001"/>
                  </a:cubicBezTo>
                  <a:cubicBezTo>
                    <a:pt x="7324" y="6001"/>
                    <a:pt x="6999" y="6904"/>
                    <a:pt x="6294" y="6904"/>
                  </a:cubicBezTo>
                  <a:cubicBezTo>
                    <a:pt x="5988" y="6904"/>
                    <a:pt x="5744" y="6752"/>
                    <a:pt x="5560" y="6538"/>
                  </a:cubicBezTo>
                  <a:cubicBezTo>
                    <a:pt x="5555" y="6528"/>
                    <a:pt x="5545" y="6523"/>
                    <a:pt x="5533" y="6523"/>
                  </a:cubicBezTo>
                  <a:cubicBezTo>
                    <a:pt x="5354" y="6523"/>
                    <a:pt x="4544" y="7493"/>
                    <a:pt x="4430" y="7607"/>
                  </a:cubicBezTo>
                  <a:cubicBezTo>
                    <a:pt x="4381" y="7656"/>
                    <a:pt x="4318" y="7680"/>
                    <a:pt x="4255" y="7680"/>
                  </a:cubicBezTo>
                  <a:cubicBezTo>
                    <a:pt x="4161" y="7680"/>
                    <a:pt x="4070" y="7625"/>
                    <a:pt x="4033" y="7515"/>
                  </a:cubicBezTo>
                  <a:cubicBezTo>
                    <a:pt x="4002" y="7363"/>
                    <a:pt x="3941" y="7179"/>
                    <a:pt x="3911" y="7027"/>
                  </a:cubicBezTo>
                  <a:cubicBezTo>
                    <a:pt x="3794" y="7053"/>
                    <a:pt x="3679" y="7066"/>
                    <a:pt x="3567" y="7066"/>
                  </a:cubicBezTo>
                  <a:cubicBezTo>
                    <a:pt x="3031" y="7066"/>
                    <a:pt x="2548" y="6778"/>
                    <a:pt x="2170" y="6324"/>
                  </a:cubicBezTo>
                  <a:cubicBezTo>
                    <a:pt x="1992" y="6117"/>
                    <a:pt x="1443" y="5252"/>
                    <a:pt x="1131" y="5252"/>
                  </a:cubicBezTo>
                  <a:cubicBezTo>
                    <a:pt x="1120" y="5252"/>
                    <a:pt x="1110" y="5253"/>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4"/>
                    <a:pt x="734" y="9501"/>
                    <a:pt x="1528" y="9501"/>
                  </a:cubicBezTo>
                  <a:cubicBezTo>
                    <a:pt x="2322" y="9501"/>
                    <a:pt x="2322" y="8982"/>
                    <a:pt x="3117" y="8982"/>
                  </a:cubicBezTo>
                  <a:cubicBezTo>
                    <a:pt x="3941" y="8982"/>
                    <a:pt x="3911" y="8829"/>
                    <a:pt x="4705" y="8829"/>
                  </a:cubicBezTo>
                  <a:cubicBezTo>
                    <a:pt x="5499" y="8829"/>
                    <a:pt x="5499" y="8921"/>
                    <a:pt x="6294" y="8921"/>
                  </a:cubicBezTo>
                  <a:cubicBezTo>
                    <a:pt x="7088" y="8921"/>
                    <a:pt x="7118" y="9409"/>
                    <a:pt x="7913" y="9409"/>
                  </a:cubicBezTo>
                  <a:cubicBezTo>
                    <a:pt x="8707" y="9409"/>
                    <a:pt x="8676" y="9104"/>
                    <a:pt x="9471" y="9104"/>
                  </a:cubicBezTo>
                  <a:cubicBezTo>
                    <a:pt x="10265" y="9104"/>
                    <a:pt x="10295" y="9409"/>
                    <a:pt x="11090" y="9409"/>
                  </a:cubicBezTo>
                  <a:cubicBezTo>
                    <a:pt x="11884" y="9409"/>
                    <a:pt x="11884" y="9501"/>
                    <a:pt x="12678" y="9501"/>
                  </a:cubicBezTo>
                  <a:cubicBezTo>
                    <a:pt x="13473" y="9501"/>
                    <a:pt x="13473" y="9012"/>
                    <a:pt x="14267" y="9012"/>
                  </a:cubicBezTo>
                  <a:cubicBezTo>
                    <a:pt x="15061" y="9012"/>
                    <a:pt x="15061" y="9471"/>
                    <a:pt x="15855" y="9471"/>
                  </a:cubicBezTo>
                  <a:cubicBezTo>
                    <a:pt x="16650" y="9471"/>
                    <a:pt x="16650" y="9409"/>
                    <a:pt x="17444" y="9409"/>
                  </a:cubicBezTo>
                  <a:cubicBezTo>
                    <a:pt x="18238" y="9409"/>
                    <a:pt x="18238" y="9379"/>
                    <a:pt x="19032" y="9379"/>
                  </a:cubicBezTo>
                  <a:cubicBezTo>
                    <a:pt x="19827" y="9379"/>
                    <a:pt x="19827"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48"/>
                    <a:pt x="26975" y="9348"/>
                  </a:cubicBezTo>
                  <a:cubicBezTo>
                    <a:pt x="27769" y="9348"/>
                    <a:pt x="27769" y="9073"/>
                    <a:pt x="28563" y="9073"/>
                  </a:cubicBezTo>
                  <a:cubicBezTo>
                    <a:pt x="29358" y="9073"/>
                    <a:pt x="29358" y="9257"/>
                    <a:pt x="30152" y="9257"/>
                  </a:cubicBezTo>
                  <a:cubicBezTo>
                    <a:pt x="30763" y="9257"/>
                    <a:pt x="30922" y="9166"/>
                    <a:pt x="31324" y="9166"/>
                  </a:cubicBezTo>
                  <a:cubicBezTo>
                    <a:pt x="31445" y="9166"/>
                    <a:pt x="31588" y="9174"/>
                    <a:pt x="31771" y="9196"/>
                  </a:cubicBezTo>
                  <a:cubicBezTo>
                    <a:pt x="32257" y="9254"/>
                    <a:pt x="32471" y="9362"/>
                    <a:pt x="32750" y="9362"/>
                  </a:cubicBezTo>
                  <a:cubicBezTo>
                    <a:pt x="32911" y="9362"/>
                    <a:pt x="33093" y="9326"/>
                    <a:pt x="33360" y="9226"/>
                  </a:cubicBezTo>
                  <a:cubicBezTo>
                    <a:pt x="33390" y="8676"/>
                    <a:pt x="33634" y="8035"/>
                    <a:pt x="33573" y="7515"/>
                  </a:cubicBezTo>
                  <a:cubicBezTo>
                    <a:pt x="33512" y="6966"/>
                    <a:pt x="33329" y="6416"/>
                    <a:pt x="33207" y="5866"/>
                  </a:cubicBezTo>
                  <a:cubicBezTo>
                    <a:pt x="33115" y="5346"/>
                    <a:pt x="32565" y="4919"/>
                    <a:pt x="32413" y="4399"/>
                  </a:cubicBezTo>
                  <a:cubicBezTo>
                    <a:pt x="32260" y="3880"/>
                    <a:pt x="32077" y="3361"/>
                    <a:pt x="31863" y="2872"/>
                  </a:cubicBezTo>
                  <a:cubicBezTo>
                    <a:pt x="31649" y="2353"/>
                    <a:pt x="31924" y="1620"/>
                    <a:pt x="31649" y="1161"/>
                  </a:cubicBezTo>
                  <a:cubicBezTo>
                    <a:pt x="31466" y="764"/>
                    <a:pt x="31282" y="367"/>
                    <a:pt x="31038" y="1"/>
                  </a:cubicBezTo>
                  <a:close/>
                </a:path>
              </a:pathLst>
            </a:custGeom>
            <a:solidFill>
              <a:srgbClr val="24962F">
                <a:alpha val="40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3" name="Google Shape;823;p36"/>
            <p:cNvSpPr/>
            <p:nvPr/>
          </p:nvSpPr>
          <p:spPr>
            <a:xfrm>
              <a:off x="1694355" y="3551274"/>
              <a:ext cx="313586" cy="311817"/>
            </a:xfrm>
            <a:custGeom>
              <a:avLst/>
              <a:gdLst/>
              <a:ahLst/>
              <a:cxnLst/>
              <a:rect l="l" t="t" r="r" b="b"/>
              <a:pathLst>
                <a:path w="1773" h="1763" extrusionOk="0">
                  <a:moveTo>
                    <a:pt x="765" y="1"/>
                  </a:moveTo>
                  <a:cubicBezTo>
                    <a:pt x="622" y="1"/>
                    <a:pt x="480" y="28"/>
                    <a:pt x="337" y="109"/>
                  </a:cubicBezTo>
                  <a:cubicBezTo>
                    <a:pt x="154" y="262"/>
                    <a:pt x="32" y="445"/>
                    <a:pt x="1" y="690"/>
                  </a:cubicBezTo>
                  <a:cubicBezTo>
                    <a:pt x="1" y="904"/>
                    <a:pt x="93" y="1118"/>
                    <a:pt x="245" y="1270"/>
                  </a:cubicBezTo>
                  <a:cubicBezTo>
                    <a:pt x="368" y="1454"/>
                    <a:pt x="490" y="1698"/>
                    <a:pt x="704" y="1759"/>
                  </a:cubicBezTo>
                  <a:cubicBezTo>
                    <a:pt x="720" y="1761"/>
                    <a:pt x="736" y="1762"/>
                    <a:pt x="752" y="1762"/>
                  </a:cubicBezTo>
                  <a:cubicBezTo>
                    <a:pt x="949" y="1762"/>
                    <a:pt x="1145" y="1597"/>
                    <a:pt x="1315" y="1484"/>
                  </a:cubicBezTo>
                  <a:cubicBezTo>
                    <a:pt x="1498" y="1331"/>
                    <a:pt x="1742" y="1179"/>
                    <a:pt x="1773" y="965"/>
                  </a:cubicBezTo>
                  <a:cubicBezTo>
                    <a:pt x="1773" y="751"/>
                    <a:pt x="1681" y="507"/>
                    <a:pt x="1528" y="354"/>
                  </a:cubicBezTo>
                  <a:cubicBezTo>
                    <a:pt x="1406" y="171"/>
                    <a:pt x="1192" y="48"/>
                    <a:pt x="979" y="18"/>
                  </a:cubicBezTo>
                  <a:cubicBezTo>
                    <a:pt x="907" y="8"/>
                    <a:pt x="836" y="1"/>
                    <a:pt x="765"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4" name="Google Shape;824;p36"/>
            <p:cNvSpPr/>
            <p:nvPr/>
          </p:nvSpPr>
          <p:spPr>
            <a:xfrm>
              <a:off x="1634929" y="3145016"/>
              <a:ext cx="133889" cy="101876"/>
            </a:xfrm>
            <a:custGeom>
              <a:avLst/>
              <a:gdLst/>
              <a:ahLst/>
              <a:cxnLst/>
              <a:rect l="l" t="t" r="r" b="b"/>
              <a:pathLst>
                <a:path w="757" h="576" extrusionOk="0">
                  <a:moveTo>
                    <a:pt x="379" y="1"/>
                  </a:moveTo>
                  <a:cubicBezTo>
                    <a:pt x="321" y="1"/>
                    <a:pt x="263" y="18"/>
                    <a:pt x="215" y="54"/>
                  </a:cubicBezTo>
                  <a:cubicBezTo>
                    <a:pt x="1" y="207"/>
                    <a:pt x="93" y="512"/>
                    <a:pt x="337" y="574"/>
                  </a:cubicBezTo>
                  <a:cubicBezTo>
                    <a:pt x="351" y="575"/>
                    <a:pt x="365" y="576"/>
                    <a:pt x="379" y="576"/>
                  </a:cubicBezTo>
                  <a:cubicBezTo>
                    <a:pt x="627" y="576"/>
                    <a:pt x="757" y="318"/>
                    <a:pt x="612" y="115"/>
                  </a:cubicBezTo>
                  <a:cubicBezTo>
                    <a:pt x="556" y="41"/>
                    <a:pt x="467" y="1"/>
                    <a:pt x="379"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5" name="Google Shape;825;p36"/>
            <p:cNvSpPr/>
            <p:nvPr/>
          </p:nvSpPr>
          <p:spPr>
            <a:xfrm>
              <a:off x="1316220" y="3436843"/>
              <a:ext cx="131766" cy="106828"/>
            </a:xfrm>
            <a:custGeom>
              <a:avLst/>
              <a:gdLst/>
              <a:ahLst/>
              <a:cxnLst/>
              <a:rect l="l" t="t" r="r" b="b"/>
              <a:pathLst>
                <a:path w="745" h="604" extrusionOk="0">
                  <a:moveTo>
                    <a:pt x="317" y="1"/>
                  </a:moveTo>
                  <a:cubicBezTo>
                    <a:pt x="259" y="1"/>
                    <a:pt x="202" y="18"/>
                    <a:pt x="153" y="54"/>
                  </a:cubicBezTo>
                  <a:cubicBezTo>
                    <a:pt x="31" y="145"/>
                    <a:pt x="1" y="329"/>
                    <a:pt x="92" y="451"/>
                  </a:cubicBezTo>
                  <a:cubicBezTo>
                    <a:pt x="155" y="559"/>
                    <a:pt x="245" y="604"/>
                    <a:pt x="333" y="604"/>
                  </a:cubicBezTo>
                  <a:cubicBezTo>
                    <a:pt x="544" y="604"/>
                    <a:pt x="744" y="352"/>
                    <a:pt x="550" y="115"/>
                  </a:cubicBezTo>
                  <a:cubicBezTo>
                    <a:pt x="495" y="41"/>
                    <a:pt x="406" y="1"/>
                    <a:pt x="31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6" name="Google Shape;826;p36"/>
            <p:cNvSpPr/>
            <p:nvPr/>
          </p:nvSpPr>
          <p:spPr>
            <a:xfrm>
              <a:off x="1375647" y="3467794"/>
              <a:ext cx="464808" cy="264948"/>
            </a:xfrm>
            <a:custGeom>
              <a:avLst/>
              <a:gdLst/>
              <a:ahLst/>
              <a:cxnLst/>
              <a:rect l="l" t="t" r="r" b="b"/>
              <a:pathLst>
                <a:path w="2628" h="1498" extrusionOk="0">
                  <a:moveTo>
                    <a:pt x="1" y="1"/>
                  </a:moveTo>
                  <a:lnTo>
                    <a:pt x="1" y="215"/>
                  </a:lnTo>
                  <a:cubicBezTo>
                    <a:pt x="948" y="276"/>
                    <a:pt x="1864" y="734"/>
                    <a:pt x="2444" y="1498"/>
                  </a:cubicBezTo>
                  <a:lnTo>
                    <a:pt x="2628" y="1376"/>
                  </a:lnTo>
                  <a:cubicBezTo>
                    <a:pt x="1986" y="520"/>
                    <a:pt x="1039" y="32"/>
                    <a:pt x="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7" name="Google Shape;827;p36"/>
            <p:cNvSpPr/>
            <p:nvPr/>
          </p:nvSpPr>
          <p:spPr>
            <a:xfrm>
              <a:off x="1597257" y="3186933"/>
              <a:ext cx="308103" cy="497175"/>
            </a:xfrm>
            <a:custGeom>
              <a:avLst/>
              <a:gdLst/>
              <a:ahLst/>
              <a:cxnLst/>
              <a:rect l="l" t="t" r="r" b="b"/>
              <a:pathLst>
                <a:path w="1742" h="2811" extrusionOk="0">
                  <a:moveTo>
                    <a:pt x="489" y="0"/>
                  </a:moveTo>
                  <a:cubicBezTo>
                    <a:pt x="489" y="62"/>
                    <a:pt x="0" y="1192"/>
                    <a:pt x="1589" y="2811"/>
                  </a:cubicBezTo>
                  <a:lnTo>
                    <a:pt x="1741" y="2658"/>
                  </a:lnTo>
                  <a:cubicBezTo>
                    <a:pt x="275" y="1161"/>
                    <a:pt x="703" y="92"/>
                    <a:pt x="703" y="92"/>
                  </a:cubicBezTo>
                  <a:lnTo>
                    <a:pt x="489"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8" name="Google Shape;828;p36"/>
            <p:cNvSpPr/>
            <p:nvPr/>
          </p:nvSpPr>
          <p:spPr>
            <a:xfrm>
              <a:off x="1564714" y="3469916"/>
              <a:ext cx="805278" cy="877617"/>
            </a:xfrm>
            <a:custGeom>
              <a:avLst/>
              <a:gdLst/>
              <a:ahLst/>
              <a:cxnLst/>
              <a:rect l="l" t="t" r="r" b="b"/>
              <a:pathLst>
                <a:path w="4553" h="4962" extrusionOk="0">
                  <a:moveTo>
                    <a:pt x="2540" y="0"/>
                  </a:moveTo>
                  <a:cubicBezTo>
                    <a:pt x="2204" y="0"/>
                    <a:pt x="2439" y="413"/>
                    <a:pt x="2139" y="631"/>
                  </a:cubicBezTo>
                  <a:cubicBezTo>
                    <a:pt x="1803" y="875"/>
                    <a:pt x="1834" y="936"/>
                    <a:pt x="1528" y="1180"/>
                  </a:cubicBezTo>
                  <a:cubicBezTo>
                    <a:pt x="1429" y="1253"/>
                    <a:pt x="1338" y="1274"/>
                    <a:pt x="1250" y="1274"/>
                  </a:cubicBezTo>
                  <a:cubicBezTo>
                    <a:pt x="1120" y="1274"/>
                    <a:pt x="997" y="1227"/>
                    <a:pt x="866" y="1227"/>
                  </a:cubicBezTo>
                  <a:cubicBezTo>
                    <a:pt x="786" y="1227"/>
                    <a:pt x="702" y="1245"/>
                    <a:pt x="612" y="1303"/>
                  </a:cubicBezTo>
                  <a:cubicBezTo>
                    <a:pt x="276" y="1547"/>
                    <a:pt x="62" y="1303"/>
                    <a:pt x="1" y="1883"/>
                  </a:cubicBezTo>
                  <a:cubicBezTo>
                    <a:pt x="490" y="2616"/>
                    <a:pt x="1039" y="3288"/>
                    <a:pt x="1620" y="3899"/>
                  </a:cubicBezTo>
                  <a:cubicBezTo>
                    <a:pt x="2078" y="4327"/>
                    <a:pt x="2597" y="4632"/>
                    <a:pt x="3147" y="4877"/>
                  </a:cubicBezTo>
                  <a:cubicBezTo>
                    <a:pt x="3263" y="4934"/>
                    <a:pt x="3387" y="4962"/>
                    <a:pt x="3511" y="4962"/>
                  </a:cubicBezTo>
                  <a:cubicBezTo>
                    <a:pt x="3716" y="4962"/>
                    <a:pt x="3923" y="4888"/>
                    <a:pt x="4094" y="4755"/>
                  </a:cubicBezTo>
                  <a:cubicBezTo>
                    <a:pt x="4400" y="4602"/>
                    <a:pt x="4553" y="4266"/>
                    <a:pt x="4522" y="3930"/>
                  </a:cubicBezTo>
                  <a:cubicBezTo>
                    <a:pt x="4461" y="3288"/>
                    <a:pt x="4278" y="2677"/>
                    <a:pt x="4033" y="2127"/>
                  </a:cubicBezTo>
                  <a:cubicBezTo>
                    <a:pt x="3636" y="1394"/>
                    <a:pt x="3208" y="692"/>
                    <a:pt x="2689" y="20"/>
                  </a:cubicBezTo>
                  <a:cubicBezTo>
                    <a:pt x="2630" y="6"/>
                    <a:pt x="2580" y="0"/>
                    <a:pt x="254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29" name="Google Shape;829;p36"/>
            <p:cNvSpPr/>
            <p:nvPr/>
          </p:nvSpPr>
          <p:spPr>
            <a:xfrm>
              <a:off x="3164094" y="2046865"/>
              <a:ext cx="297314" cy="297845"/>
            </a:xfrm>
            <a:custGeom>
              <a:avLst/>
              <a:gdLst/>
              <a:ahLst/>
              <a:cxnLst/>
              <a:rect l="l" t="t" r="r" b="b"/>
              <a:pathLst>
                <a:path w="1681" h="1684" extrusionOk="0">
                  <a:moveTo>
                    <a:pt x="886" y="1"/>
                  </a:moveTo>
                  <a:cubicBezTo>
                    <a:pt x="672" y="1"/>
                    <a:pt x="428" y="62"/>
                    <a:pt x="275" y="215"/>
                  </a:cubicBezTo>
                  <a:cubicBezTo>
                    <a:pt x="122" y="398"/>
                    <a:pt x="61" y="612"/>
                    <a:pt x="92" y="826"/>
                  </a:cubicBezTo>
                  <a:cubicBezTo>
                    <a:pt x="61" y="1070"/>
                    <a:pt x="0" y="1314"/>
                    <a:pt x="153" y="1498"/>
                  </a:cubicBezTo>
                  <a:cubicBezTo>
                    <a:pt x="306" y="1681"/>
                    <a:pt x="581" y="1650"/>
                    <a:pt x="794" y="1681"/>
                  </a:cubicBezTo>
                  <a:cubicBezTo>
                    <a:pt x="864" y="1681"/>
                    <a:pt x="937" y="1683"/>
                    <a:pt x="1008" y="1683"/>
                  </a:cubicBezTo>
                  <a:cubicBezTo>
                    <a:pt x="1186" y="1683"/>
                    <a:pt x="1357" y="1668"/>
                    <a:pt x="1466" y="1559"/>
                  </a:cubicBezTo>
                  <a:cubicBezTo>
                    <a:pt x="1619" y="1375"/>
                    <a:pt x="1680" y="1162"/>
                    <a:pt x="1680" y="917"/>
                  </a:cubicBezTo>
                  <a:cubicBezTo>
                    <a:pt x="1680" y="703"/>
                    <a:pt x="1589" y="490"/>
                    <a:pt x="1436" y="337"/>
                  </a:cubicBezTo>
                  <a:cubicBezTo>
                    <a:pt x="1314" y="154"/>
                    <a:pt x="1130" y="31"/>
                    <a:pt x="886"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0" name="Google Shape;830;p36"/>
            <p:cNvSpPr/>
            <p:nvPr/>
          </p:nvSpPr>
          <p:spPr>
            <a:xfrm>
              <a:off x="3450436" y="1668729"/>
              <a:ext cx="124338" cy="103467"/>
            </a:xfrm>
            <a:custGeom>
              <a:avLst/>
              <a:gdLst/>
              <a:ahLst/>
              <a:cxnLst/>
              <a:rect l="l" t="t" r="r" b="b"/>
              <a:pathLst>
                <a:path w="703" h="585" extrusionOk="0">
                  <a:moveTo>
                    <a:pt x="428" y="0"/>
                  </a:moveTo>
                  <a:cubicBezTo>
                    <a:pt x="153" y="0"/>
                    <a:pt x="0" y="306"/>
                    <a:pt x="184" y="489"/>
                  </a:cubicBezTo>
                  <a:cubicBezTo>
                    <a:pt x="248" y="554"/>
                    <a:pt x="329" y="585"/>
                    <a:pt x="407" y="585"/>
                  </a:cubicBezTo>
                  <a:cubicBezTo>
                    <a:pt x="549" y="585"/>
                    <a:pt x="683" y="483"/>
                    <a:pt x="703" y="306"/>
                  </a:cubicBezTo>
                  <a:cubicBezTo>
                    <a:pt x="703" y="153"/>
                    <a:pt x="581" y="31"/>
                    <a:pt x="428"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1" name="Google Shape;831;p36"/>
            <p:cNvSpPr/>
            <p:nvPr/>
          </p:nvSpPr>
          <p:spPr>
            <a:xfrm>
              <a:off x="3026140" y="1688184"/>
              <a:ext cx="105590" cy="101699"/>
            </a:xfrm>
            <a:custGeom>
              <a:avLst/>
              <a:gdLst/>
              <a:ahLst/>
              <a:cxnLst/>
              <a:rect l="l" t="t" r="r" b="b"/>
              <a:pathLst>
                <a:path w="597" h="575" extrusionOk="0">
                  <a:moveTo>
                    <a:pt x="281" y="0"/>
                  </a:moveTo>
                  <a:cubicBezTo>
                    <a:pt x="145" y="0"/>
                    <a:pt x="16" y="85"/>
                    <a:pt x="16" y="257"/>
                  </a:cubicBezTo>
                  <a:cubicBezTo>
                    <a:pt x="0" y="467"/>
                    <a:pt x="156" y="575"/>
                    <a:pt x="310" y="575"/>
                  </a:cubicBezTo>
                  <a:cubicBezTo>
                    <a:pt x="447" y="575"/>
                    <a:pt x="583" y="490"/>
                    <a:pt x="597" y="318"/>
                  </a:cubicBezTo>
                  <a:cubicBezTo>
                    <a:pt x="597" y="108"/>
                    <a:pt x="434" y="0"/>
                    <a:pt x="281"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2" name="Google Shape;832;p36"/>
            <p:cNvSpPr/>
            <p:nvPr/>
          </p:nvSpPr>
          <p:spPr>
            <a:xfrm>
              <a:off x="3066819" y="1722673"/>
              <a:ext cx="243193" cy="481080"/>
            </a:xfrm>
            <a:custGeom>
              <a:avLst/>
              <a:gdLst/>
              <a:ahLst/>
              <a:cxnLst/>
              <a:rect l="l" t="t" r="r" b="b"/>
              <a:pathLst>
                <a:path w="1375" h="2720" extrusionOk="0">
                  <a:moveTo>
                    <a:pt x="122" y="1"/>
                  </a:moveTo>
                  <a:lnTo>
                    <a:pt x="0" y="184"/>
                  </a:lnTo>
                  <a:cubicBezTo>
                    <a:pt x="733" y="826"/>
                    <a:pt x="1131" y="1773"/>
                    <a:pt x="1100" y="2720"/>
                  </a:cubicBezTo>
                  <a:lnTo>
                    <a:pt x="1314" y="2720"/>
                  </a:lnTo>
                  <a:cubicBezTo>
                    <a:pt x="1375" y="1681"/>
                    <a:pt x="917" y="673"/>
                    <a:pt x="12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3" name="Google Shape;833;p36"/>
            <p:cNvSpPr/>
            <p:nvPr/>
          </p:nvSpPr>
          <p:spPr>
            <a:xfrm>
              <a:off x="3309830" y="1706578"/>
              <a:ext cx="221792" cy="507963"/>
            </a:xfrm>
            <a:custGeom>
              <a:avLst/>
              <a:gdLst/>
              <a:ahLst/>
              <a:cxnLst/>
              <a:rect l="l" t="t" r="r" b="b"/>
              <a:pathLst>
                <a:path w="1254" h="2872" extrusionOk="0">
                  <a:moveTo>
                    <a:pt x="1131" y="0"/>
                  </a:moveTo>
                  <a:cubicBezTo>
                    <a:pt x="1101" y="31"/>
                    <a:pt x="1" y="611"/>
                    <a:pt x="215" y="2872"/>
                  </a:cubicBezTo>
                  <a:lnTo>
                    <a:pt x="429" y="2872"/>
                  </a:lnTo>
                  <a:cubicBezTo>
                    <a:pt x="245" y="764"/>
                    <a:pt x="1253" y="184"/>
                    <a:pt x="1253" y="184"/>
                  </a:cubicBezTo>
                  <a:lnTo>
                    <a:pt x="1131"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4" name="Google Shape;834;p36"/>
            <p:cNvSpPr/>
            <p:nvPr/>
          </p:nvSpPr>
          <p:spPr>
            <a:xfrm>
              <a:off x="3018181" y="2076048"/>
              <a:ext cx="594452" cy="886460"/>
            </a:xfrm>
            <a:custGeom>
              <a:avLst/>
              <a:gdLst/>
              <a:ahLst/>
              <a:cxnLst/>
              <a:rect l="l" t="t" r="r" b="b"/>
              <a:pathLst>
                <a:path w="3361" h="5012" extrusionOk="0">
                  <a:moveTo>
                    <a:pt x="413" y="0"/>
                  </a:moveTo>
                  <a:cubicBezTo>
                    <a:pt x="328" y="0"/>
                    <a:pt x="227" y="49"/>
                    <a:pt x="61" y="202"/>
                  </a:cubicBezTo>
                  <a:cubicBezTo>
                    <a:pt x="0" y="1058"/>
                    <a:pt x="0" y="1913"/>
                    <a:pt x="61" y="2768"/>
                  </a:cubicBezTo>
                  <a:cubicBezTo>
                    <a:pt x="153" y="3379"/>
                    <a:pt x="336" y="3960"/>
                    <a:pt x="642" y="4510"/>
                  </a:cubicBezTo>
                  <a:cubicBezTo>
                    <a:pt x="764" y="4815"/>
                    <a:pt x="1100" y="4998"/>
                    <a:pt x="1406" y="4998"/>
                  </a:cubicBezTo>
                  <a:cubicBezTo>
                    <a:pt x="1455" y="5007"/>
                    <a:pt x="1505" y="5012"/>
                    <a:pt x="1556" y="5012"/>
                  </a:cubicBezTo>
                  <a:cubicBezTo>
                    <a:pt x="1846" y="5012"/>
                    <a:pt x="2135" y="4866"/>
                    <a:pt x="2291" y="4632"/>
                  </a:cubicBezTo>
                  <a:cubicBezTo>
                    <a:pt x="2628" y="4113"/>
                    <a:pt x="2872" y="3532"/>
                    <a:pt x="3055" y="2921"/>
                  </a:cubicBezTo>
                  <a:cubicBezTo>
                    <a:pt x="3208" y="2096"/>
                    <a:pt x="3330" y="1272"/>
                    <a:pt x="3361" y="447"/>
                  </a:cubicBezTo>
                  <a:cubicBezTo>
                    <a:pt x="3253" y="331"/>
                    <a:pt x="3172" y="289"/>
                    <a:pt x="3103" y="289"/>
                  </a:cubicBezTo>
                  <a:cubicBezTo>
                    <a:pt x="2924" y="289"/>
                    <a:pt x="2824" y="570"/>
                    <a:pt x="2538" y="570"/>
                  </a:cubicBezTo>
                  <a:cubicBezTo>
                    <a:pt x="2527" y="570"/>
                    <a:pt x="2516" y="570"/>
                    <a:pt x="2505" y="569"/>
                  </a:cubicBezTo>
                  <a:cubicBezTo>
                    <a:pt x="2447" y="564"/>
                    <a:pt x="2398" y="563"/>
                    <a:pt x="2354" y="563"/>
                  </a:cubicBezTo>
                  <a:cubicBezTo>
                    <a:pt x="2143" y="563"/>
                    <a:pt x="2070" y="606"/>
                    <a:pt x="1843" y="606"/>
                  </a:cubicBezTo>
                  <a:cubicBezTo>
                    <a:pt x="1797" y="606"/>
                    <a:pt x="1743" y="604"/>
                    <a:pt x="1681" y="599"/>
                  </a:cubicBezTo>
                  <a:cubicBezTo>
                    <a:pt x="1283" y="569"/>
                    <a:pt x="1314" y="172"/>
                    <a:pt x="886" y="141"/>
                  </a:cubicBezTo>
                  <a:cubicBezTo>
                    <a:pt x="643" y="123"/>
                    <a:pt x="548" y="0"/>
                    <a:pt x="413"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5" name="Google Shape;835;p36"/>
            <p:cNvSpPr/>
            <p:nvPr/>
          </p:nvSpPr>
          <p:spPr>
            <a:xfrm>
              <a:off x="5741177" y="2640245"/>
              <a:ext cx="319069" cy="319953"/>
            </a:xfrm>
            <a:custGeom>
              <a:avLst/>
              <a:gdLst/>
              <a:ahLst/>
              <a:cxnLst/>
              <a:rect l="l" t="t" r="r" b="b"/>
              <a:pathLst>
                <a:path w="1804" h="1809" extrusionOk="0">
                  <a:moveTo>
                    <a:pt x="942" y="0"/>
                  </a:moveTo>
                  <a:cubicBezTo>
                    <a:pt x="913" y="0"/>
                    <a:pt x="884" y="2"/>
                    <a:pt x="856" y="6"/>
                  </a:cubicBezTo>
                  <a:cubicBezTo>
                    <a:pt x="642" y="6"/>
                    <a:pt x="490" y="220"/>
                    <a:pt x="337" y="403"/>
                  </a:cubicBezTo>
                  <a:cubicBezTo>
                    <a:pt x="215" y="587"/>
                    <a:pt x="1" y="770"/>
                    <a:pt x="31" y="984"/>
                  </a:cubicBezTo>
                  <a:cubicBezTo>
                    <a:pt x="62" y="1197"/>
                    <a:pt x="276" y="1350"/>
                    <a:pt x="459" y="1503"/>
                  </a:cubicBezTo>
                  <a:cubicBezTo>
                    <a:pt x="642" y="1625"/>
                    <a:pt x="856" y="1808"/>
                    <a:pt x="1070" y="1808"/>
                  </a:cubicBezTo>
                  <a:cubicBezTo>
                    <a:pt x="1284" y="1747"/>
                    <a:pt x="1467" y="1595"/>
                    <a:pt x="1620" y="1411"/>
                  </a:cubicBezTo>
                  <a:cubicBezTo>
                    <a:pt x="1742" y="1228"/>
                    <a:pt x="1803" y="1014"/>
                    <a:pt x="1742" y="800"/>
                  </a:cubicBezTo>
                  <a:cubicBezTo>
                    <a:pt x="1742" y="556"/>
                    <a:pt x="1650" y="342"/>
                    <a:pt x="1498" y="189"/>
                  </a:cubicBezTo>
                  <a:cubicBezTo>
                    <a:pt x="1338" y="83"/>
                    <a:pt x="1133" y="0"/>
                    <a:pt x="942"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6" name="Google Shape;836;p36"/>
            <p:cNvSpPr/>
            <p:nvPr/>
          </p:nvSpPr>
          <p:spPr>
            <a:xfrm>
              <a:off x="6292285" y="2466388"/>
              <a:ext cx="132474" cy="105590"/>
            </a:xfrm>
            <a:custGeom>
              <a:avLst/>
              <a:gdLst/>
              <a:ahLst/>
              <a:cxnLst/>
              <a:rect l="l" t="t" r="r" b="b"/>
              <a:pathLst>
                <a:path w="749" h="597" extrusionOk="0">
                  <a:moveTo>
                    <a:pt x="333" y="1"/>
                  </a:moveTo>
                  <a:cubicBezTo>
                    <a:pt x="248" y="1"/>
                    <a:pt x="161" y="40"/>
                    <a:pt x="92" y="134"/>
                  </a:cubicBezTo>
                  <a:cubicBezTo>
                    <a:pt x="1" y="256"/>
                    <a:pt x="1" y="439"/>
                    <a:pt x="153" y="531"/>
                  </a:cubicBezTo>
                  <a:cubicBezTo>
                    <a:pt x="210" y="573"/>
                    <a:pt x="280" y="596"/>
                    <a:pt x="348" y="596"/>
                  </a:cubicBezTo>
                  <a:cubicBezTo>
                    <a:pt x="426" y="596"/>
                    <a:pt x="501" y="566"/>
                    <a:pt x="551" y="500"/>
                  </a:cubicBezTo>
                  <a:cubicBezTo>
                    <a:pt x="749" y="258"/>
                    <a:pt x="551" y="1"/>
                    <a:pt x="33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7" name="Google Shape;837;p36"/>
            <p:cNvSpPr/>
            <p:nvPr/>
          </p:nvSpPr>
          <p:spPr>
            <a:xfrm>
              <a:off x="5919456" y="2232042"/>
              <a:ext cx="113726" cy="101699"/>
            </a:xfrm>
            <a:custGeom>
              <a:avLst/>
              <a:gdLst/>
              <a:ahLst/>
              <a:cxnLst/>
              <a:rect l="l" t="t" r="r" b="b"/>
              <a:pathLst>
                <a:path w="643" h="575" extrusionOk="0">
                  <a:moveTo>
                    <a:pt x="326" y="0"/>
                  </a:moveTo>
                  <a:cubicBezTo>
                    <a:pt x="237" y="0"/>
                    <a:pt x="148" y="41"/>
                    <a:pt x="92" y="115"/>
                  </a:cubicBezTo>
                  <a:cubicBezTo>
                    <a:pt x="1" y="237"/>
                    <a:pt x="1" y="420"/>
                    <a:pt x="154" y="512"/>
                  </a:cubicBezTo>
                  <a:cubicBezTo>
                    <a:pt x="207" y="552"/>
                    <a:pt x="272" y="574"/>
                    <a:pt x="336" y="574"/>
                  </a:cubicBezTo>
                  <a:cubicBezTo>
                    <a:pt x="418" y="574"/>
                    <a:pt x="499" y="537"/>
                    <a:pt x="551" y="451"/>
                  </a:cubicBezTo>
                  <a:cubicBezTo>
                    <a:pt x="642" y="328"/>
                    <a:pt x="612" y="145"/>
                    <a:pt x="490" y="54"/>
                  </a:cubicBezTo>
                  <a:cubicBezTo>
                    <a:pt x="441" y="17"/>
                    <a:pt x="384" y="0"/>
                    <a:pt x="326"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8" name="Google Shape;838;p36"/>
            <p:cNvSpPr/>
            <p:nvPr/>
          </p:nvSpPr>
          <p:spPr>
            <a:xfrm>
              <a:off x="5865512" y="2279265"/>
              <a:ext cx="178459" cy="513446"/>
            </a:xfrm>
            <a:custGeom>
              <a:avLst/>
              <a:gdLst/>
              <a:ahLst/>
              <a:cxnLst/>
              <a:rect l="l" t="t" r="r" b="b"/>
              <a:pathLst>
                <a:path w="1009" h="2903" extrusionOk="0">
                  <a:moveTo>
                    <a:pt x="734" y="0"/>
                  </a:moveTo>
                  <a:lnTo>
                    <a:pt x="520" y="61"/>
                  </a:lnTo>
                  <a:cubicBezTo>
                    <a:pt x="764" y="1008"/>
                    <a:pt x="550" y="1986"/>
                    <a:pt x="0" y="2780"/>
                  </a:cubicBezTo>
                  <a:lnTo>
                    <a:pt x="153" y="2902"/>
                  </a:lnTo>
                  <a:cubicBezTo>
                    <a:pt x="795" y="2078"/>
                    <a:pt x="1008" y="978"/>
                    <a:pt x="73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39" name="Google Shape;839;p36"/>
            <p:cNvSpPr/>
            <p:nvPr/>
          </p:nvSpPr>
          <p:spPr>
            <a:xfrm>
              <a:off x="5930244" y="2495040"/>
              <a:ext cx="421652" cy="346307"/>
            </a:xfrm>
            <a:custGeom>
              <a:avLst/>
              <a:gdLst/>
              <a:ahLst/>
              <a:cxnLst/>
              <a:rect l="l" t="t" r="r" b="b"/>
              <a:pathLst>
                <a:path w="2384" h="1958" extrusionOk="0">
                  <a:moveTo>
                    <a:pt x="2332" y="1"/>
                  </a:moveTo>
                  <a:cubicBezTo>
                    <a:pt x="2086" y="1"/>
                    <a:pt x="1007" y="98"/>
                    <a:pt x="1" y="1866"/>
                  </a:cubicBezTo>
                  <a:lnTo>
                    <a:pt x="184" y="1957"/>
                  </a:lnTo>
                  <a:cubicBezTo>
                    <a:pt x="1101" y="340"/>
                    <a:pt x="2112" y="245"/>
                    <a:pt x="2338" y="245"/>
                  </a:cubicBezTo>
                  <a:cubicBezTo>
                    <a:pt x="2368" y="245"/>
                    <a:pt x="2384" y="247"/>
                    <a:pt x="2384" y="247"/>
                  </a:cubicBezTo>
                  <a:lnTo>
                    <a:pt x="2384" y="2"/>
                  </a:lnTo>
                  <a:cubicBezTo>
                    <a:pt x="2380" y="2"/>
                    <a:pt x="2363" y="1"/>
                    <a:pt x="23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0" name="Google Shape;840;p36"/>
            <p:cNvSpPr/>
            <p:nvPr/>
          </p:nvSpPr>
          <p:spPr>
            <a:xfrm>
              <a:off x="5363042" y="2551636"/>
              <a:ext cx="816067" cy="886460"/>
            </a:xfrm>
            <a:custGeom>
              <a:avLst/>
              <a:gdLst/>
              <a:ahLst/>
              <a:cxnLst/>
              <a:rect l="l" t="t" r="r" b="b"/>
              <a:pathLst>
                <a:path w="4614" h="5012" extrusionOk="0">
                  <a:moveTo>
                    <a:pt x="2234" y="0"/>
                  </a:moveTo>
                  <a:cubicBezTo>
                    <a:pt x="2183" y="0"/>
                    <a:pt x="2121" y="6"/>
                    <a:pt x="2047" y="18"/>
                  </a:cubicBezTo>
                  <a:cubicBezTo>
                    <a:pt x="1497" y="690"/>
                    <a:pt x="1008" y="1393"/>
                    <a:pt x="581" y="2157"/>
                  </a:cubicBezTo>
                  <a:cubicBezTo>
                    <a:pt x="306" y="2707"/>
                    <a:pt x="153" y="3287"/>
                    <a:pt x="92" y="3898"/>
                  </a:cubicBezTo>
                  <a:cubicBezTo>
                    <a:pt x="0" y="4234"/>
                    <a:pt x="153" y="4570"/>
                    <a:pt x="459" y="4753"/>
                  </a:cubicBezTo>
                  <a:cubicBezTo>
                    <a:pt x="622" y="4916"/>
                    <a:pt x="839" y="5011"/>
                    <a:pt x="1056" y="5011"/>
                  </a:cubicBezTo>
                  <a:cubicBezTo>
                    <a:pt x="1165" y="5011"/>
                    <a:pt x="1273" y="4988"/>
                    <a:pt x="1375" y="4937"/>
                  </a:cubicBezTo>
                  <a:cubicBezTo>
                    <a:pt x="1955" y="4692"/>
                    <a:pt x="2475" y="4387"/>
                    <a:pt x="2964" y="3959"/>
                  </a:cubicBezTo>
                  <a:cubicBezTo>
                    <a:pt x="3544" y="3379"/>
                    <a:pt x="4124" y="2768"/>
                    <a:pt x="4613" y="2096"/>
                  </a:cubicBezTo>
                  <a:cubicBezTo>
                    <a:pt x="4585" y="1843"/>
                    <a:pt x="4493" y="1797"/>
                    <a:pt x="4368" y="1797"/>
                  </a:cubicBezTo>
                  <a:cubicBezTo>
                    <a:pt x="4296" y="1797"/>
                    <a:pt x="4213" y="1812"/>
                    <a:pt x="4126" y="1812"/>
                  </a:cubicBezTo>
                  <a:cubicBezTo>
                    <a:pt x="4036" y="1812"/>
                    <a:pt x="3941" y="1796"/>
                    <a:pt x="3849" y="1729"/>
                  </a:cubicBezTo>
                  <a:cubicBezTo>
                    <a:pt x="3513" y="1485"/>
                    <a:pt x="3452" y="1546"/>
                    <a:pt x="3147" y="1271"/>
                  </a:cubicBezTo>
                  <a:cubicBezTo>
                    <a:pt x="2841" y="1026"/>
                    <a:pt x="3086" y="690"/>
                    <a:pt x="2780" y="446"/>
                  </a:cubicBezTo>
                  <a:cubicBezTo>
                    <a:pt x="2490" y="235"/>
                    <a:pt x="2565" y="0"/>
                    <a:pt x="2234"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1" name="Google Shape;841;p36"/>
            <p:cNvSpPr/>
            <p:nvPr/>
          </p:nvSpPr>
          <p:spPr>
            <a:xfrm>
              <a:off x="4266309" y="2985131"/>
              <a:ext cx="313409" cy="305981"/>
            </a:xfrm>
            <a:custGeom>
              <a:avLst/>
              <a:gdLst/>
              <a:ahLst/>
              <a:cxnLst/>
              <a:rect l="l" t="t" r="r" b="b"/>
              <a:pathLst>
                <a:path w="1772" h="1730" extrusionOk="0">
                  <a:moveTo>
                    <a:pt x="914" y="0"/>
                  </a:moveTo>
                  <a:cubicBezTo>
                    <a:pt x="743" y="0"/>
                    <a:pt x="568" y="40"/>
                    <a:pt x="428" y="133"/>
                  </a:cubicBezTo>
                  <a:cubicBezTo>
                    <a:pt x="244" y="317"/>
                    <a:pt x="153" y="500"/>
                    <a:pt x="153" y="744"/>
                  </a:cubicBezTo>
                  <a:cubicBezTo>
                    <a:pt x="92" y="958"/>
                    <a:pt x="0" y="1233"/>
                    <a:pt x="122" y="1386"/>
                  </a:cubicBezTo>
                  <a:cubicBezTo>
                    <a:pt x="244" y="1569"/>
                    <a:pt x="519" y="1600"/>
                    <a:pt x="764" y="1661"/>
                  </a:cubicBezTo>
                  <a:cubicBezTo>
                    <a:pt x="871" y="1707"/>
                    <a:pt x="978" y="1730"/>
                    <a:pt x="1088" y="1730"/>
                  </a:cubicBezTo>
                  <a:cubicBezTo>
                    <a:pt x="1199" y="1730"/>
                    <a:pt x="1314" y="1707"/>
                    <a:pt x="1436" y="1661"/>
                  </a:cubicBezTo>
                  <a:cubicBezTo>
                    <a:pt x="1589" y="1508"/>
                    <a:pt x="1711" y="1294"/>
                    <a:pt x="1711" y="1050"/>
                  </a:cubicBezTo>
                  <a:cubicBezTo>
                    <a:pt x="1772" y="836"/>
                    <a:pt x="1711" y="622"/>
                    <a:pt x="1558" y="439"/>
                  </a:cubicBezTo>
                  <a:cubicBezTo>
                    <a:pt x="1466" y="256"/>
                    <a:pt x="1283" y="103"/>
                    <a:pt x="1069" y="11"/>
                  </a:cubicBezTo>
                  <a:cubicBezTo>
                    <a:pt x="1019" y="4"/>
                    <a:pt x="967" y="0"/>
                    <a:pt x="91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2" name="Google Shape;842;p36"/>
            <p:cNvSpPr/>
            <p:nvPr/>
          </p:nvSpPr>
          <p:spPr>
            <a:xfrm>
              <a:off x="4628173" y="2642191"/>
              <a:ext cx="123100" cy="102937"/>
            </a:xfrm>
            <a:custGeom>
              <a:avLst/>
              <a:gdLst/>
              <a:ahLst/>
              <a:cxnLst/>
              <a:rect l="l" t="t" r="r" b="b"/>
              <a:pathLst>
                <a:path w="696" h="582" extrusionOk="0">
                  <a:moveTo>
                    <a:pt x="381" y="1"/>
                  </a:moveTo>
                  <a:cubicBezTo>
                    <a:pt x="325" y="1"/>
                    <a:pt x="268" y="18"/>
                    <a:pt x="215" y="56"/>
                  </a:cubicBezTo>
                  <a:cubicBezTo>
                    <a:pt x="1" y="209"/>
                    <a:pt x="62" y="514"/>
                    <a:pt x="337" y="576"/>
                  </a:cubicBezTo>
                  <a:cubicBezTo>
                    <a:pt x="357" y="579"/>
                    <a:pt x="376" y="581"/>
                    <a:pt x="396" y="581"/>
                  </a:cubicBezTo>
                  <a:cubicBezTo>
                    <a:pt x="527" y="581"/>
                    <a:pt x="646" y="495"/>
                    <a:pt x="673" y="362"/>
                  </a:cubicBezTo>
                  <a:cubicBezTo>
                    <a:pt x="696" y="155"/>
                    <a:pt x="547" y="1"/>
                    <a:pt x="38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3" name="Google Shape;843;p36"/>
            <p:cNvSpPr/>
            <p:nvPr/>
          </p:nvSpPr>
          <p:spPr>
            <a:xfrm>
              <a:off x="4187782" y="2601866"/>
              <a:ext cx="121862" cy="103998"/>
            </a:xfrm>
            <a:custGeom>
              <a:avLst/>
              <a:gdLst/>
              <a:ahLst/>
              <a:cxnLst/>
              <a:rect l="l" t="t" r="r" b="b"/>
              <a:pathLst>
                <a:path w="689" h="588" extrusionOk="0">
                  <a:moveTo>
                    <a:pt x="368" y="1"/>
                  </a:moveTo>
                  <a:cubicBezTo>
                    <a:pt x="137" y="1"/>
                    <a:pt x="0" y="247"/>
                    <a:pt x="139" y="467"/>
                  </a:cubicBezTo>
                  <a:cubicBezTo>
                    <a:pt x="198" y="550"/>
                    <a:pt x="284" y="587"/>
                    <a:pt x="370" y="587"/>
                  </a:cubicBezTo>
                  <a:cubicBezTo>
                    <a:pt x="506" y="587"/>
                    <a:pt x="639" y="495"/>
                    <a:pt x="658" y="345"/>
                  </a:cubicBezTo>
                  <a:cubicBezTo>
                    <a:pt x="688" y="193"/>
                    <a:pt x="597" y="40"/>
                    <a:pt x="444" y="9"/>
                  </a:cubicBezTo>
                  <a:cubicBezTo>
                    <a:pt x="418" y="3"/>
                    <a:pt x="392" y="1"/>
                    <a:pt x="368"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4" name="Google Shape;844;p36"/>
            <p:cNvSpPr/>
            <p:nvPr/>
          </p:nvSpPr>
          <p:spPr>
            <a:xfrm>
              <a:off x="4239249" y="2635824"/>
              <a:ext cx="205520" cy="508140"/>
            </a:xfrm>
            <a:custGeom>
              <a:avLst/>
              <a:gdLst/>
              <a:ahLst/>
              <a:cxnLst/>
              <a:rect l="l" t="t" r="r" b="b"/>
              <a:pathLst>
                <a:path w="1162" h="2873" extrusionOk="0">
                  <a:moveTo>
                    <a:pt x="184" y="1"/>
                  </a:moveTo>
                  <a:lnTo>
                    <a:pt x="0" y="153"/>
                  </a:lnTo>
                  <a:cubicBezTo>
                    <a:pt x="642" y="886"/>
                    <a:pt x="917" y="1895"/>
                    <a:pt x="764" y="2842"/>
                  </a:cubicBezTo>
                  <a:lnTo>
                    <a:pt x="978" y="2872"/>
                  </a:lnTo>
                  <a:cubicBezTo>
                    <a:pt x="1161" y="1833"/>
                    <a:pt x="856" y="795"/>
                    <a:pt x="184"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5" name="Google Shape;845;p36"/>
            <p:cNvSpPr/>
            <p:nvPr/>
          </p:nvSpPr>
          <p:spPr>
            <a:xfrm>
              <a:off x="4455377" y="2678979"/>
              <a:ext cx="248676" cy="481080"/>
            </a:xfrm>
            <a:custGeom>
              <a:avLst/>
              <a:gdLst/>
              <a:ahLst/>
              <a:cxnLst/>
              <a:rect l="l" t="t" r="r" b="b"/>
              <a:pathLst>
                <a:path w="1406" h="2720" extrusionOk="0">
                  <a:moveTo>
                    <a:pt x="1314" y="1"/>
                  </a:moveTo>
                  <a:cubicBezTo>
                    <a:pt x="1283" y="31"/>
                    <a:pt x="122" y="459"/>
                    <a:pt x="0" y="2720"/>
                  </a:cubicBezTo>
                  <a:lnTo>
                    <a:pt x="245" y="2720"/>
                  </a:lnTo>
                  <a:cubicBezTo>
                    <a:pt x="336" y="612"/>
                    <a:pt x="1405" y="215"/>
                    <a:pt x="1405" y="215"/>
                  </a:cubicBezTo>
                  <a:lnTo>
                    <a:pt x="1314"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6" name="Google Shape;846;p36"/>
            <p:cNvSpPr/>
            <p:nvPr/>
          </p:nvSpPr>
          <p:spPr>
            <a:xfrm>
              <a:off x="4093336" y="2981240"/>
              <a:ext cx="632301" cy="909099"/>
            </a:xfrm>
            <a:custGeom>
              <a:avLst/>
              <a:gdLst/>
              <a:ahLst/>
              <a:cxnLst/>
              <a:rect l="l" t="t" r="r" b="b"/>
              <a:pathLst>
                <a:path w="3575" h="5140" extrusionOk="0">
                  <a:moveTo>
                    <a:pt x="681" y="0"/>
                  </a:moveTo>
                  <a:cubicBezTo>
                    <a:pt x="597" y="0"/>
                    <a:pt x="494" y="40"/>
                    <a:pt x="337" y="155"/>
                  </a:cubicBezTo>
                  <a:cubicBezTo>
                    <a:pt x="153" y="980"/>
                    <a:pt x="31" y="1836"/>
                    <a:pt x="0" y="2691"/>
                  </a:cubicBezTo>
                  <a:cubicBezTo>
                    <a:pt x="0" y="3302"/>
                    <a:pt x="92" y="3913"/>
                    <a:pt x="306" y="4493"/>
                  </a:cubicBezTo>
                  <a:cubicBezTo>
                    <a:pt x="398" y="4829"/>
                    <a:pt x="703" y="5074"/>
                    <a:pt x="1039" y="5104"/>
                  </a:cubicBezTo>
                  <a:cubicBezTo>
                    <a:pt x="1125" y="5128"/>
                    <a:pt x="1213" y="5139"/>
                    <a:pt x="1300" y="5139"/>
                  </a:cubicBezTo>
                  <a:cubicBezTo>
                    <a:pt x="1552" y="5139"/>
                    <a:pt x="1796" y="5042"/>
                    <a:pt x="1956" y="4860"/>
                  </a:cubicBezTo>
                  <a:cubicBezTo>
                    <a:pt x="2353" y="4371"/>
                    <a:pt x="2689" y="3852"/>
                    <a:pt x="2933" y="3271"/>
                  </a:cubicBezTo>
                  <a:cubicBezTo>
                    <a:pt x="3208" y="2477"/>
                    <a:pt x="3422" y="1683"/>
                    <a:pt x="3575" y="858"/>
                  </a:cubicBezTo>
                  <a:cubicBezTo>
                    <a:pt x="3482" y="710"/>
                    <a:pt x="3406" y="660"/>
                    <a:pt x="3333" y="660"/>
                  </a:cubicBezTo>
                  <a:cubicBezTo>
                    <a:pt x="3185" y="660"/>
                    <a:pt x="3050" y="868"/>
                    <a:pt x="2811" y="868"/>
                  </a:cubicBezTo>
                  <a:cubicBezTo>
                    <a:pt x="2782" y="868"/>
                    <a:pt x="2752" y="865"/>
                    <a:pt x="2719" y="858"/>
                  </a:cubicBezTo>
                  <a:cubicBezTo>
                    <a:pt x="2521" y="812"/>
                    <a:pt x="2421" y="812"/>
                    <a:pt x="2318" y="812"/>
                  </a:cubicBezTo>
                  <a:cubicBezTo>
                    <a:pt x="2215" y="812"/>
                    <a:pt x="2108" y="812"/>
                    <a:pt x="1894" y="766"/>
                  </a:cubicBezTo>
                  <a:cubicBezTo>
                    <a:pt x="1497" y="675"/>
                    <a:pt x="1589" y="278"/>
                    <a:pt x="1192" y="186"/>
                  </a:cubicBezTo>
                  <a:cubicBezTo>
                    <a:pt x="931" y="146"/>
                    <a:pt x="842" y="0"/>
                    <a:pt x="681"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7" name="Google Shape;847;p36"/>
            <p:cNvSpPr/>
            <p:nvPr/>
          </p:nvSpPr>
          <p:spPr>
            <a:xfrm>
              <a:off x="6405831" y="4120600"/>
              <a:ext cx="324375" cy="314647"/>
            </a:xfrm>
            <a:custGeom>
              <a:avLst/>
              <a:gdLst/>
              <a:ahLst/>
              <a:cxnLst/>
              <a:rect l="l" t="t" r="r" b="b"/>
              <a:pathLst>
                <a:path w="1834" h="1779" extrusionOk="0">
                  <a:moveTo>
                    <a:pt x="1077" y="0"/>
                  </a:moveTo>
                  <a:cubicBezTo>
                    <a:pt x="892" y="0"/>
                    <a:pt x="709" y="84"/>
                    <a:pt x="550" y="190"/>
                  </a:cubicBezTo>
                  <a:cubicBezTo>
                    <a:pt x="367" y="312"/>
                    <a:pt x="122" y="434"/>
                    <a:pt x="61" y="648"/>
                  </a:cubicBezTo>
                  <a:cubicBezTo>
                    <a:pt x="0" y="862"/>
                    <a:pt x="183" y="1076"/>
                    <a:pt x="306" y="1289"/>
                  </a:cubicBezTo>
                  <a:cubicBezTo>
                    <a:pt x="397" y="1473"/>
                    <a:pt x="550" y="1717"/>
                    <a:pt x="764" y="1778"/>
                  </a:cubicBezTo>
                  <a:cubicBezTo>
                    <a:pt x="978" y="1778"/>
                    <a:pt x="1222" y="1717"/>
                    <a:pt x="1405" y="1564"/>
                  </a:cubicBezTo>
                  <a:cubicBezTo>
                    <a:pt x="1589" y="1442"/>
                    <a:pt x="1711" y="1259"/>
                    <a:pt x="1741" y="1076"/>
                  </a:cubicBezTo>
                  <a:cubicBezTo>
                    <a:pt x="1833" y="831"/>
                    <a:pt x="1803" y="617"/>
                    <a:pt x="1711" y="403"/>
                  </a:cubicBezTo>
                  <a:cubicBezTo>
                    <a:pt x="1589" y="190"/>
                    <a:pt x="1405" y="67"/>
                    <a:pt x="1161" y="6"/>
                  </a:cubicBezTo>
                  <a:cubicBezTo>
                    <a:pt x="1133" y="2"/>
                    <a:pt x="1105" y="0"/>
                    <a:pt x="1077"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8" name="Google Shape;848;p36"/>
            <p:cNvSpPr/>
            <p:nvPr/>
          </p:nvSpPr>
          <p:spPr>
            <a:xfrm>
              <a:off x="7024324" y="4114764"/>
              <a:ext cx="132651" cy="101345"/>
            </a:xfrm>
            <a:custGeom>
              <a:avLst/>
              <a:gdLst/>
              <a:ahLst/>
              <a:cxnLst/>
              <a:rect l="l" t="t" r="r" b="b"/>
              <a:pathLst>
                <a:path w="750" h="573" extrusionOk="0">
                  <a:moveTo>
                    <a:pt x="374" y="0"/>
                  </a:moveTo>
                  <a:cubicBezTo>
                    <a:pt x="162" y="0"/>
                    <a:pt x="0" y="243"/>
                    <a:pt x="138" y="436"/>
                  </a:cubicBezTo>
                  <a:cubicBezTo>
                    <a:pt x="179" y="518"/>
                    <a:pt x="274" y="572"/>
                    <a:pt x="369" y="572"/>
                  </a:cubicBezTo>
                  <a:cubicBezTo>
                    <a:pt x="417" y="572"/>
                    <a:pt x="464" y="559"/>
                    <a:pt x="505" y="528"/>
                  </a:cubicBezTo>
                  <a:cubicBezTo>
                    <a:pt x="749" y="406"/>
                    <a:pt x="688" y="70"/>
                    <a:pt x="444" y="9"/>
                  </a:cubicBezTo>
                  <a:cubicBezTo>
                    <a:pt x="420" y="3"/>
                    <a:pt x="397" y="0"/>
                    <a:pt x="37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49" name="Google Shape;849;p36"/>
            <p:cNvSpPr/>
            <p:nvPr/>
          </p:nvSpPr>
          <p:spPr>
            <a:xfrm>
              <a:off x="6745587" y="3765103"/>
              <a:ext cx="130351" cy="101345"/>
            </a:xfrm>
            <a:custGeom>
              <a:avLst/>
              <a:gdLst/>
              <a:ahLst/>
              <a:cxnLst/>
              <a:rect l="l" t="t" r="r" b="b"/>
              <a:pathLst>
                <a:path w="737" h="573" extrusionOk="0">
                  <a:moveTo>
                    <a:pt x="408" y="0"/>
                  </a:moveTo>
                  <a:cubicBezTo>
                    <a:pt x="364" y="0"/>
                    <a:pt x="319" y="10"/>
                    <a:pt x="279" y="31"/>
                  </a:cubicBezTo>
                  <a:cubicBezTo>
                    <a:pt x="1" y="208"/>
                    <a:pt x="162" y="572"/>
                    <a:pt x="398" y="572"/>
                  </a:cubicBezTo>
                  <a:cubicBezTo>
                    <a:pt x="448" y="572"/>
                    <a:pt x="501" y="556"/>
                    <a:pt x="554" y="519"/>
                  </a:cubicBezTo>
                  <a:cubicBezTo>
                    <a:pt x="706" y="428"/>
                    <a:pt x="737" y="275"/>
                    <a:pt x="645" y="122"/>
                  </a:cubicBezTo>
                  <a:cubicBezTo>
                    <a:pt x="584" y="41"/>
                    <a:pt x="496" y="0"/>
                    <a:pt x="408"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0" name="Google Shape;850;p36"/>
            <p:cNvSpPr/>
            <p:nvPr/>
          </p:nvSpPr>
          <p:spPr>
            <a:xfrm>
              <a:off x="6540778" y="3813741"/>
              <a:ext cx="297491" cy="448536"/>
            </a:xfrm>
            <a:custGeom>
              <a:avLst/>
              <a:gdLst/>
              <a:ahLst/>
              <a:cxnLst/>
              <a:rect l="l" t="t" r="r" b="b"/>
              <a:pathLst>
                <a:path w="1682" h="2536" extrusionOk="0">
                  <a:moveTo>
                    <a:pt x="1467" y="0"/>
                  </a:moveTo>
                  <a:cubicBezTo>
                    <a:pt x="1345" y="978"/>
                    <a:pt x="826" y="1833"/>
                    <a:pt x="1" y="2352"/>
                  </a:cubicBezTo>
                  <a:lnTo>
                    <a:pt x="123" y="2536"/>
                  </a:lnTo>
                  <a:cubicBezTo>
                    <a:pt x="1009" y="1986"/>
                    <a:pt x="1589" y="1039"/>
                    <a:pt x="1681"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1" name="Google Shape;851;p36"/>
            <p:cNvSpPr/>
            <p:nvPr/>
          </p:nvSpPr>
          <p:spPr>
            <a:xfrm>
              <a:off x="6584110" y="4131743"/>
              <a:ext cx="513446" cy="206228"/>
            </a:xfrm>
            <a:custGeom>
              <a:avLst/>
              <a:gdLst/>
              <a:ahLst/>
              <a:cxnLst/>
              <a:rect l="l" t="t" r="r" b="b"/>
              <a:pathLst>
                <a:path w="2903" h="1166" extrusionOk="0">
                  <a:moveTo>
                    <a:pt x="2273" y="1"/>
                  </a:moveTo>
                  <a:cubicBezTo>
                    <a:pt x="1767" y="1"/>
                    <a:pt x="980" y="187"/>
                    <a:pt x="0" y="1013"/>
                  </a:cubicBezTo>
                  <a:lnTo>
                    <a:pt x="153" y="1165"/>
                  </a:lnTo>
                  <a:cubicBezTo>
                    <a:pt x="1090" y="387"/>
                    <a:pt x="1833" y="223"/>
                    <a:pt x="2293" y="223"/>
                  </a:cubicBezTo>
                  <a:cubicBezTo>
                    <a:pt x="2627" y="223"/>
                    <a:pt x="2811" y="310"/>
                    <a:pt x="2811" y="310"/>
                  </a:cubicBezTo>
                  <a:lnTo>
                    <a:pt x="2902" y="127"/>
                  </a:lnTo>
                  <a:cubicBezTo>
                    <a:pt x="2889" y="113"/>
                    <a:pt x="2665" y="1"/>
                    <a:pt x="227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852" name="Google Shape;852;p36"/>
            <p:cNvSpPr/>
            <p:nvPr/>
          </p:nvSpPr>
          <p:spPr>
            <a:xfrm>
              <a:off x="5887090" y="3981231"/>
              <a:ext cx="924133" cy="773265"/>
            </a:xfrm>
            <a:custGeom>
              <a:avLst/>
              <a:gdLst/>
              <a:ahLst/>
              <a:cxnLst/>
              <a:rect l="l" t="t" r="r" b="b"/>
              <a:pathLst>
                <a:path w="5225" h="4372" extrusionOk="0">
                  <a:moveTo>
                    <a:pt x="3422" y="0"/>
                  </a:moveTo>
                  <a:cubicBezTo>
                    <a:pt x="2658" y="428"/>
                    <a:pt x="1956" y="947"/>
                    <a:pt x="1284" y="1497"/>
                  </a:cubicBezTo>
                  <a:cubicBezTo>
                    <a:pt x="825" y="1894"/>
                    <a:pt x="459" y="2413"/>
                    <a:pt x="184" y="2933"/>
                  </a:cubicBezTo>
                  <a:cubicBezTo>
                    <a:pt x="1" y="3238"/>
                    <a:pt x="31" y="3605"/>
                    <a:pt x="275" y="3880"/>
                  </a:cubicBezTo>
                  <a:cubicBezTo>
                    <a:pt x="390" y="4166"/>
                    <a:pt x="665" y="4371"/>
                    <a:pt x="975" y="4371"/>
                  </a:cubicBezTo>
                  <a:cubicBezTo>
                    <a:pt x="996" y="4371"/>
                    <a:pt x="1018" y="4370"/>
                    <a:pt x="1039" y="4369"/>
                  </a:cubicBezTo>
                  <a:cubicBezTo>
                    <a:pt x="1681" y="4369"/>
                    <a:pt x="2292" y="4246"/>
                    <a:pt x="2872" y="4032"/>
                  </a:cubicBezTo>
                  <a:cubicBezTo>
                    <a:pt x="3636" y="3696"/>
                    <a:pt x="4369" y="3299"/>
                    <a:pt x="5072" y="2841"/>
                  </a:cubicBezTo>
                  <a:cubicBezTo>
                    <a:pt x="5224" y="2291"/>
                    <a:pt x="4705" y="2597"/>
                    <a:pt x="4491" y="2261"/>
                  </a:cubicBezTo>
                  <a:cubicBezTo>
                    <a:pt x="4308" y="1894"/>
                    <a:pt x="4216" y="1925"/>
                    <a:pt x="4002" y="1589"/>
                  </a:cubicBezTo>
                  <a:cubicBezTo>
                    <a:pt x="3789" y="1222"/>
                    <a:pt x="4155" y="1008"/>
                    <a:pt x="3941" y="672"/>
                  </a:cubicBezTo>
                  <a:cubicBezTo>
                    <a:pt x="3727" y="306"/>
                    <a:pt x="3972" y="122"/>
                    <a:pt x="3422"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grpSp>
        <p:nvGrpSpPr>
          <p:cNvPr id="97" name="Google Shape;820;p36">
            <a:extLst>
              <a:ext uri="{FF2B5EF4-FFF2-40B4-BE49-F238E27FC236}">
                <a16:creationId xmlns:a16="http://schemas.microsoft.com/office/drawing/2014/main" id="{685C05BD-7E2E-B14E-9AE7-369BF732DE41}"/>
              </a:ext>
            </a:extLst>
          </p:cNvPr>
          <p:cNvGrpSpPr/>
          <p:nvPr/>
        </p:nvGrpSpPr>
        <p:grpSpPr>
          <a:xfrm>
            <a:off x="9875458" y="4338086"/>
            <a:ext cx="2334463" cy="1293504"/>
            <a:chOff x="1267583" y="1668729"/>
            <a:chExt cx="5948938" cy="3766026"/>
          </a:xfrm>
        </p:grpSpPr>
        <p:sp>
          <p:nvSpPr>
            <p:cNvPr id="98" name="Google Shape;821;p36">
              <a:extLst>
                <a:ext uri="{FF2B5EF4-FFF2-40B4-BE49-F238E27FC236}">
                  <a16:creationId xmlns:a16="http://schemas.microsoft.com/office/drawing/2014/main" id="{858B06B3-1D33-994D-97B2-D91775913DD9}"/>
                </a:ext>
              </a:extLst>
            </p:cNvPr>
            <p:cNvSpPr/>
            <p:nvPr/>
          </p:nvSpPr>
          <p:spPr>
            <a:xfrm>
              <a:off x="1273066" y="2429246"/>
              <a:ext cx="5943455" cy="3005509"/>
            </a:xfrm>
            <a:custGeom>
              <a:avLst/>
              <a:gdLst/>
              <a:ahLst/>
              <a:cxnLst/>
              <a:rect l="l" t="t" r="r" b="b"/>
              <a:pathLst>
                <a:path w="33604" h="16993" extrusionOk="0">
                  <a:moveTo>
                    <a:pt x="15130" y="0"/>
                  </a:moveTo>
                  <a:cubicBezTo>
                    <a:pt x="15086" y="0"/>
                    <a:pt x="15043" y="3"/>
                    <a:pt x="14999" y="8"/>
                  </a:cubicBezTo>
                  <a:cubicBezTo>
                    <a:pt x="14450" y="38"/>
                    <a:pt x="13900" y="69"/>
                    <a:pt x="13350" y="160"/>
                  </a:cubicBezTo>
                  <a:cubicBezTo>
                    <a:pt x="13165" y="204"/>
                    <a:pt x="12968" y="213"/>
                    <a:pt x="12767" y="213"/>
                  </a:cubicBezTo>
                  <a:cubicBezTo>
                    <a:pt x="12634" y="213"/>
                    <a:pt x="12499" y="209"/>
                    <a:pt x="12364" y="209"/>
                  </a:cubicBezTo>
                  <a:cubicBezTo>
                    <a:pt x="12129" y="209"/>
                    <a:pt x="11894" y="220"/>
                    <a:pt x="11670" y="283"/>
                  </a:cubicBezTo>
                  <a:cubicBezTo>
                    <a:pt x="11120" y="435"/>
                    <a:pt x="10753" y="1016"/>
                    <a:pt x="10234" y="1230"/>
                  </a:cubicBezTo>
                  <a:cubicBezTo>
                    <a:pt x="9715" y="1382"/>
                    <a:pt x="9195" y="1566"/>
                    <a:pt x="8707" y="1780"/>
                  </a:cubicBezTo>
                  <a:cubicBezTo>
                    <a:pt x="8218" y="2024"/>
                    <a:pt x="7576" y="2085"/>
                    <a:pt x="7118" y="2390"/>
                  </a:cubicBezTo>
                  <a:cubicBezTo>
                    <a:pt x="6660" y="2696"/>
                    <a:pt x="6629" y="3582"/>
                    <a:pt x="6232" y="3948"/>
                  </a:cubicBezTo>
                  <a:cubicBezTo>
                    <a:pt x="5804" y="4284"/>
                    <a:pt x="5255" y="4529"/>
                    <a:pt x="4888" y="4895"/>
                  </a:cubicBezTo>
                  <a:cubicBezTo>
                    <a:pt x="4491" y="5293"/>
                    <a:pt x="3849" y="5445"/>
                    <a:pt x="3483" y="5873"/>
                  </a:cubicBezTo>
                  <a:cubicBezTo>
                    <a:pt x="3147" y="6301"/>
                    <a:pt x="3147" y="7003"/>
                    <a:pt x="2872" y="7462"/>
                  </a:cubicBezTo>
                  <a:cubicBezTo>
                    <a:pt x="2566" y="7889"/>
                    <a:pt x="1925" y="8164"/>
                    <a:pt x="1680" y="8653"/>
                  </a:cubicBezTo>
                  <a:cubicBezTo>
                    <a:pt x="1405" y="9142"/>
                    <a:pt x="1100" y="9630"/>
                    <a:pt x="917" y="10119"/>
                  </a:cubicBezTo>
                  <a:cubicBezTo>
                    <a:pt x="703" y="10639"/>
                    <a:pt x="489" y="11188"/>
                    <a:pt x="336" y="11708"/>
                  </a:cubicBezTo>
                  <a:cubicBezTo>
                    <a:pt x="183" y="12227"/>
                    <a:pt x="214" y="12807"/>
                    <a:pt x="122" y="13357"/>
                  </a:cubicBezTo>
                  <a:cubicBezTo>
                    <a:pt x="0" y="13907"/>
                    <a:pt x="489" y="14488"/>
                    <a:pt x="428" y="15038"/>
                  </a:cubicBezTo>
                  <a:cubicBezTo>
                    <a:pt x="367" y="15587"/>
                    <a:pt x="61" y="15801"/>
                    <a:pt x="61" y="16351"/>
                  </a:cubicBezTo>
                  <a:cubicBezTo>
                    <a:pt x="825" y="16626"/>
                    <a:pt x="733" y="16993"/>
                    <a:pt x="1528" y="16993"/>
                  </a:cubicBezTo>
                  <a:cubicBezTo>
                    <a:pt x="2322" y="16993"/>
                    <a:pt x="2322" y="16473"/>
                    <a:pt x="3116" y="16473"/>
                  </a:cubicBezTo>
                  <a:cubicBezTo>
                    <a:pt x="3941" y="16473"/>
                    <a:pt x="3910" y="16290"/>
                    <a:pt x="4705" y="16290"/>
                  </a:cubicBezTo>
                  <a:cubicBezTo>
                    <a:pt x="5499" y="16290"/>
                    <a:pt x="5499" y="16382"/>
                    <a:pt x="6293" y="16382"/>
                  </a:cubicBezTo>
                  <a:cubicBezTo>
                    <a:pt x="7087" y="16382"/>
                    <a:pt x="7118" y="16870"/>
                    <a:pt x="7912" y="16870"/>
                  </a:cubicBezTo>
                  <a:cubicBezTo>
                    <a:pt x="8707" y="16870"/>
                    <a:pt x="8676" y="16565"/>
                    <a:pt x="9470" y="16565"/>
                  </a:cubicBezTo>
                  <a:cubicBezTo>
                    <a:pt x="10264" y="16565"/>
                    <a:pt x="10264" y="16870"/>
                    <a:pt x="11089" y="16870"/>
                  </a:cubicBezTo>
                  <a:cubicBezTo>
                    <a:pt x="11884" y="16870"/>
                    <a:pt x="11884" y="16962"/>
                    <a:pt x="12678" y="16962"/>
                  </a:cubicBezTo>
                  <a:cubicBezTo>
                    <a:pt x="13472" y="16962"/>
                    <a:pt x="13472" y="16473"/>
                    <a:pt x="14266" y="16473"/>
                  </a:cubicBezTo>
                  <a:cubicBezTo>
                    <a:pt x="15061" y="16473"/>
                    <a:pt x="15061" y="16932"/>
                    <a:pt x="15855" y="16932"/>
                  </a:cubicBezTo>
                  <a:cubicBezTo>
                    <a:pt x="16649" y="16932"/>
                    <a:pt x="16649" y="16870"/>
                    <a:pt x="17443" y="16870"/>
                  </a:cubicBezTo>
                  <a:cubicBezTo>
                    <a:pt x="18238" y="16870"/>
                    <a:pt x="18238" y="16840"/>
                    <a:pt x="19032" y="16840"/>
                  </a:cubicBezTo>
                  <a:cubicBezTo>
                    <a:pt x="19826" y="16840"/>
                    <a:pt x="19826" y="16626"/>
                    <a:pt x="20620" y="16626"/>
                  </a:cubicBezTo>
                  <a:cubicBezTo>
                    <a:pt x="21415" y="16626"/>
                    <a:pt x="21415" y="16932"/>
                    <a:pt x="22209" y="16932"/>
                  </a:cubicBezTo>
                  <a:cubicBezTo>
                    <a:pt x="23003" y="16932"/>
                    <a:pt x="22973" y="16351"/>
                    <a:pt x="23767" y="16351"/>
                  </a:cubicBezTo>
                  <a:cubicBezTo>
                    <a:pt x="24561" y="16351"/>
                    <a:pt x="24561" y="16687"/>
                    <a:pt x="25355" y="16687"/>
                  </a:cubicBezTo>
                  <a:cubicBezTo>
                    <a:pt x="26150" y="16687"/>
                    <a:pt x="26150" y="16809"/>
                    <a:pt x="26944" y="16809"/>
                  </a:cubicBezTo>
                  <a:cubicBezTo>
                    <a:pt x="27738" y="16809"/>
                    <a:pt x="27738" y="16534"/>
                    <a:pt x="28532" y="16534"/>
                  </a:cubicBezTo>
                  <a:cubicBezTo>
                    <a:pt x="29327" y="16534"/>
                    <a:pt x="29327" y="16718"/>
                    <a:pt x="30121" y="16718"/>
                  </a:cubicBezTo>
                  <a:cubicBezTo>
                    <a:pt x="30732" y="16718"/>
                    <a:pt x="30891" y="16627"/>
                    <a:pt x="31293" y="16627"/>
                  </a:cubicBezTo>
                  <a:cubicBezTo>
                    <a:pt x="31414" y="16627"/>
                    <a:pt x="31557" y="16635"/>
                    <a:pt x="31740" y="16657"/>
                  </a:cubicBezTo>
                  <a:cubicBezTo>
                    <a:pt x="32226" y="16715"/>
                    <a:pt x="32440" y="16823"/>
                    <a:pt x="32727" y="16823"/>
                  </a:cubicBezTo>
                  <a:cubicBezTo>
                    <a:pt x="32892" y="16823"/>
                    <a:pt x="33081" y="16787"/>
                    <a:pt x="33359" y="16687"/>
                  </a:cubicBezTo>
                  <a:cubicBezTo>
                    <a:pt x="33359" y="16137"/>
                    <a:pt x="33603" y="15496"/>
                    <a:pt x="33542" y="14976"/>
                  </a:cubicBezTo>
                  <a:cubicBezTo>
                    <a:pt x="33481" y="14427"/>
                    <a:pt x="33298" y="13877"/>
                    <a:pt x="33176" y="13327"/>
                  </a:cubicBezTo>
                  <a:cubicBezTo>
                    <a:pt x="33084" y="12807"/>
                    <a:pt x="32534" y="12380"/>
                    <a:pt x="32382" y="11860"/>
                  </a:cubicBezTo>
                  <a:cubicBezTo>
                    <a:pt x="32229" y="11341"/>
                    <a:pt x="32046" y="10822"/>
                    <a:pt x="31832" y="10333"/>
                  </a:cubicBezTo>
                  <a:cubicBezTo>
                    <a:pt x="31648" y="9814"/>
                    <a:pt x="31893" y="9081"/>
                    <a:pt x="31618" y="8622"/>
                  </a:cubicBezTo>
                  <a:cubicBezTo>
                    <a:pt x="31373" y="8134"/>
                    <a:pt x="31129" y="7584"/>
                    <a:pt x="30824" y="7156"/>
                  </a:cubicBezTo>
                  <a:cubicBezTo>
                    <a:pt x="30518" y="6698"/>
                    <a:pt x="29968" y="6392"/>
                    <a:pt x="29632" y="5965"/>
                  </a:cubicBezTo>
                  <a:cubicBezTo>
                    <a:pt x="29266" y="5568"/>
                    <a:pt x="28563" y="5445"/>
                    <a:pt x="28196" y="5079"/>
                  </a:cubicBezTo>
                  <a:cubicBezTo>
                    <a:pt x="27799" y="4682"/>
                    <a:pt x="27891" y="3765"/>
                    <a:pt x="27463" y="3429"/>
                  </a:cubicBezTo>
                  <a:cubicBezTo>
                    <a:pt x="27036" y="3093"/>
                    <a:pt x="26211" y="3246"/>
                    <a:pt x="25783" y="2940"/>
                  </a:cubicBezTo>
                  <a:cubicBezTo>
                    <a:pt x="25325" y="2635"/>
                    <a:pt x="25142" y="1841"/>
                    <a:pt x="24683" y="1566"/>
                  </a:cubicBezTo>
                  <a:cubicBezTo>
                    <a:pt x="24525" y="1486"/>
                    <a:pt x="24337" y="1465"/>
                    <a:pt x="24139" y="1465"/>
                  </a:cubicBezTo>
                  <a:cubicBezTo>
                    <a:pt x="23908" y="1465"/>
                    <a:pt x="23663" y="1494"/>
                    <a:pt x="23434" y="1494"/>
                  </a:cubicBezTo>
                  <a:cubicBezTo>
                    <a:pt x="23256" y="1494"/>
                    <a:pt x="23087" y="1476"/>
                    <a:pt x="22942" y="1413"/>
                  </a:cubicBezTo>
                  <a:cubicBezTo>
                    <a:pt x="22423" y="1199"/>
                    <a:pt x="21903" y="1016"/>
                    <a:pt x="21415" y="833"/>
                  </a:cubicBezTo>
                  <a:cubicBezTo>
                    <a:pt x="20895" y="680"/>
                    <a:pt x="20345" y="710"/>
                    <a:pt x="19796" y="619"/>
                  </a:cubicBezTo>
                  <a:cubicBezTo>
                    <a:pt x="19276" y="466"/>
                    <a:pt x="18757" y="374"/>
                    <a:pt x="18238" y="313"/>
                  </a:cubicBezTo>
                  <a:cubicBezTo>
                    <a:pt x="17849" y="292"/>
                    <a:pt x="17475" y="270"/>
                    <a:pt x="17095" y="270"/>
                  </a:cubicBezTo>
                  <a:cubicBezTo>
                    <a:pt x="16938" y="270"/>
                    <a:pt x="16780" y="274"/>
                    <a:pt x="16619" y="283"/>
                  </a:cubicBezTo>
                  <a:cubicBezTo>
                    <a:pt x="16114" y="283"/>
                    <a:pt x="15610" y="0"/>
                    <a:pt x="15130" y="0"/>
                  </a:cubicBezTo>
                  <a:close/>
                </a:path>
              </a:pathLst>
            </a:custGeom>
            <a:solidFill>
              <a:schemeClr val="lt1"/>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99" name="Google Shape;822;p36">
              <a:extLst>
                <a:ext uri="{FF2B5EF4-FFF2-40B4-BE49-F238E27FC236}">
                  <a16:creationId xmlns:a16="http://schemas.microsoft.com/office/drawing/2014/main" id="{717463E0-9654-6543-A36C-56E85B2F63AC}"/>
                </a:ext>
              </a:extLst>
            </p:cNvPr>
            <p:cNvSpPr/>
            <p:nvPr/>
          </p:nvSpPr>
          <p:spPr>
            <a:xfrm>
              <a:off x="1267583" y="3748831"/>
              <a:ext cx="5948938" cy="1680595"/>
            </a:xfrm>
            <a:custGeom>
              <a:avLst/>
              <a:gdLst/>
              <a:ahLst/>
              <a:cxnLst/>
              <a:rect l="l" t="t" r="r" b="b"/>
              <a:pathLst>
                <a:path w="33635" h="9502" extrusionOk="0">
                  <a:moveTo>
                    <a:pt x="31038" y="1"/>
                  </a:moveTo>
                  <a:cubicBezTo>
                    <a:pt x="30916" y="153"/>
                    <a:pt x="30793" y="337"/>
                    <a:pt x="30641" y="489"/>
                  </a:cubicBezTo>
                  <a:cubicBezTo>
                    <a:pt x="30610" y="520"/>
                    <a:pt x="30519" y="550"/>
                    <a:pt x="30457" y="550"/>
                  </a:cubicBezTo>
                  <a:cubicBezTo>
                    <a:pt x="30366" y="948"/>
                    <a:pt x="30244" y="1345"/>
                    <a:pt x="30060" y="1742"/>
                  </a:cubicBezTo>
                  <a:cubicBezTo>
                    <a:pt x="30034" y="1821"/>
                    <a:pt x="29939" y="1901"/>
                    <a:pt x="29834" y="1901"/>
                  </a:cubicBezTo>
                  <a:cubicBezTo>
                    <a:pt x="29818" y="1901"/>
                    <a:pt x="29802" y="1899"/>
                    <a:pt x="29785" y="1895"/>
                  </a:cubicBezTo>
                  <a:cubicBezTo>
                    <a:pt x="29694" y="1864"/>
                    <a:pt x="29602" y="1803"/>
                    <a:pt x="29510" y="1772"/>
                  </a:cubicBezTo>
                  <a:cubicBezTo>
                    <a:pt x="28991" y="2475"/>
                    <a:pt x="28288" y="2994"/>
                    <a:pt x="27739" y="3666"/>
                  </a:cubicBezTo>
                  <a:cubicBezTo>
                    <a:pt x="27705" y="3717"/>
                    <a:pt x="27653" y="3739"/>
                    <a:pt x="27597" y="3739"/>
                  </a:cubicBezTo>
                  <a:cubicBezTo>
                    <a:pt x="27552" y="3739"/>
                    <a:pt x="27505" y="3724"/>
                    <a:pt x="27464" y="3697"/>
                  </a:cubicBezTo>
                  <a:cubicBezTo>
                    <a:pt x="27341" y="3636"/>
                    <a:pt x="27250" y="3605"/>
                    <a:pt x="27189" y="3544"/>
                  </a:cubicBezTo>
                  <a:cubicBezTo>
                    <a:pt x="27189" y="4399"/>
                    <a:pt x="26975" y="5408"/>
                    <a:pt x="26486" y="6019"/>
                  </a:cubicBezTo>
                  <a:cubicBezTo>
                    <a:pt x="26291" y="6254"/>
                    <a:pt x="26104" y="6349"/>
                    <a:pt x="25927" y="6349"/>
                  </a:cubicBezTo>
                  <a:cubicBezTo>
                    <a:pt x="25578" y="6349"/>
                    <a:pt x="25274" y="5977"/>
                    <a:pt x="25050" y="5591"/>
                  </a:cubicBezTo>
                  <a:cubicBezTo>
                    <a:pt x="24898" y="5805"/>
                    <a:pt x="24714" y="5988"/>
                    <a:pt x="24531" y="6171"/>
                  </a:cubicBezTo>
                  <a:cubicBezTo>
                    <a:pt x="24485" y="6217"/>
                    <a:pt x="24424" y="6240"/>
                    <a:pt x="24367" y="6240"/>
                  </a:cubicBezTo>
                  <a:cubicBezTo>
                    <a:pt x="24310" y="6240"/>
                    <a:pt x="24256" y="6217"/>
                    <a:pt x="24226" y="6171"/>
                  </a:cubicBezTo>
                  <a:cubicBezTo>
                    <a:pt x="24012" y="5927"/>
                    <a:pt x="23737" y="5744"/>
                    <a:pt x="23523" y="5499"/>
                  </a:cubicBezTo>
                  <a:cubicBezTo>
                    <a:pt x="23248" y="5774"/>
                    <a:pt x="22881" y="5927"/>
                    <a:pt x="22515" y="5957"/>
                  </a:cubicBezTo>
                  <a:cubicBezTo>
                    <a:pt x="21843" y="5957"/>
                    <a:pt x="21201" y="6141"/>
                    <a:pt x="20651" y="6538"/>
                  </a:cubicBezTo>
                  <a:cubicBezTo>
                    <a:pt x="20474" y="6644"/>
                    <a:pt x="20304" y="6689"/>
                    <a:pt x="20141" y="6689"/>
                  </a:cubicBezTo>
                  <a:cubicBezTo>
                    <a:pt x="19741" y="6689"/>
                    <a:pt x="19379" y="6423"/>
                    <a:pt x="19032" y="6141"/>
                  </a:cubicBezTo>
                  <a:cubicBezTo>
                    <a:pt x="18941" y="6385"/>
                    <a:pt x="18727" y="6568"/>
                    <a:pt x="18482" y="6660"/>
                  </a:cubicBezTo>
                  <a:cubicBezTo>
                    <a:pt x="18409" y="6685"/>
                    <a:pt x="18324" y="6692"/>
                    <a:pt x="18235" y="6692"/>
                  </a:cubicBezTo>
                  <a:cubicBezTo>
                    <a:pt x="18119" y="6692"/>
                    <a:pt x="17996" y="6680"/>
                    <a:pt x="17882" y="6680"/>
                  </a:cubicBezTo>
                  <a:cubicBezTo>
                    <a:pt x="17759" y="6680"/>
                    <a:pt x="17647" y="6694"/>
                    <a:pt x="17566" y="6752"/>
                  </a:cubicBezTo>
                  <a:cubicBezTo>
                    <a:pt x="17362" y="6935"/>
                    <a:pt x="17180" y="7000"/>
                    <a:pt x="17001" y="7000"/>
                  </a:cubicBezTo>
                  <a:cubicBezTo>
                    <a:pt x="16672" y="7000"/>
                    <a:pt x="16352" y="6779"/>
                    <a:pt x="15916" y="6660"/>
                  </a:cubicBezTo>
                  <a:cubicBezTo>
                    <a:pt x="15733" y="6568"/>
                    <a:pt x="15550" y="6446"/>
                    <a:pt x="15397" y="6324"/>
                  </a:cubicBezTo>
                  <a:cubicBezTo>
                    <a:pt x="15243" y="6243"/>
                    <a:pt x="15117" y="6209"/>
                    <a:pt x="15009" y="6209"/>
                  </a:cubicBezTo>
                  <a:cubicBezTo>
                    <a:pt x="14713" y="6209"/>
                    <a:pt x="14560" y="6466"/>
                    <a:pt x="14358" y="6691"/>
                  </a:cubicBezTo>
                  <a:cubicBezTo>
                    <a:pt x="14222" y="6804"/>
                    <a:pt x="14053" y="6867"/>
                    <a:pt x="13875" y="6867"/>
                  </a:cubicBezTo>
                  <a:cubicBezTo>
                    <a:pt x="13813" y="6867"/>
                    <a:pt x="13749" y="6859"/>
                    <a:pt x="13686" y="6843"/>
                  </a:cubicBezTo>
                  <a:cubicBezTo>
                    <a:pt x="13404" y="6769"/>
                    <a:pt x="13266" y="6702"/>
                    <a:pt x="13143" y="6702"/>
                  </a:cubicBezTo>
                  <a:cubicBezTo>
                    <a:pt x="13013" y="6702"/>
                    <a:pt x="12899" y="6777"/>
                    <a:pt x="12648" y="6996"/>
                  </a:cubicBezTo>
                  <a:cubicBezTo>
                    <a:pt x="12526" y="7088"/>
                    <a:pt x="12403" y="7179"/>
                    <a:pt x="12251" y="7179"/>
                  </a:cubicBezTo>
                  <a:cubicBezTo>
                    <a:pt x="11823" y="7149"/>
                    <a:pt x="11426" y="6996"/>
                    <a:pt x="11090" y="6752"/>
                  </a:cubicBezTo>
                  <a:cubicBezTo>
                    <a:pt x="10818" y="6561"/>
                    <a:pt x="10448" y="6055"/>
                    <a:pt x="10198" y="6055"/>
                  </a:cubicBezTo>
                  <a:cubicBezTo>
                    <a:pt x="10168" y="6055"/>
                    <a:pt x="10139" y="6063"/>
                    <a:pt x="10112" y="6080"/>
                  </a:cubicBezTo>
                  <a:cubicBezTo>
                    <a:pt x="9798" y="6315"/>
                    <a:pt x="9445" y="6551"/>
                    <a:pt x="9088" y="6551"/>
                  </a:cubicBezTo>
                  <a:cubicBezTo>
                    <a:pt x="8889" y="6551"/>
                    <a:pt x="8689" y="6479"/>
                    <a:pt x="8493" y="6293"/>
                  </a:cubicBezTo>
                  <a:cubicBezTo>
                    <a:pt x="8260" y="6082"/>
                    <a:pt x="8067" y="6001"/>
                    <a:pt x="7895" y="6001"/>
                  </a:cubicBezTo>
                  <a:cubicBezTo>
                    <a:pt x="7324" y="6001"/>
                    <a:pt x="6999" y="6904"/>
                    <a:pt x="6294" y="6904"/>
                  </a:cubicBezTo>
                  <a:cubicBezTo>
                    <a:pt x="5988" y="6904"/>
                    <a:pt x="5744" y="6752"/>
                    <a:pt x="5560" y="6538"/>
                  </a:cubicBezTo>
                  <a:cubicBezTo>
                    <a:pt x="5555" y="6528"/>
                    <a:pt x="5545" y="6523"/>
                    <a:pt x="5533" y="6523"/>
                  </a:cubicBezTo>
                  <a:cubicBezTo>
                    <a:pt x="5354" y="6523"/>
                    <a:pt x="4544" y="7493"/>
                    <a:pt x="4430" y="7607"/>
                  </a:cubicBezTo>
                  <a:cubicBezTo>
                    <a:pt x="4381" y="7656"/>
                    <a:pt x="4318" y="7680"/>
                    <a:pt x="4255" y="7680"/>
                  </a:cubicBezTo>
                  <a:cubicBezTo>
                    <a:pt x="4161" y="7680"/>
                    <a:pt x="4070" y="7625"/>
                    <a:pt x="4033" y="7515"/>
                  </a:cubicBezTo>
                  <a:cubicBezTo>
                    <a:pt x="4002" y="7363"/>
                    <a:pt x="3941" y="7179"/>
                    <a:pt x="3911" y="7027"/>
                  </a:cubicBezTo>
                  <a:cubicBezTo>
                    <a:pt x="3794" y="7053"/>
                    <a:pt x="3679" y="7066"/>
                    <a:pt x="3567" y="7066"/>
                  </a:cubicBezTo>
                  <a:cubicBezTo>
                    <a:pt x="3031" y="7066"/>
                    <a:pt x="2548" y="6778"/>
                    <a:pt x="2170" y="6324"/>
                  </a:cubicBezTo>
                  <a:cubicBezTo>
                    <a:pt x="1992" y="6117"/>
                    <a:pt x="1443" y="5252"/>
                    <a:pt x="1131" y="5252"/>
                  </a:cubicBezTo>
                  <a:cubicBezTo>
                    <a:pt x="1120" y="5252"/>
                    <a:pt x="1110" y="5253"/>
                    <a:pt x="1100" y="5255"/>
                  </a:cubicBezTo>
                  <a:cubicBezTo>
                    <a:pt x="825" y="5316"/>
                    <a:pt x="489" y="5438"/>
                    <a:pt x="153" y="5530"/>
                  </a:cubicBezTo>
                  <a:cubicBezTo>
                    <a:pt x="153" y="5652"/>
                    <a:pt x="123" y="5774"/>
                    <a:pt x="123" y="5896"/>
                  </a:cubicBezTo>
                  <a:cubicBezTo>
                    <a:pt x="1" y="6416"/>
                    <a:pt x="489" y="7027"/>
                    <a:pt x="428" y="7577"/>
                  </a:cubicBezTo>
                  <a:cubicBezTo>
                    <a:pt x="367" y="8126"/>
                    <a:pt x="62" y="8340"/>
                    <a:pt x="62" y="8890"/>
                  </a:cubicBezTo>
                  <a:cubicBezTo>
                    <a:pt x="825" y="9134"/>
                    <a:pt x="734" y="9501"/>
                    <a:pt x="1528" y="9501"/>
                  </a:cubicBezTo>
                  <a:cubicBezTo>
                    <a:pt x="2322" y="9501"/>
                    <a:pt x="2322" y="8982"/>
                    <a:pt x="3117" y="8982"/>
                  </a:cubicBezTo>
                  <a:cubicBezTo>
                    <a:pt x="3941" y="8982"/>
                    <a:pt x="3911" y="8829"/>
                    <a:pt x="4705" y="8829"/>
                  </a:cubicBezTo>
                  <a:cubicBezTo>
                    <a:pt x="5499" y="8829"/>
                    <a:pt x="5499" y="8921"/>
                    <a:pt x="6294" y="8921"/>
                  </a:cubicBezTo>
                  <a:cubicBezTo>
                    <a:pt x="7088" y="8921"/>
                    <a:pt x="7118" y="9409"/>
                    <a:pt x="7913" y="9409"/>
                  </a:cubicBezTo>
                  <a:cubicBezTo>
                    <a:pt x="8707" y="9409"/>
                    <a:pt x="8676" y="9104"/>
                    <a:pt x="9471" y="9104"/>
                  </a:cubicBezTo>
                  <a:cubicBezTo>
                    <a:pt x="10265" y="9104"/>
                    <a:pt x="10295" y="9409"/>
                    <a:pt x="11090" y="9409"/>
                  </a:cubicBezTo>
                  <a:cubicBezTo>
                    <a:pt x="11884" y="9409"/>
                    <a:pt x="11884" y="9501"/>
                    <a:pt x="12678" y="9501"/>
                  </a:cubicBezTo>
                  <a:cubicBezTo>
                    <a:pt x="13473" y="9501"/>
                    <a:pt x="13473" y="9012"/>
                    <a:pt x="14267" y="9012"/>
                  </a:cubicBezTo>
                  <a:cubicBezTo>
                    <a:pt x="15061" y="9012"/>
                    <a:pt x="15061" y="9471"/>
                    <a:pt x="15855" y="9471"/>
                  </a:cubicBezTo>
                  <a:cubicBezTo>
                    <a:pt x="16650" y="9471"/>
                    <a:pt x="16650" y="9409"/>
                    <a:pt x="17444" y="9409"/>
                  </a:cubicBezTo>
                  <a:cubicBezTo>
                    <a:pt x="18238" y="9409"/>
                    <a:pt x="18238" y="9379"/>
                    <a:pt x="19032" y="9379"/>
                  </a:cubicBezTo>
                  <a:cubicBezTo>
                    <a:pt x="19827" y="9379"/>
                    <a:pt x="19827" y="9165"/>
                    <a:pt x="20621" y="9165"/>
                  </a:cubicBezTo>
                  <a:cubicBezTo>
                    <a:pt x="21415" y="9165"/>
                    <a:pt x="21415" y="9471"/>
                    <a:pt x="22209" y="9471"/>
                  </a:cubicBezTo>
                  <a:cubicBezTo>
                    <a:pt x="23004" y="9471"/>
                    <a:pt x="23004" y="8890"/>
                    <a:pt x="23798" y="8890"/>
                  </a:cubicBezTo>
                  <a:cubicBezTo>
                    <a:pt x="24592" y="8890"/>
                    <a:pt x="24592" y="9226"/>
                    <a:pt x="25386" y="9226"/>
                  </a:cubicBezTo>
                  <a:cubicBezTo>
                    <a:pt x="26181" y="9226"/>
                    <a:pt x="26181" y="9348"/>
                    <a:pt x="26975" y="9348"/>
                  </a:cubicBezTo>
                  <a:cubicBezTo>
                    <a:pt x="27769" y="9348"/>
                    <a:pt x="27769" y="9073"/>
                    <a:pt x="28563" y="9073"/>
                  </a:cubicBezTo>
                  <a:cubicBezTo>
                    <a:pt x="29358" y="9073"/>
                    <a:pt x="29358" y="9257"/>
                    <a:pt x="30152" y="9257"/>
                  </a:cubicBezTo>
                  <a:cubicBezTo>
                    <a:pt x="30763" y="9257"/>
                    <a:pt x="30922" y="9166"/>
                    <a:pt x="31324" y="9166"/>
                  </a:cubicBezTo>
                  <a:cubicBezTo>
                    <a:pt x="31445" y="9166"/>
                    <a:pt x="31588" y="9174"/>
                    <a:pt x="31771" y="9196"/>
                  </a:cubicBezTo>
                  <a:cubicBezTo>
                    <a:pt x="32257" y="9254"/>
                    <a:pt x="32471" y="9362"/>
                    <a:pt x="32750" y="9362"/>
                  </a:cubicBezTo>
                  <a:cubicBezTo>
                    <a:pt x="32911" y="9362"/>
                    <a:pt x="33093" y="9326"/>
                    <a:pt x="33360" y="9226"/>
                  </a:cubicBezTo>
                  <a:cubicBezTo>
                    <a:pt x="33390" y="8676"/>
                    <a:pt x="33634" y="8035"/>
                    <a:pt x="33573" y="7515"/>
                  </a:cubicBezTo>
                  <a:cubicBezTo>
                    <a:pt x="33512" y="6966"/>
                    <a:pt x="33329" y="6416"/>
                    <a:pt x="33207" y="5866"/>
                  </a:cubicBezTo>
                  <a:cubicBezTo>
                    <a:pt x="33115" y="5346"/>
                    <a:pt x="32565" y="4919"/>
                    <a:pt x="32413" y="4399"/>
                  </a:cubicBezTo>
                  <a:cubicBezTo>
                    <a:pt x="32260" y="3880"/>
                    <a:pt x="32077" y="3361"/>
                    <a:pt x="31863" y="2872"/>
                  </a:cubicBezTo>
                  <a:cubicBezTo>
                    <a:pt x="31649" y="2353"/>
                    <a:pt x="31924" y="1620"/>
                    <a:pt x="31649" y="1161"/>
                  </a:cubicBezTo>
                  <a:cubicBezTo>
                    <a:pt x="31466" y="764"/>
                    <a:pt x="31282" y="367"/>
                    <a:pt x="31038" y="1"/>
                  </a:cubicBezTo>
                  <a:close/>
                </a:path>
              </a:pathLst>
            </a:custGeom>
            <a:solidFill>
              <a:srgbClr val="24962F">
                <a:alpha val="40560"/>
              </a:srgbClr>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0" name="Google Shape;823;p36">
              <a:extLst>
                <a:ext uri="{FF2B5EF4-FFF2-40B4-BE49-F238E27FC236}">
                  <a16:creationId xmlns:a16="http://schemas.microsoft.com/office/drawing/2014/main" id="{7A065B72-D723-CC4B-AAFD-7944F0B2CA94}"/>
                </a:ext>
              </a:extLst>
            </p:cNvPr>
            <p:cNvSpPr/>
            <p:nvPr/>
          </p:nvSpPr>
          <p:spPr>
            <a:xfrm>
              <a:off x="1694355" y="3551274"/>
              <a:ext cx="313586" cy="311817"/>
            </a:xfrm>
            <a:custGeom>
              <a:avLst/>
              <a:gdLst/>
              <a:ahLst/>
              <a:cxnLst/>
              <a:rect l="l" t="t" r="r" b="b"/>
              <a:pathLst>
                <a:path w="1773" h="1763" extrusionOk="0">
                  <a:moveTo>
                    <a:pt x="765" y="1"/>
                  </a:moveTo>
                  <a:cubicBezTo>
                    <a:pt x="622" y="1"/>
                    <a:pt x="480" y="28"/>
                    <a:pt x="337" y="109"/>
                  </a:cubicBezTo>
                  <a:cubicBezTo>
                    <a:pt x="154" y="262"/>
                    <a:pt x="32" y="445"/>
                    <a:pt x="1" y="690"/>
                  </a:cubicBezTo>
                  <a:cubicBezTo>
                    <a:pt x="1" y="904"/>
                    <a:pt x="93" y="1118"/>
                    <a:pt x="245" y="1270"/>
                  </a:cubicBezTo>
                  <a:cubicBezTo>
                    <a:pt x="368" y="1454"/>
                    <a:pt x="490" y="1698"/>
                    <a:pt x="704" y="1759"/>
                  </a:cubicBezTo>
                  <a:cubicBezTo>
                    <a:pt x="720" y="1761"/>
                    <a:pt x="736" y="1762"/>
                    <a:pt x="752" y="1762"/>
                  </a:cubicBezTo>
                  <a:cubicBezTo>
                    <a:pt x="949" y="1762"/>
                    <a:pt x="1145" y="1597"/>
                    <a:pt x="1315" y="1484"/>
                  </a:cubicBezTo>
                  <a:cubicBezTo>
                    <a:pt x="1498" y="1331"/>
                    <a:pt x="1742" y="1179"/>
                    <a:pt x="1773" y="965"/>
                  </a:cubicBezTo>
                  <a:cubicBezTo>
                    <a:pt x="1773" y="751"/>
                    <a:pt x="1681" y="507"/>
                    <a:pt x="1528" y="354"/>
                  </a:cubicBezTo>
                  <a:cubicBezTo>
                    <a:pt x="1406" y="171"/>
                    <a:pt x="1192" y="48"/>
                    <a:pt x="979" y="18"/>
                  </a:cubicBezTo>
                  <a:cubicBezTo>
                    <a:pt x="907" y="8"/>
                    <a:pt x="836" y="1"/>
                    <a:pt x="765"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1" name="Google Shape;824;p36">
              <a:extLst>
                <a:ext uri="{FF2B5EF4-FFF2-40B4-BE49-F238E27FC236}">
                  <a16:creationId xmlns:a16="http://schemas.microsoft.com/office/drawing/2014/main" id="{62F48F0A-5BD1-5148-85FE-7E8645CFA120}"/>
                </a:ext>
              </a:extLst>
            </p:cNvPr>
            <p:cNvSpPr/>
            <p:nvPr/>
          </p:nvSpPr>
          <p:spPr>
            <a:xfrm>
              <a:off x="1634929" y="3145016"/>
              <a:ext cx="133889" cy="101876"/>
            </a:xfrm>
            <a:custGeom>
              <a:avLst/>
              <a:gdLst/>
              <a:ahLst/>
              <a:cxnLst/>
              <a:rect l="l" t="t" r="r" b="b"/>
              <a:pathLst>
                <a:path w="757" h="576" extrusionOk="0">
                  <a:moveTo>
                    <a:pt x="379" y="1"/>
                  </a:moveTo>
                  <a:cubicBezTo>
                    <a:pt x="321" y="1"/>
                    <a:pt x="263" y="18"/>
                    <a:pt x="215" y="54"/>
                  </a:cubicBezTo>
                  <a:cubicBezTo>
                    <a:pt x="1" y="207"/>
                    <a:pt x="93" y="512"/>
                    <a:pt x="337" y="574"/>
                  </a:cubicBezTo>
                  <a:cubicBezTo>
                    <a:pt x="351" y="575"/>
                    <a:pt x="365" y="576"/>
                    <a:pt x="379" y="576"/>
                  </a:cubicBezTo>
                  <a:cubicBezTo>
                    <a:pt x="627" y="576"/>
                    <a:pt x="757" y="318"/>
                    <a:pt x="612" y="115"/>
                  </a:cubicBezTo>
                  <a:cubicBezTo>
                    <a:pt x="556" y="41"/>
                    <a:pt x="467" y="1"/>
                    <a:pt x="379"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2" name="Google Shape;825;p36">
              <a:extLst>
                <a:ext uri="{FF2B5EF4-FFF2-40B4-BE49-F238E27FC236}">
                  <a16:creationId xmlns:a16="http://schemas.microsoft.com/office/drawing/2014/main" id="{E84B77F8-BEFC-BA4B-8F64-623D7AD4A0E5}"/>
                </a:ext>
              </a:extLst>
            </p:cNvPr>
            <p:cNvSpPr/>
            <p:nvPr/>
          </p:nvSpPr>
          <p:spPr>
            <a:xfrm>
              <a:off x="1316220" y="3436843"/>
              <a:ext cx="131766" cy="106828"/>
            </a:xfrm>
            <a:custGeom>
              <a:avLst/>
              <a:gdLst/>
              <a:ahLst/>
              <a:cxnLst/>
              <a:rect l="l" t="t" r="r" b="b"/>
              <a:pathLst>
                <a:path w="745" h="604" extrusionOk="0">
                  <a:moveTo>
                    <a:pt x="317" y="1"/>
                  </a:moveTo>
                  <a:cubicBezTo>
                    <a:pt x="259" y="1"/>
                    <a:pt x="202" y="18"/>
                    <a:pt x="153" y="54"/>
                  </a:cubicBezTo>
                  <a:cubicBezTo>
                    <a:pt x="31" y="145"/>
                    <a:pt x="1" y="329"/>
                    <a:pt x="92" y="451"/>
                  </a:cubicBezTo>
                  <a:cubicBezTo>
                    <a:pt x="155" y="559"/>
                    <a:pt x="245" y="604"/>
                    <a:pt x="333" y="604"/>
                  </a:cubicBezTo>
                  <a:cubicBezTo>
                    <a:pt x="544" y="604"/>
                    <a:pt x="744" y="352"/>
                    <a:pt x="550" y="115"/>
                  </a:cubicBezTo>
                  <a:cubicBezTo>
                    <a:pt x="495" y="41"/>
                    <a:pt x="406" y="1"/>
                    <a:pt x="317"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3" name="Google Shape;826;p36">
              <a:extLst>
                <a:ext uri="{FF2B5EF4-FFF2-40B4-BE49-F238E27FC236}">
                  <a16:creationId xmlns:a16="http://schemas.microsoft.com/office/drawing/2014/main" id="{23A1AC73-483E-E247-B35A-47573F3867B4}"/>
                </a:ext>
              </a:extLst>
            </p:cNvPr>
            <p:cNvSpPr/>
            <p:nvPr/>
          </p:nvSpPr>
          <p:spPr>
            <a:xfrm>
              <a:off x="1375647" y="3467794"/>
              <a:ext cx="464808" cy="264948"/>
            </a:xfrm>
            <a:custGeom>
              <a:avLst/>
              <a:gdLst/>
              <a:ahLst/>
              <a:cxnLst/>
              <a:rect l="l" t="t" r="r" b="b"/>
              <a:pathLst>
                <a:path w="2628" h="1498" extrusionOk="0">
                  <a:moveTo>
                    <a:pt x="1" y="1"/>
                  </a:moveTo>
                  <a:lnTo>
                    <a:pt x="1" y="215"/>
                  </a:lnTo>
                  <a:cubicBezTo>
                    <a:pt x="948" y="276"/>
                    <a:pt x="1864" y="734"/>
                    <a:pt x="2444" y="1498"/>
                  </a:cubicBezTo>
                  <a:lnTo>
                    <a:pt x="2628" y="1376"/>
                  </a:lnTo>
                  <a:cubicBezTo>
                    <a:pt x="1986" y="520"/>
                    <a:pt x="1039" y="32"/>
                    <a:pt x="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4" name="Google Shape;827;p36">
              <a:extLst>
                <a:ext uri="{FF2B5EF4-FFF2-40B4-BE49-F238E27FC236}">
                  <a16:creationId xmlns:a16="http://schemas.microsoft.com/office/drawing/2014/main" id="{08FB7B00-93D3-F04C-9698-9A89053CEC51}"/>
                </a:ext>
              </a:extLst>
            </p:cNvPr>
            <p:cNvSpPr/>
            <p:nvPr/>
          </p:nvSpPr>
          <p:spPr>
            <a:xfrm>
              <a:off x="1597257" y="3186933"/>
              <a:ext cx="308103" cy="497175"/>
            </a:xfrm>
            <a:custGeom>
              <a:avLst/>
              <a:gdLst/>
              <a:ahLst/>
              <a:cxnLst/>
              <a:rect l="l" t="t" r="r" b="b"/>
              <a:pathLst>
                <a:path w="1742" h="2811" extrusionOk="0">
                  <a:moveTo>
                    <a:pt x="489" y="0"/>
                  </a:moveTo>
                  <a:cubicBezTo>
                    <a:pt x="489" y="62"/>
                    <a:pt x="0" y="1192"/>
                    <a:pt x="1589" y="2811"/>
                  </a:cubicBezTo>
                  <a:lnTo>
                    <a:pt x="1741" y="2658"/>
                  </a:lnTo>
                  <a:cubicBezTo>
                    <a:pt x="275" y="1161"/>
                    <a:pt x="703" y="92"/>
                    <a:pt x="703" y="92"/>
                  </a:cubicBezTo>
                  <a:lnTo>
                    <a:pt x="489"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5" name="Google Shape;828;p36">
              <a:extLst>
                <a:ext uri="{FF2B5EF4-FFF2-40B4-BE49-F238E27FC236}">
                  <a16:creationId xmlns:a16="http://schemas.microsoft.com/office/drawing/2014/main" id="{04D6287D-8225-CC46-96B9-99F9AE2E8B18}"/>
                </a:ext>
              </a:extLst>
            </p:cNvPr>
            <p:cNvSpPr/>
            <p:nvPr/>
          </p:nvSpPr>
          <p:spPr>
            <a:xfrm>
              <a:off x="1564714" y="3469916"/>
              <a:ext cx="805278" cy="877617"/>
            </a:xfrm>
            <a:custGeom>
              <a:avLst/>
              <a:gdLst/>
              <a:ahLst/>
              <a:cxnLst/>
              <a:rect l="l" t="t" r="r" b="b"/>
              <a:pathLst>
                <a:path w="4553" h="4962" extrusionOk="0">
                  <a:moveTo>
                    <a:pt x="2540" y="0"/>
                  </a:moveTo>
                  <a:cubicBezTo>
                    <a:pt x="2204" y="0"/>
                    <a:pt x="2439" y="413"/>
                    <a:pt x="2139" y="631"/>
                  </a:cubicBezTo>
                  <a:cubicBezTo>
                    <a:pt x="1803" y="875"/>
                    <a:pt x="1834" y="936"/>
                    <a:pt x="1528" y="1180"/>
                  </a:cubicBezTo>
                  <a:cubicBezTo>
                    <a:pt x="1429" y="1253"/>
                    <a:pt x="1338" y="1274"/>
                    <a:pt x="1250" y="1274"/>
                  </a:cubicBezTo>
                  <a:cubicBezTo>
                    <a:pt x="1120" y="1274"/>
                    <a:pt x="997" y="1227"/>
                    <a:pt x="866" y="1227"/>
                  </a:cubicBezTo>
                  <a:cubicBezTo>
                    <a:pt x="786" y="1227"/>
                    <a:pt x="702" y="1245"/>
                    <a:pt x="612" y="1303"/>
                  </a:cubicBezTo>
                  <a:cubicBezTo>
                    <a:pt x="276" y="1547"/>
                    <a:pt x="62" y="1303"/>
                    <a:pt x="1" y="1883"/>
                  </a:cubicBezTo>
                  <a:cubicBezTo>
                    <a:pt x="490" y="2616"/>
                    <a:pt x="1039" y="3288"/>
                    <a:pt x="1620" y="3899"/>
                  </a:cubicBezTo>
                  <a:cubicBezTo>
                    <a:pt x="2078" y="4327"/>
                    <a:pt x="2597" y="4632"/>
                    <a:pt x="3147" y="4877"/>
                  </a:cubicBezTo>
                  <a:cubicBezTo>
                    <a:pt x="3263" y="4934"/>
                    <a:pt x="3387" y="4962"/>
                    <a:pt x="3511" y="4962"/>
                  </a:cubicBezTo>
                  <a:cubicBezTo>
                    <a:pt x="3716" y="4962"/>
                    <a:pt x="3923" y="4888"/>
                    <a:pt x="4094" y="4755"/>
                  </a:cubicBezTo>
                  <a:cubicBezTo>
                    <a:pt x="4400" y="4602"/>
                    <a:pt x="4553" y="4266"/>
                    <a:pt x="4522" y="3930"/>
                  </a:cubicBezTo>
                  <a:cubicBezTo>
                    <a:pt x="4461" y="3288"/>
                    <a:pt x="4278" y="2677"/>
                    <a:pt x="4033" y="2127"/>
                  </a:cubicBezTo>
                  <a:cubicBezTo>
                    <a:pt x="3636" y="1394"/>
                    <a:pt x="3208" y="692"/>
                    <a:pt x="2689" y="20"/>
                  </a:cubicBezTo>
                  <a:cubicBezTo>
                    <a:pt x="2630" y="6"/>
                    <a:pt x="2580" y="0"/>
                    <a:pt x="2540"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6" name="Google Shape;829;p36">
              <a:extLst>
                <a:ext uri="{FF2B5EF4-FFF2-40B4-BE49-F238E27FC236}">
                  <a16:creationId xmlns:a16="http://schemas.microsoft.com/office/drawing/2014/main" id="{301FA495-150B-A54C-A58F-BFAEA674791E}"/>
                </a:ext>
              </a:extLst>
            </p:cNvPr>
            <p:cNvSpPr/>
            <p:nvPr/>
          </p:nvSpPr>
          <p:spPr>
            <a:xfrm>
              <a:off x="3164094" y="2046865"/>
              <a:ext cx="297314" cy="297845"/>
            </a:xfrm>
            <a:custGeom>
              <a:avLst/>
              <a:gdLst/>
              <a:ahLst/>
              <a:cxnLst/>
              <a:rect l="l" t="t" r="r" b="b"/>
              <a:pathLst>
                <a:path w="1681" h="1684" extrusionOk="0">
                  <a:moveTo>
                    <a:pt x="886" y="1"/>
                  </a:moveTo>
                  <a:cubicBezTo>
                    <a:pt x="672" y="1"/>
                    <a:pt x="428" y="62"/>
                    <a:pt x="275" y="215"/>
                  </a:cubicBezTo>
                  <a:cubicBezTo>
                    <a:pt x="122" y="398"/>
                    <a:pt x="61" y="612"/>
                    <a:pt x="92" y="826"/>
                  </a:cubicBezTo>
                  <a:cubicBezTo>
                    <a:pt x="61" y="1070"/>
                    <a:pt x="0" y="1314"/>
                    <a:pt x="153" y="1498"/>
                  </a:cubicBezTo>
                  <a:cubicBezTo>
                    <a:pt x="306" y="1681"/>
                    <a:pt x="581" y="1650"/>
                    <a:pt x="794" y="1681"/>
                  </a:cubicBezTo>
                  <a:cubicBezTo>
                    <a:pt x="864" y="1681"/>
                    <a:pt x="937" y="1683"/>
                    <a:pt x="1008" y="1683"/>
                  </a:cubicBezTo>
                  <a:cubicBezTo>
                    <a:pt x="1186" y="1683"/>
                    <a:pt x="1357" y="1668"/>
                    <a:pt x="1466" y="1559"/>
                  </a:cubicBezTo>
                  <a:cubicBezTo>
                    <a:pt x="1619" y="1375"/>
                    <a:pt x="1680" y="1162"/>
                    <a:pt x="1680" y="917"/>
                  </a:cubicBezTo>
                  <a:cubicBezTo>
                    <a:pt x="1680" y="703"/>
                    <a:pt x="1589" y="490"/>
                    <a:pt x="1436" y="337"/>
                  </a:cubicBezTo>
                  <a:cubicBezTo>
                    <a:pt x="1314" y="154"/>
                    <a:pt x="1130" y="31"/>
                    <a:pt x="886"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7" name="Google Shape;830;p36">
              <a:extLst>
                <a:ext uri="{FF2B5EF4-FFF2-40B4-BE49-F238E27FC236}">
                  <a16:creationId xmlns:a16="http://schemas.microsoft.com/office/drawing/2014/main" id="{A766B00F-D1B6-6A40-A4F0-DEC0421EF5C2}"/>
                </a:ext>
              </a:extLst>
            </p:cNvPr>
            <p:cNvSpPr/>
            <p:nvPr/>
          </p:nvSpPr>
          <p:spPr>
            <a:xfrm>
              <a:off x="3450436" y="1668729"/>
              <a:ext cx="124338" cy="103467"/>
            </a:xfrm>
            <a:custGeom>
              <a:avLst/>
              <a:gdLst/>
              <a:ahLst/>
              <a:cxnLst/>
              <a:rect l="l" t="t" r="r" b="b"/>
              <a:pathLst>
                <a:path w="703" h="585" extrusionOk="0">
                  <a:moveTo>
                    <a:pt x="428" y="0"/>
                  </a:moveTo>
                  <a:cubicBezTo>
                    <a:pt x="153" y="0"/>
                    <a:pt x="0" y="306"/>
                    <a:pt x="184" y="489"/>
                  </a:cubicBezTo>
                  <a:cubicBezTo>
                    <a:pt x="248" y="554"/>
                    <a:pt x="329" y="585"/>
                    <a:pt x="407" y="585"/>
                  </a:cubicBezTo>
                  <a:cubicBezTo>
                    <a:pt x="549" y="585"/>
                    <a:pt x="683" y="483"/>
                    <a:pt x="703" y="306"/>
                  </a:cubicBezTo>
                  <a:cubicBezTo>
                    <a:pt x="703" y="153"/>
                    <a:pt x="581" y="31"/>
                    <a:pt x="428"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8" name="Google Shape;831;p36">
              <a:extLst>
                <a:ext uri="{FF2B5EF4-FFF2-40B4-BE49-F238E27FC236}">
                  <a16:creationId xmlns:a16="http://schemas.microsoft.com/office/drawing/2014/main" id="{BD9297AC-4183-6F42-B5F0-557FE6126C56}"/>
                </a:ext>
              </a:extLst>
            </p:cNvPr>
            <p:cNvSpPr/>
            <p:nvPr/>
          </p:nvSpPr>
          <p:spPr>
            <a:xfrm>
              <a:off x="3026140" y="1688184"/>
              <a:ext cx="105590" cy="101699"/>
            </a:xfrm>
            <a:custGeom>
              <a:avLst/>
              <a:gdLst/>
              <a:ahLst/>
              <a:cxnLst/>
              <a:rect l="l" t="t" r="r" b="b"/>
              <a:pathLst>
                <a:path w="597" h="575" extrusionOk="0">
                  <a:moveTo>
                    <a:pt x="281" y="0"/>
                  </a:moveTo>
                  <a:cubicBezTo>
                    <a:pt x="145" y="0"/>
                    <a:pt x="16" y="85"/>
                    <a:pt x="16" y="257"/>
                  </a:cubicBezTo>
                  <a:cubicBezTo>
                    <a:pt x="0" y="467"/>
                    <a:pt x="156" y="575"/>
                    <a:pt x="310" y="575"/>
                  </a:cubicBezTo>
                  <a:cubicBezTo>
                    <a:pt x="447" y="575"/>
                    <a:pt x="583" y="490"/>
                    <a:pt x="597" y="318"/>
                  </a:cubicBezTo>
                  <a:cubicBezTo>
                    <a:pt x="597" y="108"/>
                    <a:pt x="434" y="0"/>
                    <a:pt x="281"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09" name="Google Shape;832;p36">
              <a:extLst>
                <a:ext uri="{FF2B5EF4-FFF2-40B4-BE49-F238E27FC236}">
                  <a16:creationId xmlns:a16="http://schemas.microsoft.com/office/drawing/2014/main" id="{E43F30DB-71FA-D747-BBEE-E3C2D2451635}"/>
                </a:ext>
              </a:extLst>
            </p:cNvPr>
            <p:cNvSpPr/>
            <p:nvPr/>
          </p:nvSpPr>
          <p:spPr>
            <a:xfrm>
              <a:off x="3066819" y="1722673"/>
              <a:ext cx="243193" cy="481080"/>
            </a:xfrm>
            <a:custGeom>
              <a:avLst/>
              <a:gdLst/>
              <a:ahLst/>
              <a:cxnLst/>
              <a:rect l="l" t="t" r="r" b="b"/>
              <a:pathLst>
                <a:path w="1375" h="2720" extrusionOk="0">
                  <a:moveTo>
                    <a:pt x="122" y="1"/>
                  </a:moveTo>
                  <a:lnTo>
                    <a:pt x="0" y="184"/>
                  </a:lnTo>
                  <a:cubicBezTo>
                    <a:pt x="733" y="826"/>
                    <a:pt x="1131" y="1773"/>
                    <a:pt x="1100" y="2720"/>
                  </a:cubicBezTo>
                  <a:lnTo>
                    <a:pt x="1314" y="2720"/>
                  </a:lnTo>
                  <a:cubicBezTo>
                    <a:pt x="1375" y="1681"/>
                    <a:pt x="917" y="673"/>
                    <a:pt x="12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0" name="Google Shape;833;p36">
              <a:extLst>
                <a:ext uri="{FF2B5EF4-FFF2-40B4-BE49-F238E27FC236}">
                  <a16:creationId xmlns:a16="http://schemas.microsoft.com/office/drawing/2014/main" id="{AA465C67-3857-B34C-8715-68310221D45A}"/>
                </a:ext>
              </a:extLst>
            </p:cNvPr>
            <p:cNvSpPr/>
            <p:nvPr/>
          </p:nvSpPr>
          <p:spPr>
            <a:xfrm>
              <a:off x="3309830" y="1706578"/>
              <a:ext cx="221792" cy="507963"/>
            </a:xfrm>
            <a:custGeom>
              <a:avLst/>
              <a:gdLst/>
              <a:ahLst/>
              <a:cxnLst/>
              <a:rect l="l" t="t" r="r" b="b"/>
              <a:pathLst>
                <a:path w="1254" h="2872" extrusionOk="0">
                  <a:moveTo>
                    <a:pt x="1131" y="0"/>
                  </a:moveTo>
                  <a:cubicBezTo>
                    <a:pt x="1101" y="31"/>
                    <a:pt x="1" y="611"/>
                    <a:pt x="215" y="2872"/>
                  </a:cubicBezTo>
                  <a:lnTo>
                    <a:pt x="429" y="2872"/>
                  </a:lnTo>
                  <a:cubicBezTo>
                    <a:pt x="245" y="764"/>
                    <a:pt x="1253" y="184"/>
                    <a:pt x="1253" y="184"/>
                  </a:cubicBezTo>
                  <a:lnTo>
                    <a:pt x="1131" y="0"/>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1" name="Google Shape;834;p36">
              <a:extLst>
                <a:ext uri="{FF2B5EF4-FFF2-40B4-BE49-F238E27FC236}">
                  <a16:creationId xmlns:a16="http://schemas.microsoft.com/office/drawing/2014/main" id="{E3DABB8B-537A-2342-8AB0-151DFC59A7F7}"/>
                </a:ext>
              </a:extLst>
            </p:cNvPr>
            <p:cNvSpPr/>
            <p:nvPr/>
          </p:nvSpPr>
          <p:spPr>
            <a:xfrm>
              <a:off x="3018181" y="2076048"/>
              <a:ext cx="594452" cy="886460"/>
            </a:xfrm>
            <a:custGeom>
              <a:avLst/>
              <a:gdLst/>
              <a:ahLst/>
              <a:cxnLst/>
              <a:rect l="l" t="t" r="r" b="b"/>
              <a:pathLst>
                <a:path w="3361" h="5012" extrusionOk="0">
                  <a:moveTo>
                    <a:pt x="413" y="0"/>
                  </a:moveTo>
                  <a:cubicBezTo>
                    <a:pt x="328" y="0"/>
                    <a:pt x="227" y="49"/>
                    <a:pt x="61" y="202"/>
                  </a:cubicBezTo>
                  <a:cubicBezTo>
                    <a:pt x="0" y="1058"/>
                    <a:pt x="0" y="1913"/>
                    <a:pt x="61" y="2768"/>
                  </a:cubicBezTo>
                  <a:cubicBezTo>
                    <a:pt x="153" y="3379"/>
                    <a:pt x="336" y="3960"/>
                    <a:pt x="642" y="4510"/>
                  </a:cubicBezTo>
                  <a:cubicBezTo>
                    <a:pt x="764" y="4815"/>
                    <a:pt x="1100" y="4998"/>
                    <a:pt x="1406" y="4998"/>
                  </a:cubicBezTo>
                  <a:cubicBezTo>
                    <a:pt x="1455" y="5007"/>
                    <a:pt x="1505" y="5012"/>
                    <a:pt x="1556" y="5012"/>
                  </a:cubicBezTo>
                  <a:cubicBezTo>
                    <a:pt x="1846" y="5012"/>
                    <a:pt x="2135" y="4866"/>
                    <a:pt x="2291" y="4632"/>
                  </a:cubicBezTo>
                  <a:cubicBezTo>
                    <a:pt x="2628" y="4113"/>
                    <a:pt x="2872" y="3532"/>
                    <a:pt x="3055" y="2921"/>
                  </a:cubicBezTo>
                  <a:cubicBezTo>
                    <a:pt x="3208" y="2096"/>
                    <a:pt x="3330" y="1272"/>
                    <a:pt x="3361" y="447"/>
                  </a:cubicBezTo>
                  <a:cubicBezTo>
                    <a:pt x="3253" y="331"/>
                    <a:pt x="3172" y="289"/>
                    <a:pt x="3103" y="289"/>
                  </a:cubicBezTo>
                  <a:cubicBezTo>
                    <a:pt x="2924" y="289"/>
                    <a:pt x="2824" y="570"/>
                    <a:pt x="2538" y="570"/>
                  </a:cubicBezTo>
                  <a:cubicBezTo>
                    <a:pt x="2527" y="570"/>
                    <a:pt x="2516" y="570"/>
                    <a:pt x="2505" y="569"/>
                  </a:cubicBezTo>
                  <a:cubicBezTo>
                    <a:pt x="2447" y="564"/>
                    <a:pt x="2398" y="563"/>
                    <a:pt x="2354" y="563"/>
                  </a:cubicBezTo>
                  <a:cubicBezTo>
                    <a:pt x="2143" y="563"/>
                    <a:pt x="2070" y="606"/>
                    <a:pt x="1843" y="606"/>
                  </a:cubicBezTo>
                  <a:cubicBezTo>
                    <a:pt x="1797" y="606"/>
                    <a:pt x="1743" y="604"/>
                    <a:pt x="1681" y="599"/>
                  </a:cubicBezTo>
                  <a:cubicBezTo>
                    <a:pt x="1283" y="569"/>
                    <a:pt x="1314" y="172"/>
                    <a:pt x="886" y="141"/>
                  </a:cubicBezTo>
                  <a:cubicBezTo>
                    <a:pt x="643" y="123"/>
                    <a:pt x="548" y="0"/>
                    <a:pt x="413"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2" name="Google Shape;835;p36">
              <a:extLst>
                <a:ext uri="{FF2B5EF4-FFF2-40B4-BE49-F238E27FC236}">
                  <a16:creationId xmlns:a16="http://schemas.microsoft.com/office/drawing/2014/main" id="{4F91F00E-D28C-E24E-BB9C-A5EF2FCBFB63}"/>
                </a:ext>
              </a:extLst>
            </p:cNvPr>
            <p:cNvSpPr/>
            <p:nvPr/>
          </p:nvSpPr>
          <p:spPr>
            <a:xfrm>
              <a:off x="5741177" y="2640245"/>
              <a:ext cx="319069" cy="319953"/>
            </a:xfrm>
            <a:custGeom>
              <a:avLst/>
              <a:gdLst/>
              <a:ahLst/>
              <a:cxnLst/>
              <a:rect l="l" t="t" r="r" b="b"/>
              <a:pathLst>
                <a:path w="1804" h="1809" extrusionOk="0">
                  <a:moveTo>
                    <a:pt x="942" y="0"/>
                  </a:moveTo>
                  <a:cubicBezTo>
                    <a:pt x="913" y="0"/>
                    <a:pt x="884" y="2"/>
                    <a:pt x="856" y="6"/>
                  </a:cubicBezTo>
                  <a:cubicBezTo>
                    <a:pt x="642" y="6"/>
                    <a:pt x="490" y="220"/>
                    <a:pt x="337" y="403"/>
                  </a:cubicBezTo>
                  <a:cubicBezTo>
                    <a:pt x="215" y="587"/>
                    <a:pt x="1" y="770"/>
                    <a:pt x="31" y="984"/>
                  </a:cubicBezTo>
                  <a:cubicBezTo>
                    <a:pt x="62" y="1197"/>
                    <a:pt x="276" y="1350"/>
                    <a:pt x="459" y="1503"/>
                  </a:cubicBezTo>
                  <a:cubicBezTo>
                    <a:pt x="642" y="1625"/>
                    <a:pt x="856" y="1808"/>
                    <a:pt x="1070" y="1808"/>
                  </a:cubicBezTo>
                  <a:cubicBezTo>
                    <a:pt x="1284" y="1747"/>
                    <a:pt x="1467" y="1595"/>
                    <a:pt x="1620" y="1411"/>
                  </a:cubicBezTo>
                  <a:cubicBezTo>
                    <a:pt x="1742" y="1228"/>
                    <a:pt x="1803" y="1014"/>
                    <a:pt x="1742" y="800"/>
                  </a:cubicBezTo>
                  <a:cubicBezTo>
                    <a:pt x="1742" y="556"/>
                    <a:pt x="1650" y="342"/>
                    <a:pt x="1498" y="189"/>
                  </a:cubicBezTo>
                  <a:cubicBezTo>
                    <a:pt x="1338" y="83"/>
                    <a:pt x="1133" y="0"/>
                    <a:pt x="942"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3" name="Google Shape;836;p36">
              <a:extLst>
                <a:ext uri="{FF2B5EF4-FFF2-40B4-BE49-F238E27FC236}">
                  <a16:creationId xmlns:a16="http://schemas.microsoft.com/office/drawing/2014/main" id="{81AE8971-FF17-934C-81EF-D1599DC5A142}"/>
                </a:ext>
              </a:extLst>
            </p:cNvPr>
            <p:cNvSpPr/>
            <p:nvPr/>
          </p:nvSpPr>
          <p:spPr>
            <a:xfrm>
              <a:off x="6292285" y="2466388"/>
              <a:ext cx="132474" cy="105590"/>
            </a:xfrm>
            <a:custGeom>
              <a:avLst/>
              <a:gdLst/>
              <a:ahLst/>
              <a:cxnLst/>
              <a:rect l="l" t="t" r="r" b="b"/>
              <a:pathLst>
                <a:path w="749" h="597" extrusionOk="0">
                  <a:moveTo>
                    <a:pt x="333" y="1"/>
                  </a:moveTo>
                  <a:cubicBezTo>
                    <a:pt x="248" y="1"/>
                    <a:pt x="161" y="40"/>
                    <a:pt x="92" y="134"/>
                  </a:cubicBezTo>
                  <a:cubicBezTo>
                    <a:pt x="1" y="256"/>
                    <a:pt x="1" y="439"/>
                    <a:pt x="153" y="531"/>
                  </a:cubicBezTo>
                  <a:cubicBezTo>
                    <a:pt x="210" y="573"/>
                    <a:pt x="280" y="596"/>
                    <a:pt x="348" y="596"/>
                  </a:cubicBezTo>
                  <a:cubicBezTo>
                    <a:pt x="426" y="596"/>
                    <a:pt x="501" y="566"/>
                    <a:pt x="551" y="500"/>
                  </a:cubicBezTo>
                  <a:cubicBezTo>
                    <a:pt x="749" y="258"/>
                    <a:pt x="551" y="1"/>
                    <a:pt x="33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4" name="Google Shape;837;p36">
              <a:extLst>
                <a:ext uri="{FF2B5EF4-FFF2-40B4-BE49-F238E27FC236}">
                  <a16:creationId xmlns:a16="http://schemas.microsoft.com/office/drawing/2014/main" id="{68C1C6EA-A8FE-F34D-B58C-8C54E1D9B3F4}"/>
                </a:ext>
              </a:extLst>
            </p:cNvPr>
            <p:cNvSpPr/>
            <p:nvPr/>
          </p:nvSpPr>
          <p:spPr>
            <a:xfrm>
              <a:off x="5919456" y="2232042"/>
              <a:ext cx="113726" cy="101699"/>
            </a:xfrm>
            <a:custGeom>
              <a:avLst/>
              <a:gdLst/>
              <a:ahLst/>
              <a:cxnLst/>
              <a:rect l="l" t="t" r="r" b="b"/>
              <a:pathLst>
                <a:path w="643" h="575" extrusionOk="0">
                  <a:moveTo>
                    <a:pt x="326" y="0"/>
                  </a:moveTo>
                  <a:cubicBezTo>
                    <a:pt x="237" y="0"/>
                    <a:pt x="148" y="41"/>
                    <a:pt x="92" y="115"/>
                  </a:cubicBezTo>
                  <a:cubicBezTo>
                    <a:pt x="1" y="237"/>
                    <a:pt x="1" y="420"/>
                    <a:pt x="154" y="512"/>
                  </a:cubicBezTo>
                  <a:cubicBezTo>
                    <a:pt x="207" y="552"/>
                    <a:pt x="272" y="574"/>
                    <a:pt x="336" y="574"/>
                  </a:cubicBezTo>
                  <a:cubicBezTo>
                    <a:pt x="418" y="574"/>
                    <a:pt x="499" y="537"/>
                    <a:pt x="551" y="451"/>
                  </a:cubicBezTo>
                  <a:cubicBezTo>
                    <a:pt x="642" y="328"/>
                    <a:pt x="612" y="145"/>
                    <a:pt x="490" y="54"/>
                  </a:cubicBezTo>
                  <a:cubicBezTo>
                    <a:pt x="441" y="17"/>
                    <a:pt x="384" y="0"/>
                    <a:pt x="326"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5" name="Google Shape;838;p36">
              <a:extLst>
                <a:ext uri="{FF2B5EF4-FFF2-40B4-BE49-F238E27FC236}">
                  <a16:creationId xmlns:a16="http://schemas.microsoft.com/office/drawing/2014/main" id="{E170860B-81D5-D34A-A86A-61071C9DBDED}"/>
                </a:ext>
              </a:extLst>
            </p:cNvPr>
            <p:cNvSpPr/>
            <p:nvPr/>
          </p:nvSpPr>
          <p:spPr>
            <a:xfrm>
              <a:off x="5865512" y="2279265"/>
              <a:ext cx="178459" cy="513446"/>
            </a:xfrm>
            <a:custGeom>
              <a:avLst/>
              <a:gdLst/>
              <a:ahLst/>
              <a:cxnLst/>
              <a:rect l="l" t="t" r="r" b="b"/>
              <a:pathLst>
                <a:path w="1009" h="2903" extrusionOk="0">
                  <a:moveTo>
                    <a:pt x="734" y="0"/>
                  </a:moveTo>
                  <a:lnTo>
                    <a:pt x="520" y="61"/>
                  </a:lnTo>
                  <a:cubicBezTo>
                    <a:pt x="764" y="1008"/>
                    <a:pt x="550" y="1986"/>
                    <a:pt x="0" y="2780"/>
                  </a:cubicBezTo>
                  <a:lnTo>
                    <a:pt x="153" y="2902"/>
                  </a:lnTo>
                  <a:cubicBezTo>
                    <a:pt x="795" y="2078"/>
                    <a:pt x="1008" y="978"/>
                    <a:pt x="73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6" name="Google Shape;839;p36">
              <a:extLst>
                <a:ext uri="{FF2B5EF4-FFF2-40B4-BE49-F238E27FC236}">
                  <a16:creationId xmlns:a16="http://schemas.microsoft.com/office/drawing/2014/main" id="{384A2282-C7D9-7844-B1A7-E7A61AE3EF39}"/>
                </a:ext>
              </a:extLst>
            </p:cNvPr>
            <p:cNvSpPr/>
            <p:nvPr/>
          </p:nvSpPr>
          <p:spPr>
            <a:xfrm>
              <a:off x="5930244" y="2495040"/>
              <a:ext cx="421652" cy="346307"/>
            </a:xfrm>
            <a:custGeom>
              <a:avLst/>
              <a:gdLst/>
              <a:ahLst/>
              <a:cxnLst/>
              <a:rect l="l" t="t" r="r" b="b"/>
              <a:pathLst>
                <a:path w="2384" h="1958" extrusionOk="0">
                  <a:moveTo>
                    <a:pt x="2332" y="1"/>
                  </a:moveTo>
                  <a:cubicBezTo>
                    <a:pt x="2086" y="1"/>
                    <a:pt x="1007" y="98"/>
                    <a:pt x="1" y="1866"/>
                  </a:cubicBezTo>
                  <a:lnTo>
                    <a:pt x="184" y="1957"/>
                  </a:lnTo>
                  <a:cubicBezTo>
                    <a:pt x="1101" y="340"/>
                    <a:pt x="2112" y="245"/>
                    <a:pt x="2338" y="245"/>
                  </a:cubicBezTo>
                  <a:cubicBezTo>
                    <a:pt x="2368" y="245"/>
                    <a:pt x="2384" y="247"/>
                    <a:pt x="2384" y="247"/>
                  </a:cubicBezTo>
                  <a:lnTo>
                    <a:pt x="2384" y="2"/>
                  </a:lnTo>
                  <a:cubicBezTo>
                    <a:pt x="2380" y="2"/>
                    <a:pt x="2363" y="1"/>
                    <a:pt x="2332"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7" name="Google Shape;840;p36">
              <a:extLst>
                <a:ext uri="{FF2B5EF4-FFF2-40B4-BE49-F238E27FC236}">
                  <a16:creationId xmlns:a16="http://schemas.microsoft.com/office/drawing/2014/main" id="{E6AAC94A-192C-3749-AEB0-1A258BDBF75A}"/>
                </a:ext>
              </a:extLst>
            </p:cNvPr>
            <p:cNvSpPr/>
            <p:nvPr/>
          </p:nvSpPr>
          <p:spPr>
            <a:xfrm>
              <a:off x="5363042" y="2551636"/>
              <a:ext cx="816067" cy="886460"/>
            </a:xfrm>
            <a:custGeom>
              <a:avLst/>
              <a:gdLst/>
              <a:ahLst/>
              <a:cxnLst/>
              <a:rect l="l" t="t" r="r" b="b"/>
              <a:pathLst>
                <a:path w="4614" h="5012" extrusionOk="0">
                  <a:moveTo>
                    <a:pt x="2234" y="0"/>
                  </a:moveTo>
                  <a:cubicBezTo>
                    <a:pt x="2183" y="0"/>
                    <a:pt x="2121" y="6"/>
                    <a:pt x="2047" y="18"/>
                  </a:cubicBezTo>
                  <a:cubicBezTo>
                    <a:pt x="1497" y="690"/>
                    <a:pt x="1008" y="1393"/>
                    <a:pt x="581" y="2157"/>
                  </a:cubicBezTo>
                  <a:cubicBezTo>
                    <a:pt x="306" y="2707"/>
                    <a:pt x="153" y="3287"/>
                    <a:pt x="92" y="3898"/>
                  </a:cubicBezTo>
                  <a:cubicBezTo>
                    <a:pt x="0" y="4234"/>
                    <a:pt x="153" y="4570"/>
                    <a:pt x="459" y="4753"/>
                  </a:cubicBezTo>
                  <a:cubicBezTo>
                    <a:pt x="622" y="4916"/>
                    <a:pt x="839" y="5011"/>
                    <a:pt x="1056" y="5011"/>
                  </a:cubicBezTo>
                  <a:cubicBezTo>
                    <a:pt x="1165" y="5011"/>
                    <a:pt x="1273" y="4988"/>
                    <a:pt x="1375" y="4937"/>
                  </a:cubicBezTo>
                  <a:cubicBezTo>
                    <a:pt x="1955" y="4692"/>
                    <a:pt x="2475" y="4387"/>
                    <a:pt x="2964" y="3959"/>
                  </a:cubicBezTo>
                  <a:cubicBezTo>
                    <a:pt x="3544" y="3379"/>
                    <a:pt x="4124" y="2768"/>
                    <a:pt x="4613" y="2096"/>
                  </a:cubicBezTo>
                  <a:cubicBezTo>
                    <a:pt x="4585" y="1843"/>
                    <a:pt x="4493" y="1797"/>
                    <a:pt x="4368" y="1797"/>
                  </a:cubicBezTo>
                  <a:cubicBezTo>
                    <a:pt x="4296" y="1797"/>
                    <a:pt x="4213" y="1812"/>
                    <a:pt x="4126" y="1812"/>
                  </a:cubicBezTo>
                  <a:cubicBezTo>
                    <a:pt x="4036" y="1812"/>
                    <a:pt x="3941" y="1796"/>
                    <a:pt x="3849" y="1729"/>
                  </a:cubicBezTo>
                  <a:cubicBezTo>
                    <a:pt x="3513" y="1485"/>
                    <a:pt x="3452" y="1546"/>
                    <a:pt x="3147" y="1271"/>
                  </a:cubicBezTo>
                  <a:cubicBezTo>
                    <a:pt x="2841" y="1026"/>
                    <a:pt x="3086" y="690"/>
                    <a:pt x="2780" y="446"/>
                  </a:cubicBezTo>
                  <a:cubicBezTo>
                    <a:pt x="2490" y="235"/>
                    <a:pt x="2565" y="0"/>
                    <a:pt x="2234"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8" name="Google Shape;841;p36">
              <a:extLst>
                <a:ext uri="{FF2B5EF4-FFF2-40B4-BE49-F238E27FC236}">
                  <a16:creationId xmlns:a16="http://schemas.microsoft.com/office/drawing/2014/main" id="{1DBCB17F-B595-7140-ADAA-1C3ADA0F3F2C}"/>
                </a:ext>
              </a:extLst>
            </p:cNvPr>
            <p:cNvSpPr/>
            <p:nvPr/>
          </p:nvSpPr>
          <p:spPr>
            <a:xfrm>
              <a:off x="4266309" y="2985131"/>
              <a:ext cx="313409" cy="305981"/>
            </a:xfrm>
            <a:custGeom>
              <a:avLst/>
              <a:gdLst/>
              <a:ahLst/>
              <a:cxnLst/>
              <a:rect l="l" t="t" r="r" b="b"/>
              <a:pathLst>
                <a:path w="1772" h="1730" extrusionOk="0">
                  <a:moveTo>
                    <a:pt x="914" y="0"/>
                  </a:moveTo>
                  <a:cubicBezTo>
                    <a:pt x="743" y="0"/>
                    <a:pt x="568" y="40"/>
                    <a:pt x="428" y="133"/>
                  </a:cubicBezTo>
                  <a:cubicBezTo>
                    <a:pt x="244" y="317"/>
                    <a:pt x="153" y="500"/>
                    <a:pt x="153" y="744"/>
                  </a:cubicBezTo>
                  <a:cubicBezTo>
                    <a:pt x="92" y="958"/>
                    <a:pt x="0" y="1233"/>
                    <a:pt x="122" y="1386"/>
                  </a:cubicBezTo>
                  <a:cubicBezTo>
                    <a:pt x="244" y="1569"/>
                    <a:pt x="519" y="1600"/>
                    <a:pt x="764" y="1661"/>
                  </a:cubicBezTo>
                  <a:cubicBezTo>
                    <a:pt x="871" y="1707"/>
                    <a:pt x="978" y="1730"/>
                    <a:pt x="1088" y="1730"/>
                  </a:cubicBezTo>
                  <a:cubicBezTo>
                    <a:pt x="1199" y="1730"/>
                    <a:pt x="1314" y="1707"/>
                    <a:pt x="1436" y="1661"/>
                  </a:cubicBezTo>
                  <a:cubicBezTo>
                    <a:pt x="1589" y="1508"/>
                    <a:pt x="1711" y="1294"/>
                    <a:pt x="1711" y="1050"/>
                  </a:cubicBezTo>
                  <a:cubicBezTo>
                    <a:pt x="1772" y="836"/>
                    <a:pt x="1711" y="622"/>
                    <a:pt x="1558" y="439"/>
                  </a:cubicBezTo>
                  <a:cubicBezTo>
                    <a:pt x="1466" y="256"/>
                    <a:pt x="1283" y="103"/>
                    <a:pt x="1069" y="11"/>
                  </a:cubicBezTo>
                  <a:cubicBezTo>
                    <a:pt x="1019" y="4"/>
                    <a:pt x="967" y="0"/>
                    <a:pt x="91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19" name="Google Shape;842;p36">
              <a:extLst>
                <a:ext uri="{FF2B5EF4-FFF2-40B4-BE49-F238E27FC236}">
                  <a16:creationId xmlns:a16="http://schemas.microsoft.com/office/drawing/2014/main" id="{FA048476-BBF6-864A-A374-9D9469BFD340}"/>
                </a:ext>
              </a:extLst>
            </p:cNvPr>
            <p:cNvSpPr/>
            <p:nvPr/>
          </p:nvSpPr>
          <p:spPr>
            <a:xfrm>
              <a:off x="4628173" y="2642191"/>
              <a:ext cx="123100" cy="102937"/>
            </a:xfrm>
            <a:custGeom>
              <a:avLst/>
              <a:gdLst/>
              <a:ahLst/>
              <a:cxnLst/>
              <a:rect l="l" t="t" r="r" b="b"/>
              <a:pathLst>
                <a:path w="696" h="582" extrusionOk="0">
                  <a:moveTo>
                    <a:pt x="381" y="1"/>
                  </a:moveTo>
                  <a:cubicBezTo>
                    <a:pt x="325" y="1"/>
                    <a:pt x="268" y="18"/>
                    <a:pt x="215" y="56"/>
                  </a:cubicBezTo>
                  <a:cubicBezTo>
                    <a:pt x="1" y="209"/>
                    <a:pt x="62" y="514"/>
                    <a:pt x="337" y="576"/>
                  </a:cubicBezTo>
                  <a:cubicBezTo>
                    <a:pt x="357" y="579"/>
                    <a:pt x="376" y="581"/>
                    <a:pt x="396" y="581"/>
                  </a:cubicBezTo>
                  <a:cubicBezTo>
                    <a:pt x="527" y="581"/>
                    <a:pt x="646" y="495"/>
                    <a:pt x="673" y="362"/>
                  </a:cubicBezTo>
                  <a:cubicBezTo>
                    <a:pt x="696" y="155"/>
                    <a:pt x="547" y="1"/>
                    <a:pt x="381"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0" name="Google Shape;843;p36">
              <a:extLst>
                <a:ext uri="{FF2B5EF4-FFF2-40B4-BE49-F238E27FC236}">
                  <a16:creationId xmlns:a16="http://schemas.microsoft.com/office/drawing/2014/main" id="{7074AADB-7B82-7748-B3C1-232C36767708}"/>
                </a:ext>
              </a:extLst>
            </p:cNvPr>
            <p:cNvSpPr/>
            <p:nvPr/>
          </p:nvSpPr>
          <p:spPr>
            <a:xfrm>
              <a:off x="4187782" y="2601866"/>
              <a:ext cx="121862" cy="103998"/>
            </a:xfrm>
            <a:custGeom>
              <a:avLst/>
              <a:gdLst/>
              <a:ahLst/>
              <a:cxnLst/>
              <a:rect l="l" t="t" r="r" b="b"/>
              <a:pathLst>
                <a:path w="689" h="588" extrusionOk="0">
                  <a:moveTo>
                    <a:pt x="368" y="1"/>
                  </a:moveTo>
                  <a:cubicBezTo>
                    <a:pt x="137" y="1"/>
                    <a:pt x="0" y="247"/>
                    <a:pt x="139" y="467"/>
                  </a:cubicBezTo>
                  <a:cubicBezTo>
                    <a:pt x="198" y="550"/>
                    <a:pt x="284" y="587"/>
                    <a:pt x="370" y="587"/>
                  </a:cubicBezTo>
                  <a:cubicBezTo>
                    <a:pt x="506" y="587"/>
                    <a:pt x="639" y="495"/>
                    <a:pt x="658" y="345"/>
                  </a:cubicBezTo>
                  <a:cubicBezTo>
                    <a:pt x="688" y="193"/>
                    <a:pt x="597" y="40"/>
                    <a:pt x="444" y="9"/>
                  </a:cubicBezTo>
                  <a:cubicBezTo>
                    <a:pt x="418" y="3"/>
                    <a:pt x="392" y="1"/>
                    <a:pt x="368"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1" name="Google Shape;844;p36">
              <a:extLst>
                <a:ext uri="{FF2B5EF4-FFF2-40B4-BE49-F238E27FC236}">
                  <a16:creationId xmlns:a16="http://schemas.microsoft.com/office/drawing/2014/main" id="{57FD1342-D097-0344-87E5-64143CB86591}"/>
                </a:ext>
              </a:extLst>
            </p:cNvPr>
            <p:cNvSpPr/>
            <p:nvPr/>
          </p:nvSpPr>
          <p:spPr>
            <a:xfrm>
              <a:off x="4239249" y="2635824"/>
              <a:ext cx="205520" cy="508140"/>
            </a:xfrm>
            <a:custGeom>
              <a:avLst/>
              <a:gdLst/>
              <a:ahLst/>
              <a:cxnLst/>
              <a:rect l="l" t="t" r="r" b="b"/>
              <a:pathLst>
                <a:path w="1162" h="2873" extrusionOk="0">
                  <a:moveTo>
                    <a:pt x="184" y="1"/>
                  </a:moveTo>
                  <a:lnTo>
                    <a:pt x="0" y="153"/>
                  </a:lnTo>
                  <a:cubicBezTo>
                    <a:pt x="642" y="886"/>
                    <a:pt x="917" y="1895"/>
                    <a:pt x="764" y="2842"/>
                  </a:cubicBezTo>
                  <a:lnTo>
                    <a:pt x="978" y="2872"/>
                  </a:lnTo>
                  <a:cubicBezTo>
                    <a:pt x="1161" y="1833"/>
                    <a:pt x="856" y="795"/>
                    <a:pt x="184"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2" name="Google Shape;845;p36">
              <a:extLst>
                <a:ext uri="{FF2B5EF4-FFF2-40B4-BE49-F238E27FC236}">
                  <a16:creationId xmlns:a16="http://schemas.microsoft.com/office/drawing/2014/main" id="{F447B1AB-5FBB-FA47-A859-9049C99F139B}"/>
                </a:ext>
              </a:extLst>
            </p:cNvPr>
            <p:cNvSpPr/>
            <p:nvPr/>
          </p:nvSpPr>
          <p:spPr>
            <a:xfrm>
              <a:off x="4455377" y="2678979"/>
              <a:ext cx="248676" cy="481080"/>
            </a:xfrm>
            <a:custGeom>
              <a:avLst/>
              <a:gdLst/>
              <a:ahLst/>
              <a:cxnLst/>
              <a:rect l="l" t="t" r="r" b="b"/>
              <a:pathLst>
                <a:path w="1406" h="2720" extrusionOk="0">
                  <a:moveTo>
                    <a:pt x="1314" y="1"/>
                  </a:moveTo>
                  <a:cubicBezTo>
                    <a:pt x="1283" y="31"/>
                    <a:pt x="122" y="459"/>
                    <a:pt x="0" y="2720"/>
                  </a:cubicBezTo>
                  <a:lnTo>
                    <a:pt x="245" y="2720"/>
                  </a:lnTo>
                  <a:cubicBezTo>
                    <a:pt x="336" y="612"/>
                    <a:pt x="1405" y="215"/>
                    <a:pt x="1405" y="215"/>
                  </a:cubicBezTo>
                  <a:lnTo>
                    <a:pt x="1314" y="1"/>
                  </a:ln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3" name="Google Shape;846;p36">
              <a:extLst>
                <a:ext uri="{FF2B5EF4-FFF2-40B4-BE49-F238E27FC236}">
                  <a16:creationId xmlns:a16="http://schemas.microsoft.com/office/drawing/2014/main" id="{78C52D14-C327-C34C-A295-51FBB2D014AC}"/>
                </a:ext>
              </a:extLst>
            </p:cNvPr>
            <p:cNvSpPr/>
            <p:nvPr/>
          </p:nvSpPr>
          <p:spPr>
            <a:xfrm>
              <a:off x="4093336" y="2981240"/>
              <a:ext cx="632301" cy="909099"/>
            </a:xfrm>
            <a:custGeom>
              <a:avLst/>
              <a:gdLst/>
              <a:ahLst/>
              <a:cxnLst/>
              <a:rect l="l" t="t" r="r" b="b"/>
              <a:pathLst>
                <a:path w="3575" h="5140" extrusionOk="0">
                  <a:moveTo>
                    <a:pt x="681" y="0"/>
                  </a:moveTo>
                  <a:cubicBezTo>
                    <a:pt x="597" y="0"/>
                    <a:pt x="494" y="40"/>
                    <a:pt x="337" y="155"/>
                  </a:cubicBezTo>
                  <a:cubicBezTo>
                    <a:pt x="153" y="980"/>
                    <a:pt x="31" y="1836"/>
                    <a:pt x="0" y="2691"/>
                  </a:cubicBezTo>
                  <a:cubicBezTo>
                    <a:pt x="0" y="3302"/>
                    <a:pt x="92" y="3913"/>
                    <a:pt x="306" y="4493"/>
                  </a:cubicBezTo>
                  <a:cubicBezTo>
                    <a:pt x="398" y="4829"/>
                    <a:pt x="703" y="5074"/>
                    <a:pt x="1039" y="5104"/>
                  </a:cubicBezTo>
                  <a:cubicBezTo>
                    <a:pt x="1125" y="5128"/>
                    <a:pt x="1213" y="5139"/>
                    <a:pt x="1300" y="5139"/>
                  </a:cubicBezTo>
                  <a:cubicBezTo>
                    <a:pt x="1552" y="5139"/>
                    <a:pt x="1796" y="5042"/>
                    <a:pt x="1956" y="4860"/>
                  </a:cubicBezTo>
                  <a:cubicBezTo>
                    <a:pt x="2353" y="4371"/>
                    <a:pt x="2689" y="3852"/>
                    <a:pt x="2933" y="3271"/>
                  </a:cubicBezTo>
                  <a:cubicBezTo>
                    <a:pt x="3208" y="2477"/>
                    <a:pt x="3422" y="1683"/>
                    <a:pt x="3575" y="858"/>
                  </a:cubicBezTo>
                  <a:cubicBezTo>
                    <a:pt x="3482" y="710"/>
                    <a:pt x="3406" y="660"/>
                    <a:pt x="3333" y="660"/>
                  </a:cubicBezTo>
                  <a:cubicBezTo>
                    <a:pt x="3185" y="660"/>
                    <a:pt x="3050" y="868"/>
                    <a:pt x="2811" y="868"/>
                  </a:cubicBezTo>
                  <a:cubicBezTo>
                    <a:pt x="2782" y="868"/>
                    <a:pt x="2752" y="865"/>
                    <a:pt x="2719" y="858"/>
                  </a:cubicBezTo>
                  <a:cubicBezTo>
                    <a:pt x="2521" y="812"/>
                    <a:pt x="2421" y="812"/>
                    <a:pt x="2318" y="812"/>
                  </a:cubicBezTo>
                  <a:cubicBezTo>
                    <a:pt x="2215" y="812"/>
                    <a:pt x="2108" y="812"/>
                    <a:pt x="1894" y="766"/>
                  </a:cubicBezTo>
                  <a:cubicBezTo>
                    <a:pt x="1497" y="675"/>
                    <a:pt x="1589" y="278"/>
                    <a:pt x="1192" y="186"/>
                  </a:cubicBezTo>
                  <a:cubicBezTo>
                    <a:pt x="931" y="146"/>
                    <a:pt x="842" y="0"/>
                    <a:pt x="681"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4" name="Google Shape;847;p36">
              <a:extLst>
                <a:ext uri="{FF2B5EF4-FFF2-40B4-BE49-F238E27FC236}">
                  <a16:creationId xmlns:a16="http://schemas.microsoft.com/office/drawing/2014/main" id="{B839780F-BB4D-5848-A28A-FE26D271D8C5}"/>
                </a:ext>
              </a:extLst>
            </p:cNvPr>
            <p:cNvSpPr/>
            <p:nvPr/>
          </p:nvSpPr>
          <p:spPr>
            <a:xfrm>
              <a:off x="6405831" y="4120600"/>
              <a:ext cx="324375" cy="314647"/>
            </a:xfrm>
            <a:custGeom>
              <a:avLst/>
              <a:gdLst/>
              <a:ahLst/>
              <a:cxnLst/>
              <a:rect l="l" t="t" r="r" b="b"/>
              <a:pathLst>
                <a:path w="1834" h="1779" extrusionOk="0">
                  <a:moveTo>
                    <a:pt x="1077" y="0"/>
                  </a:moveTo>
                  <a:cubicBezTo>
                    <a:pt x="892" y="0"/>
                    <a:pt x="709" y="84"/>
                    <a:pt x="550" y="190"/>
                  </a:cubicBezTo>
                  <a:cubicBezTo>
                    <a:pt x="367" y="312"/>
                    <a:pt x="122" y="434"/>
                    <a:pt x="61" y="648"/>
                  </a:cubicBezTo>
                  <a:cubicBezTo>
                    <a:pt x="0" y="862"/>
                    <a:pt x="183" y="1076"/>
                    <a:pt x="306" y="1289"/>
                  </a:cubicBezTo>
                  <a:cubicBezTo>
                    <a:pt x="397" y="1473"/>
                    <a:pt x="550" y="1717"/>
                    <a:pt x="764" y="1778"/>
                  </a:cubicBezTo>
                  <a:cubicBezTo>
                    <a:pt x="978" y="1778"/>
                    <a:pt x="1222" y="1717"/>
                    <a:pt x="1405" y="1564"/>
                  </a:cubicBezTo>
                  <a:cubicBezTo>
                    <a:pt x="1589" y="1442"/>
                    <a:pt x="1711" y="1259"/>
                    <a:pt x="1741" y="1076"/>
                  </a:cubicBezTo>
                  <a:cubicBezTo>
                    <a:pt x="1833" y="831"/>
                    <a:pt x="1803" y="617"/>
                    <a:pt x="1711" y="403"/>
                  </a:cubicBezTo>
                  <a:cubicBezTo>
                    <a:pt x="1589" y="190"/>
                    <a:pt x="1405" y="67"/>
                    <a:pt x="1161" y="6"/>
                  </a:cubicBezTo>
                  <a:cubicBezTo>
                    <a:pt x="1133" y="2"/>
                    <a:pt x="1105" y="0"/>
                    <a:pt x="1077"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5" name="Google Shape;848;p36">
              <a:extLst>
                <a:ext uri="{FF2B5EF4-FFF2-40B4-BE49-F238E27FC236}">
                  <a16:creationId xmlns:a16="http://schemas.microsoft.com/office/drawing/2014/main" id="{B8716738-9486-D248-9A09-88D3382FDAD5}"/>
                </a:ext>
              </a:extLst>
            </p:cNvPr>
            <p:cNvSpPr/>
            <p:nvPr/>
          </p:nvSpPr>
          <p:spPr>
            <a:xfrm>
              <a:off x="7024324" y="4114764"/>
              <a:ext cx="132651" cy="101345"/>
            </a:xfrm>
            <a:custGeom>
              <a:avLst/>
              <a:gdLst/>
              <a:ahLst/>
              <a:cxnLst/>
              <a:rect l="l" t="t" r="r" b="b"/>
              <a:pathLst>
                <a:path w="750" h="573" extrusionOk="0">
                  <a:moveTo>
                    <a:pt x="374" y="0"/>
                  </a:moveTo>
                  <a:cubicBezTo>
                    <a:pt x="162" y="0"/>
                    <a:pt x="0" y="243"/>
                    <a:pt x="138" y="436"/>
                  </a:cubicBezTo>
                  <a:cubicBezTo>
                    <a:pt x="179" y="518"/>
                    <a:pt x="274" y="572"/>
                    <a:pt x="369" y="572"/>
                  </a:cubicBezTo>
                  <a:cubicBezTo>
                    <a:pt x="417" y="572"/>
                    <a:pt x="464" y="559"/>
                    <a:pt x="505" y="528"/>
                  </a:cubicBezTo>
                  <a:cubicBezTo>
                    <a:pt x="749" y="406"/>
                    <a:pt x="688" y="70"/>
                    <a:pt x="444" y="9"/>
                  </a:cubicBezTo>
                  <a:cubicBezTo>
                    <a:pt x="420" y="3"/>
                    <a:pt x="397" y="0"/>
                    <a:pt x="374"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6" name="Google Shape;849;p36">
              <a:extLst>
                <a:ext uri="{FF2B5EF4-FFF2-40B4-BE49-F238E27FC236}">
                  <a16:creationId xmlns:a16="http://schemas.microsoft.com/office/drawing/2014/main" id="{6CECAA95-A0F4-4843-854B-C56251F2BA4A}"/>
                </a:ext>
              </a:extLst>
            </p:cNvPr>
            <p:cNvSpPr/>
            <p:nvPr/>
          </p:nvSpPr>
          <p:spPr>
            <a:xfrm>
              <a:off x="6745587" y="3765103"/>
              <a:ext cx="130351" cy="101345"/>
            </a:xfrm>
            <a:custGeom>
              <a:avLst/>
              <a:gdLst/>
              <a:ahLst/>
              <a:cxnLst/>
              <a:rect l="l" t="t" r="r" b="b"/>
              <a:pathLst>
                <a:path w="737" h="573" extrusionOk="0">
                  <a:moveTo>
                    <a:pt x="408" y="0"/>
                  </a:moveTo>
                  <a:cubicBezTo>
                    <a:pt x="364" y="0"/>
                    <a:pt x="319" y="10"/>
                    <a:pt x="279" y="31"/>
                  </a:cubicBezTo>
                  <a:cubicBezTo>
                    <a:pt x="1" y="208"/>
                    <a:pt x="162" y="572"/>
                    <a:pt x="398" y="572"/>
                  </a:cubicBezTo>
                  <a:cubicBezTo>
                    <a:pt x="448" y="572"/>
                    <a:pt x="501" y="556"/>
                    <a:pt x="554" y="519"/>
                  </a:cubicBezTo>
                  <a:cubicBezTo>
                    <a:pt x="706" y="428"/>
                    <a:pt x="737" y="275"/>
                    <a:pt x="645" y="122"/>
                  </a:cubicBezTo>
                  <a:cubicBezTo>
                    <a:pt x="584" y="41"/>
                    <a:pt x="496" y="0"/>
                    <a:pt x="408"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7" name="Google Shape;850;p36">
              <a:extLst>
                <a:ext uri="{FF2B5EF4-FFF2-40B4-BE49-F238E27FC236}">
                  <a16:creationId xmlns:a16="http://schemas.microsoft.com/office/drawing/2014/main" id="{850DF178-EAC6-B444-A918-33D3D5C37027}"/>
                </a:ext>
              </a:extLst>
            </p:cNvPr>
            <p:cNvSpPr/>
            <p:nvPr/>
          </p:nvSpPr>
          <p:spPr>
            <a:xfrm>
              <a:off x="6540778" y="3813741"/>
              <a:ext cx="297491" cy="448536"/>
            </a:xfrm>
            <a:custGeom>
              <a:avLst/>
              <a:gdLst/>
              <a:ahLst/>
              <a:cxnLst/>
              <a:rect l="l" t="t" r="r" b="b"/>
              <a:pathLst>
                <a:path w="1682" h="2536" extrusionOk="0">
                  <a:moveTo>
                    <a:pt x="1467" y="0"/>
                  </a:moveTo>
                  <a:cubicBezTo>
                    <a:pt x="1345" y="978"/>
                    <a:pt x="826" y="1833"/>
                    <a:pt x="1" y="2352"/>
                  </a:cubicBezTo>
                  <a:lnTo>
                    <a:pt x="123" y="2536"/>
                  </a:lnTo>
                  <a:cubicBezTo>
                    <a:pt x="1009" y="1986"/>
                    <a:pt x="1589" y="1039"/>
                    <a:pt x="1681" y="0"/>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8" name="Google Shape;851;p36">
              <a:extLst>
                <a:ext uri="{FF2B5EF4-FFF2-40B4-BE49-F238E27FC236}">
                  <a16:creationId xmlns:a16="http://schemas.microsoft.com/office/drawing/2014/main" id="{1B3F979D-AE5C-E442-BAED-29F7CB97A32B}"/>
                </a:ext>
              </a:extLst>
            </p:cNvPr>
            <p:cNvSpPr/>
            <p:nvPr/>
          </p:nvSpPr>
          <p:spPr>
            <a:xfrm>
              <a:off x="6584110" y="4131743"/>
              <a:ext cx="513446" cy="206228"/>
            </a:xfrm>
            <a:custGeom>
              <a:avLst/>
              <a:gdLst/>
              <a:ahLst/>
              <a:cxnLst/>
              <a:rect l="l" t="t" r="r" b="b"/>
              <a:pathLst>
                <a:path w="2903" h="1166" extrusionOk="0">
                  <a:moveTo>
                    <a:pt x="2273" y="1"/>
                  </a:moveTo>
                  <a:cubicBezTo>
                    <a:pt x="1767" y="1"/>
                    <a:pt x="980" y="187"/>
                    <a:pt x="0" y="1013"/>
                  </a:cubicBezTo>
                  <a:lnTo>
                    <a:pt x="153" y="1165"/>
                  </a:lnTo>
                  <a:cubicBezTo>
                    <a:pt x="1090" y="387"/>
                    <a:pt x="1833" y="223"/>
                    <a:pt x="2293" y="223"/>
                  </a:cubicBezTo>
                  <a:cubicBezTo>
                    <a:pt x="2627" y="223"/>
                    <a:pt x="2811" y="310"/>
                    <a:pt x="2811" y="310"/>
                  </a:cubicBezTo>
                  <a:lnTo>
                    <a:pt x="2902" y="127"/>
                  </a:lnTo>
                  <a:cubicBezTo>
                    <a:pt x="2889" y="113"/>
                    <a:pt x="2665" y="1"/>
                    <a:pt x="2273" y="1"/>
                  </a:cubicBezTo>
                  <a:close/>
                </a:path>
              </a:pathLst>
            </a:custGeom>
            <a:solidFill>
              <a:schemeClr val="accent3"/>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sp>
          <p:nvSpPr>
            <p:cNvPr id="129" name="Google Shape;852;p36">
              <a:extLst>
                <a:ext uri="{FF2B5EF4-FFF2-40B4-BE49-F238E27FC236}">
                  <a16:creationId xmlns:a16="http://schemas.microsoft.com/office/drawing/2014/main" id="{75FB44E8-C39B-5249-81D2-E051C91DC730}"/>
                </a:ext>
              </a:extLst>
            </p:cNvPr>
            <p:cNvSpPr/>
            <p:nvPr/>
          </p:nvSpPr>
          <p:spPr>
            <a:xfrm>
              <a:off x="5887090" y="3981231"/>
              <a:ext cx="924133" cy="773265"/>
            </a:xfrm>
            <a:custGeom>
              <a:avLst/>
              <a:gdLst/>
              <a:ahLst/>
              <a:cxnLst/>
              <a:rect l="l" t="t" r="r" b="b"/>
              <a:pathLst>
                <a:path w="5225" h="4372" extrusionOk="0">
                  <a:moveTo>
                    <a:pt x="3422" y="0"/>
                  </a:moveTo>
                  <a:cubicBezTo>
                    <a:pt x="2658" y="428"/>
                    <a:pt x="1956" y="947"/>
                    <a:pt x="1284" y="1497"/>
                  </a:cubicBezTo>
                  <a:cubicBezTo>
                    <a:pt x="825" y="1894"/>
                    <a:pt x="459" y="2413"/>
                    <a:pt x="184" y="2933"/>
                  </a:cubicBezTo>
                  <a:cubicBezTo>
                    <a:pt x="1" y="3238"/>
                    <a:pt x="31" y="3605"/>
                    <a:pt x="275" y="3880"/>
                  </a:cubicBezTo>
                  <a:cubicBezTo>
                    <a:pt x="390" y="4166"/>
                    <a:pt x="665" y="4371"/>
                    <a:pt x="975" y="4371"/>
                  </a:cubicBezTo>
                  <a:cubicBezTo>
                    <a:pt x="996" y="4371"/>
                    <a:pt x="1018" y="4370"/>
                    <a:pt x="1039" y="4369"/>
                  </a:cubicBezTo>
                  <a:cubicBezTo>
                    <a:pt x="1681" y="4369"/>
                    <a:pt x="2292" y="4246"/>
                    <a:pt x="2872" y="4032"/>
                  </a:cubicBezTo>
                  <a:cubicBezTo>
                    <a:pt x="3636" y="3696"/>
                    <a:pt x="4369" y="3299"/>
                    <a:pt x="5072" y="2841"/>
                  </a:cubicBezTo>
                  <a:cubicBezTo>
                    <a:pt x="5224" y="2291"/>
                    <a:pt x="4705" y="2597"/>
                    <a:pt x="4491" y="2261"/>
                  </a:cubicBezTo>
                  <a:cubicBezTo>
                    <a:pt x="4308" y="1894"/>
                    <a:pt x="4216" y="1925"/>
                    <a:pt x="4002" y="1589"/>
                  </a:cubicBezTo>
                  <a:cubicBezTo>
                    <a:pt x="3789" y="1222"/>
                    <a:pt x="4155" y="1008"/>
                    <a:pt x="3941" y="672"/>
                  </a:cubicBezTo>
                  <a:cubicBezTo>
                    <a:pt x="3727" y="306"/>
                    <a:pt x="3972" y="122"/>
                    <a:pt x="3422" y="0"/>
                  </a:cubicBezTo>
                  <a:close/>
                </a:path>
              </a:pathLst>
            </a:custGeom>
            <a:solidFill>
              <a:schemeClr val="accent2"/>
            </a:solidFill>
            <a:ln>
              <a:noFill/>
            </a:ln>
          </p:spPr>
          <p:txBody>
            <a:bodyPr spcFirstLastPara="1" wrap="square" lIns="121900" tIns="121900" rIns="121900" bIns="121900" anchor="ctr" anchorCtr="0">
              <a:noAutofit/>
            </a:bodyPr>
            <a:lstStyle/>
            <a:p>
              <a:pPr marL="0" marR="0" lvl="0" indent="0" algn="l" defTabSz="1219170" rtl="0" eaLnBrk="1" fontAlgn="auto" latinLnBrk="0" hangingPunct="1">
                <a:lnSpc>
                  <a:spcPct val="100000"/>
                </a:lnSpc>
                <a:spcBef>
                  <a:spcPts val="0"/>
                </a:spcBef>
                <a:spcAft>
                  <a:spcPts val="0"/>
                </a:spcAft>
                <a:buClr>
                  <a:srgbClr val="000000"/>
                </a:buClr>
                <a:buSzTx/>
                <a:buFontTx/>
                <a:buNone/>
                <a:tabLst/>
                <a:defRPr/>
              </a:pPr>
              <a:endParaRPr kumimoji="0" sz="1867" b="0" i="0" u="none" strike="noStrike" kern="0" cap="none" spc="0" normalizeH="0" baseline="0" noProof="0">
                <a:ln>
                  <a:noFill/>
                </a:ln>
                <a:solidFill>
                  <a:srgbClr val="000000"/>
                </a:solidFill>
                <a:effectLst/>
                <a:uLnTx/>
                <a:uFillTx/>
                <a:latin typeface="Arial"/>
                <a:ea typeface="+mn-ea"/>
                <a:cs typeface="Arial"/>
                <a:sym typeface="Arial"/>
              </a:endParaRPr>
            </a:p>
          </p:txBody>
        </p:sp>
      </p:grpSp>
      <p:sp>
        <p:nvSpPr>
          <p:cNvPr id="8" name="Rectangle 7">
            <a:extLst>
              <a:ext uri="{FF2B5EF4-FFF2-40B4-BE49-F238E27FC236}">
                <a16:creationId xmlns:a16="http://schemas.microsoft.com/office/drawing/2014/main" id="{B0C2D0D6-5315-1B43-B96C-DDA8A5A8C7A2}"/>
              </a:ext>
            </a:extLst>
          </p:cNvPr>
          <p:cNvSpPr/>
          <p:nvPr/>
        </p:nvSpPr>
        <p:spPr>
          <a:xfrm>
            <a:off x="141121" y="1561960"/>
            <a:ext cx="12189332" cy="1200329"/>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6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TỔNG KHỞI NGHĨA THÁNG TÁM NĂM 1945 VÀ SỰ THÀNH LẬP NƯỚC VIỆT NAM DÂN CHỦ CỘNG HOÀ</a:t>
            </a:r>
          </a:p>
        </p:txBody>
      </p:sp>
      <p:sp>
        <p:nvSpPr>
          <p:cNvPr id="84" name="Rectangle 83">
            <a:extLst>
              <a:ext uri="{FF2B5EF4-FFF2-40B4-BE49-F238E27FC236}">
                <a16:creationId xmlns:a16="http://schemas.microsoft.com/office/drawing/2014/main" id="{623628E9-2763-6A40-A2EF-9DF9E4057CC7}"/>
              </a:ext>
            </a:extLst>
          </p:cNvPr>
          <p:cNvSpPr/>
          <p:nvPr/>
        </p:nvSpPr>
        <p:spPr>
          <a:xfrm>
            <a:off x="4955103" y="603865"/>
            <a:ext cx="2281394" cy="923330"/>
          </a:xfrm>
          <a:prstGeom prst="rect">
            <a:avLst/>
          </a:prstGeom>
          <a:noFill/>
        </p:spPr>
        <p:txBody>
          <a:bodyPr wrap="none" lIns="91440" tIns="45720" rIns="91440" bIns="45720">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5400" b="1" i="0" u="none" strike="noStrike" kern="0" cap="none" spc="0" normalizeH="0" baseline="0" noProof="0" dirty="0">
                <a:ln w="9525">
                  <a:solidFill>
                    <a:srgbClr val="F1C232"/>
                  </a:solidFill>
                  <a:prstDash val="solid"/>
                </a:ln>
                <a:solidFill>
                  <a:srgbClr val="7A9E64"/>
                </a:solidFill>
                <a:effectLst>
                  <a:outerShdw blurRad="12700" dist="38100" dir="2700000" algn="tl" rotWithShape="0">
                    <a:srgbClr val="7A9E64">
                      <a:lumMod val="60000"/>
                      <a:lumOff val="40000"/>
                    </a:srgbClr>
                  </a:outerShdw>
                </a:effectLst>
                <a:uLnTx/>
                <a:uFillTx/>
                <a:latin typeface="Times New Roman" panose="02020603050405020304" pitchFamily="18" charset="0"/>
                <a:ea typeface="+mn-ea"/>
                <a:cs typeface="Times New Roman" panose="02020603050405020304" pitchFamily="18" charset="0"/>
              </a:rPr>
              <a:t>BÀI 23</a:t>
            </a:r>
          </a:p>
        </p:txBody>
      </p:sp>
    </p:spTree>
  </p:cSld>
  <p:clrMapOvr>
    <a:masterClrMapping/>
  </p:clrMapOvr>
  <p:timing>
    <p:tnLst>
      <p:par>
        <p:cTn id="1" dur="indefinite" restart="never" nodeType="tmRoot">
          <p:childTnLst>
            <p:seq concurrent="1" nextAc="seek">
              <p:cTn id="2" dur="indefinite" nodeType="mainSeq">
                <p:childTnLst>
                  <p:par>
                    <p:cTn id="3" fill="hold">
                      <p:stCondLst>
                        <p:cond delay="indefinite"/>
                        <p:cond evt="onBegin" delay="0">
                          <p:tn val="2"/>
                        </p:cond>
                      </p:stCondLst>
                      <p:childTnLst>
                        <p:par>
                          <p:cTn id="4" fill="hold">
                            <p:stCondLst>
                              <p:cond delay="0"/>
                            </p:stCondLst>
                            <p:childTnLst>
                              <p:par>
                                <p:cTn id="5" presetID="16" presetClass="entr" presetSubtype="37" fill="hold" grpId="0" nodeType="withEffect">
                                  <p:stCondLst>
                                    <p:cond delay="0"/>
                                  </p:stCondLst>
                                  <p:childTnLst>
                                    <p:set>
                                      <p:cBhvr>
                                        <p:cTn id="6" dur="1" fill="hold">
                                          <p:stCondLst>
                                            <p:cond delay="0"/>
                                          </p:stCondLst>
                                        </p:cTn>
                                        <p:tgtEl>
                                          <p:spTgt spid="8"/>
                                        </p:tgtEl>
                                        <p:attrNameLst>
                                          <p:attrName>style.visibility</p:attrName>
                                        </p:attrNameLst>
                                      </p:cBhvr>
                                      <p:to>
                                        <p:strVal val="visible"/>
                                      </p:to>
                                    </p:set>
                                    <p:animEffect transition="in" filter="barn(outVertical)">
                                      <p:cBhvr>
                                        <p:cTn id="7" dur="500"/>
                                        <p:tgtEl>
                                          <p:spTgt spid="8"/>
                                        </p:tgtEl>
                                      </p:cBhvr>
                                    </p:animEffect>
                                  </p:childTnLst>
                                </p:cTn>
                              </p:par>
                              <p:par>
                                <p:cTn id="8" presetID="55" presetClass="entr" presetSubtype="0" fill="hold" grpId="0" nodeType="withEffect">
                                  <p:stCondLst>
                                    <p:cond delay="0"/>
                                  </p:stCondLst>
                                  <p:childTnLst>
                                    <p:set>
                                      <p:cBhvr>
                                        <p:cTn id="9" dur="1" fill="hold">
                                          <p:stCondLst>
                                            <p:cond delay="0"/>
                                          </p:stCondLst>
                                        </p:cTn>
                                        <p:tgtEl>
                                          <p:spTgt spid="84"/>
                                        </p:tgtEl>
                                        <p:attrNameLst>
                                          <p:attrName>style.visibility</p:attrName>
                                        </p:attrNameLst>
                                      </p:cBhvr>
                                      <p:to>
                                        <p:strVal val="visible"/>
                                      </p:to>
                                    </p:set>
                                    <p:anim calcmode="lin" valueType="num">
                                      <p:cBhvr>
                                        <p:cTn id="10" dur="1000" fill="hold"/>
                                        <p:tgtEl>
                                          <p:spTgt spid="84"/>
                                        </p:tgtEl>
                                        <p:attrNameLst>
                                          <p:attrName>ppt_w</p:attrName>
                                        </p:attrNameLst>
                                      </p:cBhvr>
                                      <p:tavLst>
                                        <p:tav tm="0">
                                          <p:val>
                                            <p:strVal val="#ppt_w*0.70"/>
                                          </p:val>
                                        </p:tav>
                                        <p:tav tm="100000">
                                          <p:val>
                                            <p:strVal val="#ppt_w"/>
                                          </p:val>
                                        </p:tav>
                                      </p:tavLst>
                                    </p:anim>
                                    <p:anim calcmode="lin" valueType="num">
                                      <p:cBhvr>
                                        <p:cTn id="11" dur="1000" fill="hold"/>
                                        <p:tgtEl>
                                          <p:spTgt spid="84"/>
                                        </p:tgtEl>
                                        <p:attrNameLst>
                                          <p:attrName>ppt_h</p:attrName>
                                        </p:attrNameLst>
                                      </p:cBhvr>
                                      <p:tavLst>
                                        <p:tav tm="0">
                                          <p:val>
                                            <p:strVal val="#ppt_h"/>
                                          </p:val>
                                        </p:tav>
                                        <p:tav tm="100000">
                                          <p:val>
                                            <p:strVal val="#ppt_h"/>
                                          </p:val>
                                        </p:tav>
                                      </p:tavLst>
                                    </p:anim>
                                    <p:animEffect transition="in" filter="fade">
                                      <p:cBhvr>
                                        <p:cTn id="12" dur="1000"/>
                                        <p:tgtEl>
                                          <p:spTgt spid="84"/>
                                        </p:tgtEl>
                                      </p:cBhvr>
                                    </p:animEffect>
                                  </p:childTnLst>
                                </p:cTn>
                              </p:par>
                            </p:childTnLst>
                          </p:cTn>
                        </p:par>
                      </p:childTnLst>
                    </p:cTn>
                  </p:par>
                </p:childTnLst>
              </p:cTn>
              <p:prevCondLst>
                <p:cond evt="onPrev" delay="0">
                  <p:tgtEl>
                    <p:sldTgt/>
                  </p:tgtEl>
                </p:cond>
              </p:prevCondLst>
              <p:nextCondLst>
                <p:cond evt="onNext" delay="0">
                  <p:tgtEl>
                    <p:sldTgt/>
                  </p:tgtEl>
                </p:cond>
              </p:nextCondLst>
            </p:seq>
          </p:childTnLst>
        </p:cTn>
      </p:par>
    </p:tnLst>
    <p:bldLst>
      <p:bldP spid="8" grpId="0"/>
      <p:bldP spid="84" grpId="0"/>
    </p:bld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pic>
        <p:nvPicPr>
          <p:cNvPr id="2" name="Picture 1"/>
          <p:cNvPicPr>
            <a:picLocks noChangeAspect="1"/>
          </p:cNvPicPr>
          <p:nvPr/>
        </p:nvPicPr>
        <p:blipFill>
          <a:blip r:embed="rId2">
            <a:extLst>
              <a:ext uri="{28A0092B-C50C-407E-A947-70E740481C1C}">
                <a14:useLocalDpi xmlns:a14="http://schemas.microsoft.com/office/drawing/2010/main" val="0"/>
              </a:ext>
            </a:extLst>
          </a:blip>
          <a:stretch>
            <a:fillRect/>
          </a:stretch>
        </p:blipFill>
        <p:spPr>
          <a:xfrm>
            <a:off x="0" y="0"/>
            <a:ext cx="12192000" cy="6858000"/>
          </a:xfrm>
          <a:prstGeom prst="rect">
            <a:avLst/>
          </a:prstGeom>
        </p:spPr>
      </p:pic>
      <p:grpSp>
        <p:nvGrpSpPr>
          <p:cNvPr id="3" name="Group 2">
            <a:extLst>
              <a:ext uri="{FF2B5EF4-FFF2-40B4-BE49-F238E27FC236}">
                <a16:creationId xmlns:a16="http://schemas.microsoft.com/office/drawing/2014/main" id="{4438DF52-79CD-9D4B-8AF4-4895E3445927}"/>
              </a:ext>
            </a:extLst>
          </p:cNvPr>
          <p:cNvGrpSpPr/>
          <p:nvPr/>
        </p:nvGrpSpPr>
        <p:grpSpPr>
          <a:xfrm>
            <a:off x="1636295" y="176290"/>
            <a:ext cx="8646693" cy="1219200"/>
            <a:chOff x="2657474" y="176290"/>
            <a:chExt cx="6496050" cy="1219200"/>
          </a:xfrm>
        </p:grpSpPr>
        <p:grpSp>
          <p:nvGrpSpPr>
            <p:cNvPr id="51" name="Group 83"/>
            <p:cNvGrpSpPr/>
            <p:nvPr/>
          </p:nvGrpSpPr>
          <p:grpSpPr bwMode="auto">
            <a:xfrm>
              <a:off x="2657474" y="404890"/>
              <a:ext cx="6496050" cy="558800"/>
              <a:chOff x="1631147" y="1316985"/>
              <a:chExt cx="5761832" cy="559049"/>
            </a:xfrm>
          </p:grpSpPr>
          <p:sp>
            <p:nvSpPr>
              <p:cNvPr id="52" name="Freeform 51"/>
              <p:cNvSpPr/>
              <p:nvPr/>
            </p:nvSpPr>
            <p:spPr>
              <a:xfrm>
                <a:off x="1631147" y="1316985"/>
                <a:ext cx="5761832" cy="559049"/>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111" y="connsiteY11-112"/>
                  </a:cxn>
                  <a:cxn ang="0">
                    <a:pos x="connsiteX12-501" y="connsiteY12-502"/>
                  </a:cxn>
                  <a:cxn ang="0">
                    <a:pos x="connsiteX13-555" y="connsiteY13-556"/>
                  </a:cxn>
                </a:cxnLst>
                <a:rect l="l" t="t" r="r" b="b"/>
                <a:pathLst>
                  <a:path w="5761832" h="559049">
                    <a:moveTo>
                      <a:pt x="793" y="7938"/>
                    </a:moveTo>
                    <a:cubicBezTo>
                      <a:pt x="123031" y="32544"/>
                      <a:pt x="250031" y="23813"/>
                      <a:pt x="374650" y="31750"/>
                    </a:cubicBezTo>
                    <a:cubicBezTo>
                      <a:pt x="555361" y="27517"/>
                      <a:pt x="750359" y="32808"/>
                      <a:pt x="916782" y="19050"/>
                    </a:cubicBezTo>
                    <a:lnTo>
                      <a:pt x="4862512" y="19050"/>
                    </a:lnTo>
                    <a:lnTo>
                      <a:pt x="5076032" y="26988"/>
                    </a:lnTo>
                    <a:cubicBezTo>
                      <a:pt x="5303838" y="39423"/>
                      <a:pt x="5643562" y="28046"/>
                      <a:pt x="5759450" y="0"/>
                    </a:cubicBezTo>
                    <a:cubicBezTo>
                      <a:pt x="5713942" y="126736"/>
                      <a:pt x="5635095" y="193939"/>
                      <a:pt x="5577681" y="273050"/>
                    </a:cubicBezTo>
                    <a:lnTo>
                      <a:pt x="5761832" y="522287"/>
                    </a:lnTo>
                    <a:cubicBezTo>
                      <a:pt x="5652030" y="552713"/>
                      <a:pt x="5526881" y="557212"/>
                      <a:pt x="5251450" y="558800"/>
                    </a:cubicBezTo>
                    <a:lnTo>
                      <a:pt x="919163" y="550068"/>
                    </a:lnTo>
                    <a:lnTo>
                      <a:pt x="661194" y="553244"/>
                    </a:lnTo>
                    <a:cubicBezTo>
                      <a:pt x="526521" y="556419"/>
                      <a:pt x="206111" y="573881"/>
                      <a:pt x="0" y="527050"/>
                    </a:cubicBezTo>
                    <a:lnTo>
                      <a:pt x="200025" y="271463"/>
                    </a:lnTo>
                    <a:cubicBezTo>
                      <a:pt x="124089" y="193146"/>
                      <a:pt x="79110" y="136261"/>
                      <a:pt x="793" y="7938"/>
                    </a:cubicBezTo>
                    <a:close/>
                  </a:path>
                </a:pathLst>
              </a:custGeom>
              <a:gradFill flip="none" rotWithShape="1">
                <a:gsLst>
                  <a:gs pos="1000">
                    <a:srgbClr val="9DCA0D"/>
                  </a:gs>
                  <a:gs pos="14000">
                    <a:srgbClr val="84AA0B"/>
                  </a:gs>
                  <a:gs pos="50000">
                    <a:srgbClr val="9DCA0D"/>
                  </a:gs>
                  <a:gs pos="99000">
                    <a:srgbClr val="9DCA0D"/>
                  </a:gs>
                  <a:gs pos="86000">
                    <a:srgbClr val="9DCA0D">
                      <a:lumMod val="84000"/>
                    </a:srgbClr>
                  </a:gs>
                </a:gsLst>
                <a:lin ang="0" scaled="1"/>
                <a:tileRect/>
              </a:gra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53" name="Freeform 52"/>
              <p:cNvSpPr/>
              <p:nvPr/>
            </p:nvSpPr>
            <p:spPr>
              <a:xfrm>
                <a:off x="1732528" y="1374160"/>
                <a:ext cx="5563294" cy="452640"/>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 ang="0">
                    <a:pos x="connsiteX10-21" y="connsiteY10-22"/>
                  </a:cxn>
                  <a:cxn ang="0">
                    <a:pos x="connsiteX11-111" y="connsiteY11-112"/>
                  </a:cxn>
                  <a:cxn ang="0">
                    <a:pos x="connsiteX12-501" y="connsiteY12-502"/>
                  </a:cxn>
                  <a:cxn ang="0">
                    <a:pos x="connsiteX13-555" y="connsiteY13-556"/>
                  </a:cxn>
                </a:cxnLst>
                <a:rect l="l" t="t" r="r" b="b"/>
                <a:pathLst>
                  <a:path w="5761832" h="559049">
                    <a:moveTo>
                      <a:pt x="793" y="7938"/>
                    </a:moveTo>
                    <a:cubicBezTo>
                      <a:pt x="123031" y="32544"/>
                      <a:pt x="250031" y="23813"/>
                      <a:pt x="374650" y="31750"/>
                    </a:cubicBezTo>
                    <a:cubicBezTo>
                      <a:pt x="555361" y="27517"/>
                      <a:pt x="750359" y="32808"/>
                      <a:pt x="916782" y="19050"/>
                    </a:cubicBezTo>
                    <a:lnTo>
                      <a:pt x="4862512" y="19050"/>
                    </a:lnTo>
                    <a:lnTo>
                      <a:pt x="5076032" y="26988"/>
                    </a:lnTo>
                    <a:cubicBezTo>
                      <a:pt x="5303838" y="39423"/>
                      <a:pt x="5643562" y="28046"/>
                      <a:pt x="5759450" y="0"/>
                    </a:cubicBezTo>
                    <a:cubicBezTo>
                      <a:pt x="5713942" y="126736"/>
                      <a:pt x="5635095" y="193939"/>
                      <a:pt x="5577681" y="273050"/>
                    </a:cubicBezTo>
                    <a:lnTo>
                      <a:pt x="5761832" y="522287"/>
                    </a:lnTo>
                    <a:cubicBezTo>
                      <a:pt x="5652030" y="552713"/>
                      <a:pt x="5526881" y="557212"/>
                      <a:pt x="5251450" y="558800"/>
                    </a:cubicBezTo>
                    <a:lnTo>
                      <a:pt x="919163" y="550068"/>
                    </a:lnTo>
                    <a:lnTo>
                      <a:pt x="661194" y="553244"/>
                    </a:lnTo>
                    <a:cubicBezTo>
                      <a:pt x="526521" y="556419"/>
                      <a:pt x="206111" y="573881"/>
                      <a:pt x="0" y="527050"/>
                    </a:cubicBezTo>
                    <a:lnTo>
                      <a:pt x="200025" y="271463"/>
                    </a:lnTo>
                    <a:cubicBezTo>
                      <a:pt x="124089" y="193146"/>
                      <a:pt x="79110" y="136261"/>
                      <a:pt x="793" y="7938"/>
                    </a:cubicBezTo>
                    <a:close/>
                  </a:path>
                </a:pathLst>
              </a:custGeom>
              <a:noFill/>
              <a:ln w="19050" cap="flat" cmpd="sng" algn="ctr">
                <a:solidFill>
                  <a:srgbClr val="CBF34B"/>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68" name="Group 8"/>
            <p:cNvGrpSpPr/>
            <p:nvPr/>
          </p:nvGrpSpPr>
          <p:grpSpPr bwMode="auto">
            <a:xfrm>
              <a:off x="3578225" y="176290"/>
              <a:ext cx="4651375" cy="1219200"/>
              <a:chOff x="2530645" y="1066800"/>
              <a:chExt cx="4651820" cy="1220177"/>
            </a:xfrm>
          </p:grpSpPr>
          <p:pic>
            <p:nvPicPr>
              <p:cNvPr id="69" name="Picture 4" descr="C:\Users\dell\Desktop\Icon sale page\Icon tĩnh\200wide.jpg"/>
              <p:cNvPicPr>
                <a:picLocks noChangeAspect="1" noChangeArrowheads="1"/>
              </p:cNvPicPr>
              <p:nvPr/>
            </p:nvPicPr>
            <p:blipFill>
              <a:blip r:embed="rId3"/>
              <a:srcRect l="14159"/>
              <a:stretch>
                <a:fillRect/>
              </a:stretch>
            </p:blipFill>
            <p:spPr bwMode="auto">
              <a:xfrm flipH="1">
                <a:off x="2631272" y="2040885"/>
                <a:ext cx="3744118" cy="246092"/>
              </a:xfrm>
              <a:prstGeom prst="rect">
                <a:avLst/>
              </a:prstGeom>
              <a:noFill/>
              <a:ln w="9525">
                <a:noFill/>
                <a:miter lim="800000"/>
                <a:headEnd/>
                <a:tailEnd/>
              </a:ln>
            </p:spPr>
          </p:pic>
          <p:grpSp>
            <p:nvGrpSpPr>
              <p:cNvPr id="70" name="Group 10"/>
              <p:cNvGrpSpPr/>
              <p:nvPr/>
            </p:nvGrpSpPr>
            <p:grpSpPr bwMode="auto">
              <a:xfrm>
                <a:off x="2530645" y="1066800"/>
                <a:ext cx="4651820" cy="1220177"/>
                <a:chOff x="2671148" y="1311915"/>
                <a:chExt cx="3938587" cy="1220177"/>
              </a:xfrm>
            </p:grpSpPr>
            <p:pic>
              <p:nvPicPr>
                <p:cNvPr id="71" name="Picture 3"/>
                <p:cNvPicPr>
                  <a:picLocks noChangeAspect="1" noChangeArrowheads="1"/>
                </p:cNvPicPr>
                <p:nvPr/>
              </p:nvPicPr>
              <p:blipFill>
                <a:blip r:embed="rId4"/>
                <a:srcRect/>
                <a:stretch>
                  <a:fillRect/>
                </a:stretch>
              </p:blipFill>
              <p:spPr bwMode="auto">
                <a:xfrm>
                  <a:off x="2671148" y="1311915"/>
                  <a:ext cx="3938587" cy="1220177"/>
                </a:xfrm>
                <a:prstGeom prst="rect">
                  <a:avLst/>
                </a:prstGeom>
                <a:noFill/>
                <a:ln w="9525">
                  <a:noFill/>
                  <a:miter lim="800000"/>
                  <a:headEnd/>
                  <a:tailEnd/>
                </a:ln>
                <a:effectLst/>
              </p:spPr>
            </p:pic>
            <p:sp>
              <p:nvSpPr>
                <p:cNvPr id="72" name="Rounded Rectangle 71"/>
                <p:cNvSpPr/>
                <p:nvPr/>
              </p:nvSpPr>
              <p:spPr>
                <a:xfrm>
                  <a:off x="2762555" y="1386588"/>
                  <a:ext cx="3777280" cy="861115"/>
                </a:xfrm>
                <a:prstGeom prst="roundRect">
                  <a:avLst>
                    <a:gd name="adj" fmla="val 12108"/>
                  </a:avLst>
                </a:prstGeom>
                <a:noFill/>
                <a:ln w="19050" cap="flat" cmpd="sng" algn="ctr">
                  <a:solidFill>
                    <a:srgbClr val="996633"/>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sp>
          <p:nvSpPr>
            <p:cNvPr id="83" name="TextBox 82"/>
            <p:cNvSpPr txBox="1"/>
            <p:nvPr/>
          </p:nvSpPr>
          <p:spPr>
            <a:xfrm>
              <a:off x="3983291" y="340996"/>
              <a:ext cx="3835928" cy="769441"/>
            </a:xfrm>
            <a:prstGeom prst="rect">
              <a:avLst/>
            </a:prstGeom>
            <a:noFill/>
          </p:spPr>
          <p:txBody>
            <a:bodyPr wrap="non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4400" b="1" i="0" u="none" strike="noStrike" kern="1200" cap="none" spc="0" normalizeH="0" baseline="0" noProof="0" dirty="0">
                  <a:ln>
                    <a:noFill/>
                  </a:ln>
                  <a:solidFill>
                    <a:srgbClr val="00B050"/>
                  </a:solidFill>
                  <a:effectLst>
                    <a:innerShdw blurRad="63500" dist="50800" dir="13500000">
                      <a:prstClr val="black">
                        <a:alpha val="50000"/>
                      </a:prstClr>
                    </a:innerShdw>
                  </a:effectLst>
                  <a:uLnTx/>
                  <a:uFillTx/>
                  <a:latin typeface="Times New Roman" panose="02020603050405020304" pitchFamily="18" charset="0"/>
                  <a:ea typeface="Verdana" panose="020B0604030504040204" pitchFamily="34" charset="0"/>
                  <a:cs typeface="Times New Roman" panose="02020603050405020304" pitchFamily="18" charset="0"/>
                </a:rPr>
                <a:t>NỘI DUNG CHÍNH</a:t>
              </a:r>
            </a:p>
          </p:txBody>
        </p:sp>
      </p:grpSp>
      <p:grpSp>
        <p:nvGrpSpPr>
          <p:cNvPr id="5" name="Group 4">
            <a:extLst>
              <a:ext uri="{FF2B5EF4-FFF2-40B4-BE49-F238E27FC236}">
                <a16:creationId xmlns:a16="http://schemas.microsoft.com/office/drawing/2014/main" id="{C77865BA-DB31-584D-A4BD-605FD25908D5}"/>
              </a:ext>
            </a:extLst>
          </p:cNvPr>
          <p:cNvGrpSpPr/>
          <p:nvPr/>
        </p:nvGrpSpPr>
        <p:grpSpPr>
          <a:xfrm>
            <a:off x="2477498" y="3523774"/>
            <a:ext cx="8646692" cy="1511776"/>
            <a:chOff x="3463926" y="3715775"/>
            <a:chExt cx="5813424" cy="1256276"/>
          </a:xfrm>
        </p:grpSpPr>
        <p:grpSp>
          <p:nvGrpSpPr>
            <p:cNvPr id="57" name="Group 50"/>
            <p:cNvGrpSpPr/>
            <p:nvPr/>
          </p:nvGrpSpPr>
          <p:grpSpPr bwMode="auto">
            <a:xfrm flipH="1">
              <a:off x="8229600" y="3990975"/>
              <a:ext cx="1047750" cy="495300"/>
              <a:chOff x="1714500" y="3094038"/>
              <a:chExt cx="1047750" cy="551111"/>
            </a:xfrm>
          </p:grpSpPr>
          <p:sp>
            <p:nvSpPr>
              <p:cNvPr id="58" name="Freeform 57"/>
              <p:cNvSpPr/>
              <p:nvPr/>
            </p:nvSpPr>
            <p:spPr>
              <a:xfrm>
                <a:off x="1714500" y="3094038"/>
                <a:ext cx="1047750"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 name="connsiteX0-921" fmla="*/ 793 w 5761832"/>
                  <a:gd name="connsiteY0-922" fmla="*/ 7938 h 559049"/>
                  <a:gd name="connsiteX1-923" fmla="*/ 374650 w 5761832"/>
                  <a:gd name="connsiteY1-924" fmla="*/ 31750 h 559049"/>
                  <a:gd name="connsiteX2-925" fmla="*/ 916782 w 5761832"/>
                  <a:gd name="connsiteY2-926" fmla="*/ 19050 h 559049"/>
                  <a:gd name="connsiteX3-927" fmla="*/ 1047750 w 5761832"/>
                  <a:gd name="connsiteY3-928" fmla="*/ 14288 h 559049"/>
                  <a:gd name="connsiteX4-929" fmla="*/ 4862512 w 5761832"/>
                  <a:gd name="connsiteY4-930" fmla="*/ 19050 h 559049"/>
                  <a:gd name="connsiteX5-931" fmla="*/ 5076032 w 5761832"/>
                  <a:gd name="connsiteY5-932" fmla="*/ 26988 h 559049"/>
                  <a:gd name="connsiteX6-933" fmla="*/ 5759450 w 5761832"/>
                  <a:gd name="connsiteY6-934" fmla="*/ 0 h 559049"/>
                  <a:gd name="connsiteX7-935" fmla="*/ 5577681 w 5761832"/>
                  <a:gd name="connsiteY7-936" fmla="*/ 273050 h 559049"/>
                  <a:gd name="connsiteX8-937" fmla="*/ 5761832 w 5761832"/>
                  <a:gd name="connsiteY8-938" fmla="*/ 522287 h 559049"/>
                  <a:gd name="connsiteX9-939" fmla="*/ 5251450 w 5761832"/>
                  <a:gd name="connsiteY9-940" fmla="*/ 558800 h 559049"/>
                  <a:gd name="connsiteX10-941" fmla="*/ 919163 w 5761832"/>
                  <a:gd name="connsiteY10-942" fmla="*/ 550068 h 559049"/>
                  <a:gd name="connsiteX11-943" fmla="*/ 661194 w 5761832"/>
                  <a:gd name="connsiteY11-944" fmla="*/ 553244 h 559049"/>
                  <a:gd name="connsiteX12-945" fmla="*/ 0 w 5761832"/>
                  <a:gd name="connsiteY12-946" fmla="*/ 527050 h 559049"/>
                  <a:gd name="connsiteX13-947" fmla="*/ 200025 w 5761832"/>
                  <a:gd name="connsiteY13-948" fmla="*/ 271463 h 559049"/>
                  <a:gd name="connsiteX14" fmla="*/ 793 w 5761832"/>
                  <a:gd name="connsiteY14" fmla="*/ 7938 h 559049"/>
                  <a:gd name="connsiteX0-949" fmla="*/ 793 w 5761832"/>
                  <a:gd name="connsiteY0-950" fmla="*/ 7938 h 559049"/>
                  <a:gd name="connsiteX1-951" fmla="*/ 374650 w 5761832"/>
                  <a:gd name="connsiteY1-952" fmla="*/ 31750 h 559049"/>
                  <a:gd name="connsiteX2-953" fmla="*/ 916782 w 5761832"/>
                  <a:gd name="connsiteY2-954" fmla="*/ 19050 h 559049"/>
                  <a:gd name="connsiteX3-955" fmla="*/ 1047750 w 5761832"/>
                  <a:gd name="connsiteY3-956" fmla="*/ 14288 h 559049"/>
                  <a:gd name="connsiteX4-957" fmla="*/ 4862512 w 5761832"/>
                  <a:gd name="connsiteY4-958" fmla="*/ 19050 h 559049"/>
                  <a:gd name="connsiteX5-959" fmla="*/ 5076032 w 5761832"/>
                  <a:gd name="connsiteY5-960" fmla="*/ 26988 h 559049"/>
                  <a:gd name="connsiteX6-961" fmla="*/ 5759450 w 5761832"/>
                  <a:gd name="connsiteY6-962" fmla="*/ 0 h 559049"/>
                  <a:gd name="connsiteX7-963" fmla="*/ 5577681 w 5761832"/>
                  <a:gd name="connsiteY7-964" fmla="*/ 273050 h 559049"/>
                  <a:gd name="connsiteX8-965" fmla="*/ 5761832 w 5761832"/>
                  <a:gd name="connsiteY8-966" fmla="*/ 522287 h 559049"/>
                  <a:gd name="connsiteX9-967" fmla="*/ 5251450 w 5761832"/>
                  <a:gd name="connsiteY9-968" fmla="*/ 558800 h 559049"/>
                  <a:gd name="connsiteX10-969" fmla="*/ 1042988 w 5761832"/>
                  <a:gd name="connsiteY10-970" fmla="*/ 547688 h 559049"/>
                  <a:gd name="connsiteX11-971" fmla="*/ 919163 w 5761832"/>
                  <a:gd name="connsiteY11-972" fmla="*/ 550068 h 559049"/>
                  <a:gd name="connsiteX12-973" fmla="*/ 661194 w 5761832"/>
                  <a:gd name="connsiteY12-974" fmla="*/ 553244 h 559049"/>
                  <a:gd name="connsiteX13-975" fmla="*/ 0 w 5761832"/>
                  <a:gd name="connsiteY13-976" fmla="*/ 527050 h 559049"/>
                  <a:gd name="connsiteX14-977" fmla="*/ 200025 w 5761832"/>
                  <a:gd name="connsiteY14-978" fmla="*/ 271463 h 559049"/>
                  <a:gd name="connsiteX15" fmla="*/ 793 w 5761832"/>
                  <a:gd name="connsiteY15" fmla="*/ 7938 h 559049"/>
                  <a:gd name="connsiteX0-979" fmla="*/ 793 w 5761832"/>
                  <a:gd name="connsiteY0-980" fmla="*/ 7938 h 559049"/>
                  <a:gd name="connsiteX1-981" fmla="*/ 374650 w 5761832"/>
                  <a:gd name="connsiteY1-982" fmla="*/ 31750 h 559049"/>
                  <a:gd name="connsiteX2-983" fmla="*/ 916782 w 5761832"/>
                  <a:gd name="connsiteY2-984" fmla="*/ 19050 h 559049"/>
                  <a:gd name="connsiteX3-985" fmla="*/ 1047750 w 5761832"/>
                  <a:gd name="connsiteY3-986" fmla="*/ 14288 h 559049"/>
                  <a:gd name="connsiteX4-987" fmla="*/ 5076032 w 5761832"/>
                  <a:gd name="connsiteY4-988" fmla="*/ 26988 h 559049"/>
                  <a:gd name="connsiteX5-989" fmla="*/ 5759450 w 5761832"/>
                  <a:gd name="connsiteY5-990" fmla="*/ 0 h 559049"/>
                  <a:gd name="connsiteX6-991" fmla="*/ 5577681 w 5761832"/>
                  <a:gd name="connsiteY6-992" fmla="*/ 273050 h 559049"/>
                  <a:gd name="connsiteX7-993" fmla="*/ 5761832 w 5761832"/>
                  <a:gd name="connsiteY7-994" fmla="*/ 522287 h 559049"/>
                  <a:gd name="connsiteX8-995" fmla="*/ 5251450 w 5761832"/>
                  <a:gd name="connsiteY8-996" fmla="*/ 558800 h 559049"/>
                  <a:gd name="connsiteX9-997" fmla="*/ 1042988 w 5761832"/>
                  <a:gd name="connsiteY9-998" fmla="*/ 547688 h 559049"/>
                  <a:gd name="connsiteX10-999" fmla="*/ 919163 w 5761832"/>
                  <a:gd name="connsiteY10-1000" fmla="*/ 550068 h 559049"/>
                  <a:gd name="connsiteX11-1001" fmla="*/ 661194 w 5761832"/>
                  <a:gd name="connsiteY11-1002" fmla="*/ 553244 h 559049"/>
                  <a:gd name="connsiteX12-1003" fmla="*/ 0 w 5761832"/>
                  <a:gd name="connsiteY12-1004" fmla="*/ 527050 h 559049"/>
                  <a:gd name="connsiteX13-1005" fmla="*/ 200025 w 5761832"/>
                  <a:gd name="connsiteY13-1006" fmla="*/ 271463 h 559049"/>
                  <a:gd name="connsiteX14-1007" fmla="*/ 793 w 5761832"/>
                  <a:gd name="connsiteY14-1008" fmla="*/ 7938 h 559049"/>
                  <a:gd name="connsiteX0-1009" fmla="*/ 793 w 5761832"/>
                  <a:gd name="connsiteY0-1010" fmla="*/ 7938 h 559049"/>
                  <a:gd name="connsiteX1-1011" fmla="*/ 374650 w 5761832"/>
                  <a:gd name="connsiteY1-1012" fmla="*/ 31750 h 559049"/>
                  <a:gd name="connsiteX2-1013" fmla="*/ 916782 w 5761832"/>
                  <a:gd name="connsiteY2-1014" fmla="*/ 19050 h 559049"/>
                  <a:gd name="connsiteX3-1015" fmla="*/ 1047750 w 5761832"/>
                  <a:gd name="connsiteY3-1016" fmla="*/ 14288 h 559049"/>
                  <a:gd name="connsiteX4-1017" fmla="*/ 5759450 w 5761832"/>
                  <a:gd name="connsiteY4-1018" fmla="*/ 0 h 559049"/>
                  <a:gd name="connsiteX5-1019" fmla="*/ 5577681 w 5761832"/>
                  <a:gd name="connsiteY5-1020" fmla="*/ 273050 h 559049"/>
                  <a:gd name="connsiteX6-1021" fmla="*/ 5761832 w 5761832"/>
                  <a:gd name="connsiteY6-1022" fmla="*/ 522287 h 559049"/>
                  <a:gd name="connsiteX7-1023" fmla="*/ 5251450 w 5761832"/>
                  <a:gd name="connsiteY7-1024" fmla="*/ 558800 h 559049"/>
                  <a:gd name="connsiteX8-1025" fmla="*/ 1042988 w 5761832"/>
                  <a:gd name="connsiteY8-1026" fmla="*/ 547688 h 559049"/>
                  <a:gd name="connsiteX9-1027" fmla="*/ 919163 w 5761832"/>
                  <a:gd name="connsiteY9-1028" fmla="*/ 550068 h 559049"/>
                  <a:gd name="connsiteX10-1029" fmla="*/ 661194 w 5761832"/>
                  <a:gd name="connsiteY10-1030" fmla="*/ 553244 h 559049"/>
                  <a:gd name="connsiteX11-1031" fmla="*/ 0 w 5761832"/>
                  <a:gd name="connsiteY11-1032" fmla="*/ 527050 h 559049"/>
                  <a:gd name="connsiteX12-1033" fmla="*/ 200025 w 5761832"/>
                  <a:gd name="connsiteY12-1034" fmla="*/ 271463 h 559049"/>
                  <a:gd name="connsiteX13-1035" fmla="*/ 793 w 5761832"/>
                  <a:gd name="connsiteY13-1036" fmla="*/ 7938 h 559049"/>
                  <a:gd name="connsiteX0-1037" fmla="*/ 793 w 5761832"/>
                  <a:gd name="connsiteY0-1038" fmla="*/ 0 h 551111"/>
                  <a:gd name="connsiteX1-1039" fmla="*/ 374650 w 5761832"/>
                  <a:gd name="connsiteY1-1040" fmla="*/ 23812 h 551111"/>
                  <a:gd name="connsiteX2-1041" fmla="*/ 916782 w 5761832"/>
                  <a:gd name="connsiteY2-1042" fmla="*/ 11112 h 551111"/>
                  <a:gd name="connsiteX3-1043" fmla="*/ 1047750 w 5761832"/>
                  <a:gd name="connsiteY3-1044" fmla="*/ 6350 h 551111"/>
                  <a:gd name="connsiteX4-1045" fmla="*/ 5577681 w 5761832"/>
                  <a:gd name="connsiteY4-1046" fmla="*/ 265112 h 551111"/>
                  <a:gd name="connsiteX5-1047" fmla="*/ 5761832 w 5761832"/>
                  <a:gd name="connsiteY5-1048" fmla="*/ 514349 h 551111"/>
                  <a:gd name="connsiteX6-1049" fmla="*/ 5251450 w 5761832"/>
                  <a:gd name="connsiteY6-1050" fmla="*/ 550862 h 551111"/>
                  <a:gd name="connsiteX7-1051" fmla="*/ 1042988 w 5761832"/>
                  <a:gd name="connsiteY7-1052" fmla="*/ 539750 h 551111"/>
                  <a:gd name="connsiteX8-1053" fmla="*/ 919163 w 5761832"/>
                  <a:gd name="connsiteY8-1054" fmla="*/ 542130 h 551111"/>
                  <a:gd name="connsiteX9-1055" fmla="*/ 661194 w 5761832"/>
                  <a:gd name="connsiteY9-1056" fmla="*/ 545306 h 551111"/>
                  <a:gd name="connsiteX10-1057" fmla="*/ 0 w 5761832"/>
                  <a:gd name="connsiteY10-1058" fmla="*/ 519112 h 551111"/>
                  <a:gd name="connsiteX11-1059" fmla="*/ 200025 w 5761832"/>
                  <a:gd name="connsiteY11-1060" fmla="*/ 263525 h 551111"/>
                  <a:gd name="connsiteX12-1061" fmla="*/ 793 w 5761832"/>
                  <a:gd name="connsiteY12-1062" fmla="*/ 0 h 551111"/>
                  <a:gd name="connsiteX0-1063" fmla="*/ 793 w 5761832"/>
                  <a:gd name="connsiteY0-1064" fmla="*/ 0 h 551111"/>
                  <a:gd name="connsiteX1-1065" fmla="*/ 374650 w 5761832"/>
                  <a:gd name="connsiteY1-1066" fmla="*/ 23812 h 551111"/>
                  <a:gd name="connsiteX2-1067" fmla="*/ 916782 w 5761832"/>
                  <a:gd name="connsiteY2-1068" fmla="*/ 11112 h 551111"/>
                  <a:gd name="connsiteX3-1069" fmla="*/ 1047750 w 5761832"/>
                  <a:gd name="connsiteY3-1070" fmla="*/ 6350 h 551111"/>
                  <a:gd name="connsiteX4-1071" fmla="*/ 5761832 w 5761832"/>
                  <a:gd name="connsiteY4-1072" fmla="*/ 514349 h 551111"/>
                  <a:gd name="connsiteX5-1073" fmla="*/ 5251450 w 5761832"/>
                  <a:gd name="connsiteY5-1074" fmla="*/ 550862 h 551111"/>
                  <a:gd name="connsiteX6-1075" fmla="*/ 1042988 w 5761832"/>
                  <a:gd name="connsiteY6-1076" fmla="*/ 539750 h 551111"/>
                  <a:gd name="connsiteX7-1077" fmla="*/ 919163 w 5761832"/>
                  <a:gd name="connsiteY7-1078" fmla="*/ 542130 h 551111"/>
                  <a:gd name="connsiteX8-1079" fmla="*/ 661194 w 5761832"/>
                  <a:gd name="connsiteY8-1080" fmla="*/ 545306 h 551111"/>
                  <a:gd name="connsiteX9-1081" fmla="*/ 0 w 5761832"/>
                  <a:gd name="connsiteY9-1082" fmla="*/ 519112 h 551111"/>
                  <a:gd name="connsiteX10-1083" fmla="*/ 200025 w 5761832"/>
                  <a:gd name="connsiteY10-1084" fmla="*/ 263525 h 551111"/>
                  <a:gd name="connsiteX11-1085" fmla="*/ 793 w 5761832"/>
                  <a:gd name="connsiteY11-1086" fmla="*/ 0 h 551111"/>
                  <a:gd name="connsiteX0-1087" fmla="*/ 793 w 5251450"/>
                  <a:gd name="connsiteY0-1088" fmla="*/ 0 h 551111"/>
                  <a:gd name="connsiteX1-1089" fmla="*/ 374650 w 5251450"/>
                  <a:gd name="connsiteY1-1090" fmla="*/ 23812 h 551111"/>
                  <a:gd name="connsiteX2-1091" fmla="*/ 916782 w 5251450"/>
                  <a:gd name="connsiteY2-1092" fmla="*/ 11112 h 551111"/>
                  <a:gd name="connsiteX3-1093" fmla="*/ 1047750 w 5251450"/>
                  <a:gd name="connsiteY3-1094" fmla="*/ 6350 h 551111"/>
                  <a:gd name="connsiteX4-1095" fmla="*/ 5251450 w 5251450"/>
                  <a:gd name="connsiteY4-1096" fmla="*/ 550862 h 551111"/>
                  <a:gd name="connsiteX5-1097" fmla="*/ 1042988 w 5251450"/>
                  <a:gd name="connsiteY5-1098" fmla="*/ 539750 h 551111"/>
                  <a:gd name="connsiteX6-1099" fmla="*/ 919163 w 5251450"/>
                  <a:gd name="connsiteY6-1100" fmla="*/ 542130 h 551111"/>
                  <a:gd name="connsiteX7-1101" fmla="*/ 661194 w 5251450"/>
                  <a:gd name="connsiteY7-1102" fmla="*/ 545306 h 551111"/>
                  <a:gd name="connsiteX8-1103" fmla="*/ 0 w 5251450"/>
                  <a:gd name="connsiteY8-1104" fmla="*/ 519112 h 551111"/>
                  <a:gd name="connsiteX9-1105" fmla="*/ 200025 w 5251450"/>
                  <a:gd name="connsiteY9-1106" fmla="*/ 263525 h 551111"/>
                  <a:gd name="connsiteX10-1107" fmla="*/ 793 w 5251450"/>
                  <a:gd name="connsiteY10-1108" fmla="*/ 0 h 551111"/>
                  <a:gd name="connsiteX0-1109" fmla="*/ 793 w 1047750"/>
                  <a:gd name="connsiteY0-1110" fmla="*/ 0 h 551111"/>
                  <a:gd name="connsiteX1-1111" fmla="*/ 374650 w 1047750"/>
                  <a:gd name="connsiteY1-1112" fmla="*/ 23812 h 551111"/>
                  <a:gd name="connsiteX2-1113" fmla="*/ 916782 w 1047750"/>
                  <a:gd name="connsiteY2-1114" fmla="*/ 11112 h 551111"/>
                  <a:gd name="connsiteX3-1115" fmla="*/ 1047750 w 1047750"/>
                  <a:gd name="connsiteY3-1116" fmla="*/ 6350 h 551111"/>
                  <a:gd name="connsiteX4-1117" fmla="*/ 1042988 w 1047750"/>
                  <a:gd name="connsiteY4-1118" fmla="*/ 539750 h 551111"/>
                  <a:gd name="connsiteX5-1119" fmla="*/ 919163 w 1047750"/>
                  <a:gd name="connsiteY5-1120" fmla="*/ 542130 h 551111"/>
                  <a:gd name="connsiteX6-1121" fmla="*/ 661194 w 1047750"/>
                  <a:gd name="connsiteY6-1122" fmla="*/ 545306 h 551111"/>
                  <a:gd name="connsiteX7-1123" fmla="*/ 0 w 1047750"/>
                  <a:gd name="connsiteY7-1124" fmla="*/ 519112 h 551111"/>
                  <a:gd name="connsiteX8-1125" fmla="*/ 200025 w 1047750"/>
                  <a:gd name="connsiteY8-1126" fmla="*/ 263525 h 551111"/>
                  <a:gd name="connsiteX9-1127" fmla="*/ 793 w 1047750"/>
                  <a:gd name="connsiteY9-1128" fmla="*/ 0 h 5511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adFill flip="none" rotWithShape="1">
                <a:gsLst>
                  <a:gs pos="0">
                    <a:srgbClr val="9DCA0D">
                      <a:lumMod val="95000"/>
                      <a:lumOff val="5000"/>
                    </a:srgbClr>
                  </a:gs>
                  <a:gs pos="21000">
                    <a:srgbClr val="9DCA0D">
                      <a:lumMod val="85000"/>
                    </a:srgbClr>
                  </a:gs>
                  <a:gs pos="52000">
                    <a:srgbClr val="9DCA0D">
                      <a:lumMod val="90000"/>
                    </a:srgbClr>
                  </a:gs>
                  <a:gs pos="100000">
                    <a:srgbClr val="9DCA0D">
                      <a:lumMod val="77000"/>
                    </a:srgbClr>
                  </a:gs>
                  <a:gs pos="86000">
                    <a:srgbClr val="9DCA0D">
                      <a:lumMod val="85000"/>
                    </a:srgbClr>
                  </a:gs>
                </a:gsLst>
                <a:lin ang="0" scaled="1"/>
                <a:tileRect/>
              </a:gra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59" name="Freeform 58"/>
              <p:cNvSpPr/>
              <p:nvPr/>
            </p:nvSpPr>
            <p:spPr>
              <a:xfrm>
                <a:off x="1816100" y="3154095"/>
                <a:ext cx="919162" cy="436297"/>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 name="connsiteX0-921" fmla="*/ 793 w 5761832"/>
                  <a:gd name="connsiteY0-922" fmla="*/ 7938 h 559049"/>
                  <a:gd name="connsiteX1-923" fmla="*/ 374650 w 5761832"/>
                  <a:gd name="connsiteY1-924" fmla="*/ 31750 h 559049"/>
                  <a:gd name="connsiteX2-925" fmla="*/ 916782 w 5761832"/>
                  <a:gd name="connsiteY2-926" fmla="*/ 19050 h 559049"/>
                  <a:gd name="connsiteX3-927" fmla="*/ 945507 w 5761832"/>
                  <a:gd name="connsiteY3-928" fmla="*/ 20131 h 559049"/>
                  <a:gd name="connsiteX4-929" fmla="*/ 4862512 w 5761832"/>
                  <a:gd name="connsiteY4-930" fmla="*/ 19050 h 559049"/>
                  <a:gd name="connsiteX5-931" fmla="*/ 5076032 w 5761832"/>
                  <a:gd name="connsiteY5-932" fmla="*/ 26988 h 559049"/>
                  <a:gd name="connsiteX6-933" fmla="*/ 5759450 w 5761832"/>
                  <a:gd name="connsiteY6-934" fmla="*/ 0 h 559049"/>
                  <a:gd name="connsiteX7-935" fmla="*/ 5577681 w 5761832"/>
                  <a:gd name="connsiteY7-936" fmla="*/ 273050 h 559049"/>
                  <a:gd name="connsiteX8-937" fmla="*/ 5761832 w 5761832"/>
                  <a:gd name="connsiteY8-938" fmla="*/ 522287 h 559049"/>
                  <a:gd name="connsiteX9-939" fmla="*/ 5251450 w 5761832"/>
                  <a:gd name="connsiteY9-940" fmla="*/ 558800 h 559049"/>
                  <a:gd name="connsiteX10-941" fmla="*/ 919163 w 5761832"/>
                  <a:gd name="connsiteY10-942" fmla="*/ 550068 h 559049"/>
                  <a:gd name="connsiteX11-943" fmla="*/ 661194 w 5761832"/>
                  <a:gd name="connsiteY11-944" fmla="*/ 553244 h 559049"/>
                  <a:gd name="connsiteX12-945" fmla="*/ 0 w 5761832"/>
                  <a:gd name="connsiteY12-946" fmla="*/ 527050 h 559049"/>
                  <a:gd name="connsiteX13-947" fmla="*/ 200025 w 5761832"/>
                  <a:gd name="connsiteY13-948" fmla="*/ 271463 h 559049"/>
                  <a:gd name="connsiteX14" fmla="*/ 793 w 5761832"/>
                  <a:gd name="connsiteY14" fmla="*/ 7938 h 559049"/>
                  <a:gd name="connsiteX0-949" fmla="*/ 793 w 5761832"/>
                  <a:gd name="connsiteY0-950" fmla="*/ 7938 h 559049"/>
                  <a:gd name="connsiteX1-951" fmla="*/ 374650 w 5761832"/>
                  <a:gd name="connsiteY1-952" fmla="*/ 31750 h 559049"/>
                  <a:gd name="connsiteX2-953" fmla="*/ 916782 w 5761832"/>
                  <a:gd name="connsiteY2-954" fmla="*/ 19050 h 559049"/>
                  <a:gd name="connsiteX3-955" fmla="*/ 945507 w 5761832"/>
                  <a:gd name="connsiteY3-956" fmla="*/ 20131 h 559049"/>
                  <a:gd name="connsiteX4-957" fmla="*/ 4862512 w 5761832"/>
                  <a:gd name="connsiteY4-958" fmla="*/ 19050 h 559049"/>
                  <a:gd name="connsiteX5-959" fmla="*/ 5076032 w 5761832"/>
                  <a:gd name="connsiteY5-960" fmla="*/ 26988 h 559049"/>
                  <a:gd name="connsiteX6-961" fmla="*/ 5759450 w 5761832"/>
                  <a:gd name="connsiteY6-962" fmla="*/ 0 h 559049"/>
                  <a:gd name="connsiteX7-963" fmla="*/ 5577681 w 5761832"/>
                  <a:gd name="connsiteY7-964" fmla="*/ 273050 h 559049"/>
                  <a:gd name="connsiteX8-965" fmla="*/ 5761832 w 5761832"/>
                  <a:gd name="connsiteY8-966" fmla="*/ 522287 h 559049"/>
                  <a:gd name="connsiteX9-967" fmla="*/ 5251450 w 5761832"/>
                  <a:gd name="connsiteY9-968" fmla="*/ 558800 h 559049"/>
                  <a:gd name="connsiteX10-969" fmla="*/ 952905 w 5761832"/>
                  <a:gd name="connsiteY10-970" fmla="*/ 546396 h 559049"/>
                  <a:gd name="connsiteX11-971" fmla="*/ 919163 w 5761832"/>
                  <a:gd name="connsiteY11-972" fmla="*/ 550068 h 559049"/>
                  <a:gd name="connsiteX12-973" fmla="*/ 661194 w 5761832"/>
                  <a:gd name="connsiteY12-974" fmla="*/ 553244 h 559049"/>
                  <a:gd name="connsiteX13-975" fmla="*/ 0 w 5761832"/>
                  <a:gd name="connsiteY13-976" fmla="*/ 527050 h 559049"/>
                  <a:gd name="connsiteX14-977" fmla="*/ 200025 w 5761832"/>
                  <a:gd name="connsiteY14-978" fmla="*/ 271463 h 559049"/>
                  <a:gd name="connsiteX15" fmla="*/ 793 w 5761832"/>
                  <a:gd name="connsiteY15" fmla="*/ 7938 h 559049"/>
                  <a:gd name="connsiteX0-979" fmla="*/ 793 w 5835542"/>
                  <a:gd name="connsiteY0-980" fmla="*/ 7938 h 559049"/>
                  <a:gd name="connsiteX1-981" fmla="*/ 374650 w 5835542"/>
                  <a:gd name="connsiteY1-982" fmla="*/ 31750 h 559049"/>
                  <a:gd name="connsiteX2-983" fmla="*/ 916782 w 5835542"/>
                  <a:gd name="connsiteY2-984" fmla="*/ 19050 h 559049"/>
                  <a:gd name="connsiteX3-985" fmla="*/ 945507 w 5835542"/>
                  <a:gd name="connsiteY3-986" fmla="*/ 20131 h 559049"/>
                  <a:gd name="connsiteX4-987" fmla="*/ 4862512 w 5835542"/>
                  <a:gd name="connsiteY4-988" fmla="*/ 19050 h 559049"/>
                  <a:gd name="connsiteX5-989" fmla="*/ 5076032 w 5835542"/>
                  <a:gd name="connsiteY5-990" fmla="*/ 26988 h 559049"/>
                  <a:gd name="connsiteX6-991" fmla="*/ 5759450 w 5835542"/>
                  <a:gd name="connsiteY6-992" fmla="*/ 0 h 559049"/>
                  <a:gd name="connsiteX7-993" fmla="*/ 5761832 w 5835542"/>
                  <a:gd name="connsiteY7-994" fmla="*/ 522287 h 559049"/>
                  <a:gd name="connsiteX8-995" fmla="*/ 5251450 w 5835542"/>
                  <a:gd name="connsiteY8-996" fmla="*/ 558800 h 559049"/>
                  <a:gd name="connsiteX9-997" fmla="*/ 952905 w 5835542"/>
                  <a:gd name="connsiteY9-998" fmla="*/ 546396 h 559049"/>
                  <a:gd name="connsiteX10-999" fmla="*/ 919163 w 5835542"/>
                  <a:gd name="connsiteY10-1000" fmla="*/ 550068 h 559049"/>
                  <a:gd name="connsiteX11-1001" fmla="*/ 661194 w 5835542"/>
                  <a:gd name="connsiteY11-1002" fmla="*/ 553244 h 559049"/>
                  <a:gd name="connsiteX12-1003" fmla="*/ 0 w 5835542"/>
                  <a:gd name="connsiteY12-1004" fmla="*/ 527050 h 559049"/>
                  <a:gd name="connsiteX13-1005" fmla="*/ 200025 w 5835542"/>
                  <a:gd name="connsiteY13-1006" fmla="*/ 271463 h 559049"/>
                  <a:gd name="connsiteX14-1007" fmla="*/ 793 w 5835542"/>
                  <a:gd name="connsiteY14-1008" fmla="*/ 7938 h 559049"/>
                  <a:gd name="connsiteX0-1009" fmla="*/ 793 w 5761832"/>
                  <a:gd name="connsiteY0-1010" fmla="*/ 0 h 551111"/>
                  <a:gd name="connsiteX1-1011" fmla="*/ 374650 w 5761832"/>
                  <a:gd name="connsiteY1-1012" fmla="*/ 23812 h 551111"/>
                  <a:gd name="connsiteX2-1013" fmla="*/ 916782 w 5761832"/>
                  <a:gd name="connsiteY2-1014" fmla="*/ 11112 h 551111"/>
                  <a:gd name="connsiteX3-1015" fmla="*/ 945507 w 5761832"/>
                  <a:gd name="connsiteY3-1016" fmla="*/ 12193 h 551111"/>
                  <a:gd name="connsiteX4-1017" fmla="*/ 4862512 w 5761832"/>
                  <a:gd name="connsiteY4-1018" fmla="*/ 11112 h 551111"/>
                  <a:gd name="connsiteX5-1019" fmla="*/ 5076032 w 5761832"/>
                  <a:gd name="connsiteY5-1020" fmla="*/ 19050 h 551111"/>
                  <a:gd name="connsiteX6-1021" fmla="*/ 5761832 w 5761832"/>
                  <a:gd name="connsiteY6-1022" fmla="*/ 514349 h 551111"/>
                  <a:gd name="connsiteX7-1023" fmla="*/ 5251450 w 5761832"/>
                  <a:gd name="connsiteY7-1024" fmla="*/ 550862 h 551111"/>
                  <a:gd name="connsiteX8-1025" fmla="*/ 952905 w 5761832"/>
                  <a:gd name="connsiteY8-1026" fmla="*/ 538458 h 551111"/>
                  <a:gd name="connsiteX9-1027" fmla="*/ 919163 w 5761832"/>
                  <a:gd name="connsiteY9-1028" fmla="*/ 542130 h 551111"/>
                  <a:gd name="connsiteX10-1029" fmla="*/ 661194 w 5761832"/>
                  <a:gd name="connsiteY10-1030" fmla="*/ 545306 h 551111"/>
                  <a:gd name="connsiteX11-1031" fmla="*/ 0 w 5761832"/>
                  <a:gd name="connsiteY11-1032" fmla="*/ 519112 h 551111"/>
                  <a:gd name="connsiteX12-1033" fmla="*/ 200025 w 5761832"/>
                  <a:gd name="connsiteY12-1034" fmla="*/ 263525 h 551111"/>
                  <a:gd name="connsiteX13-1035" fmla="*/ 793 w 5761832"/>
                  <a:gd name="connsiteY13-1036" fmla="*/ 0 h 551111"/>
                  <a:gd name="connsiteX0-1037" fmla="*/ 793 w 5528877"/>
                  <a:gd name="connsiteY0-1038" fmla="*/ 0 h 551111"/>
                  <a:gd name="connsiteX1-1039" fmla="*/ 374650 w 5528877"/>
                  <a:gd name="connsiteY1-1040" fmla="*/ 23812 h 551111"/>
                  <a:gd name="connsiteX2-1041" fmla="*/ 916782 w 5528877"/>
                  <a:gd name="connsiteY2-1042" fmla="*/ 11112 h 551111"/>
                  <a:gd name="connsiteX3-1043" fmla="*/ 945507 w 5528877"/>
                  <a:gd name="connsiteY3-1044" fmla="*/ 12193 h 551111"/>
                  <a:gd name="connsiteX4-1045" fmla="*/ 4862512 w 5528877"/>
                  <a:gd name="connsiteY4-1046" fmla="*/ 11112 h 551111"/>
                  <a:gd name="connsiteX5-1047" fmla="*/ 5076032 w 5528877"/>
                  <a:gd name="connsiteY5-1048" fmla="*/ 19050 h 551111"/>
                  <a:gd name="connsiteX6-1049" fmla="*/ 5251450 w 5528877"/>
                  <a:gd name="connsiteY6-1050" fmla="*/ 550862 h 551111"/>
                  <a:gd name="connsiteX7-1051" fmla="*/ 952905 w 5528877"/>
                  <a:gd name="connsiteY7-1052" fmla="*/ 538458 h 551111"/>
                  <a:gd name="connsiteX8-1053" fmla="*/ 919163 w 5528877"/>
                  <a:gd name="connsiteY8-1054" fmla="*/ 542130 h 551111"/>
                  <a:gd name="connsiteX9-1055" fmla="*/ 661194 w 5528877"/>
                  <a:gd name="connsiteY9-1056" fmla="*/ 545306 h 551111"/>
                  <a:gd name="connsiteX10-1057" fmla="*/ 0 w 5528877"/>
                  <a:gd name="connsiteY10-1058" fmla="*/ 519112 h 551111"/>
                  <a:gd name="connsiteX11-1059" fmla="*/ 200025 w 5528877"/>
                  <a:gd name="connsiteY11-1060" fmla="*/ 263525 h 551111"/>
                  <a:gd name="connsiteX12-1061" fmla="*/ 793 w 5528877"/>
                  <a:gd name="connsiteY12-1062" fmla="*/ 0 h 551111"/>
                  <a:gd name="connsiteX0-1063" fmla="*/ 793 w 5528877"/>
                  <a:gd name="connsiteY0-1064" fmla="*/ 0 h 551111"/>
                  <a:gd name="connsiteX1-1065" fmla="*/ 374650 w 5528877"/>
                  <a:gd name="connsiteY1-1066" fmla="*/ 23812 h 551111"/>
                  <a:gd name="connsiteX2-1067" fmla="*/ 916782 w 5528877"/>
                  <a:gd name="connsiteY2-1068" fmla="*/ 11112 h 551111"/>
                  <a:gd name="connsiteX3-1069" fmla="*/ 945507 w 5528877"/>
                  <a:gd name="connsiteY3-1070" fmla="*/ 12193 h 551111"/>
                  <a:gd name="connsiteX4-1071" fmla="*/ 5076032 w 5528877"/>
                  <a:gd name="connsiteY4-1072" fmla="*/ 19050 h 551111"/>
                  <a:gd name="connsiteX5-1073" fmla="*/ 5251450 w 5528877"/>
                  <a:gd name="connsiteY5-1074" fmla="*/ 550862 h 551111"/>
                  <a:gd name="connsiteX6-1075" fmla="*/ 952905 w 5528877"/>
                  <a:gd name="connsiteY6-1076" fmla="*/ 538458 h 551111"/>
                  <a:gd name="connsiteX7-1077" fmla="*/ 919163 w 5528877"/>
                  <a:gd name="connsiteY7-1078" fmla="*/ 542130 h 551111"/>
                  <a:gd name="connsiteX8-1079" fmla="*/ 661194 w 5528877"/>
                  <a:gd name="connsiteY8-1080" fmla="*/ 545306 h 551111"/>
                  <a:gd name="connsiteX9-1081" fmla="*/ 0 w 5528877"/>
                  <a:gd name="connsiteY9-1082" fmla="*/ 519112 h 551111"/>
                  <a:gd name="connsiteX10-1083" fmla="*/ 200025 w 5528877"/>
                  <a:gd name="connsiteY10-1084" fmla="*/ 263525 h 551111"/>
                  <a:gd name="connsiteX11-1085" fmla="*/ 793 w 5528877"/>
                  <a:gd name="connsiteY11-1086" fmla="*/ 0 h 551111"/>
                  <a:gd name="connsiteX0-1087" fmla="*/ 793 w 5251450"/>
                  <a:gd name="connsiteY0-1088" fmla="*/ 0 h 551111"/>
                  <a:gd name="connsiteX1-1089" fmla="*/ 374650 w 5251450"/>
                  <a:gd name="connsiteY1-1090" fmla="*/ 23812 h 551111"/>
                  <a:gd name="connsiteX2-1091" fmla="*/ 916782 w 5251450"/>
                  <a:gd name="connsiteY2-1092" fmla="*/ 11112 h 551111"/>
                  <a:gd name="connsiteX3-1093" fmla="*/ 945507 w 5251450"/>
                  <a:gd name="connsiteY3-1094" fmla="*/ 12193 h 551111"/>
                  <a:gd name="connsiteX4-1095" fmla="*/ 5251450 w 5251450"/>
                  <a:gd name="connsiteY4-1096" fmla="*/ 550862 h 551111"/>
                  <a:gd name="connsiteX5-1097" fmla="*/ 952905 w 5251450"/>
                  <a:gd name="connsiteY5-1098" fmla="*/ 538458 h 551111"/>
                  <a:gd name="connsiteX6-1099" fmla="*/ 919163 w 5251450"/>
                  <a:gd name="connsiteY6-1100" fmla="*/ 542130 h 551111"/>
                  <a:gd name="connsiteX7-1101" fmla="*/ 661194 w 5251450"/>
                  <a:gd name="connsiteY7-1102" fmla="*/ 545306 h 551111"/>
                  <a:gd name="connsiteX8-1103" fmla="*/ 0 w 5251450"/>
                  <a:gd name="connsiteY8-1104" fmla="*/ 519112 h 551111"/>
                  <a:gd name="connsiteX9-1105" fmla="*/ 200025 w 5251450"/>
                  <a:gd name="connsiteY9-1106" fmla="*/ 263525 h 551111"/>
                  <a:gd name="connsiteX10-1107" fmla="*/ 793 w 5251450"/>
                  <a:gd name="connsiteY10-1108" fmla="*/ 0 h 551111"/>
                  <a:gd name="connsiteX0-1109" fmla="*/ 793 w 952905"/>
                  <a:gd name="connsiteY0-1110" fmla="*/ 0 h 551111"/>
                  <a:gd name="connsiteX1-1111" fmla="*/ 374650 w 952905"/>
                  <a:gd name="connsiteY1-1112" fmla="*/ 23812 h 551111"/>
                  <a:gd name="connsiteX2-1113" fmla="*/ 916782 w 952905"/>
                  <a:gd name="connsiteY2-1114" fmla="*/ 11112 h 551111"/>
                  <a:gd name="connsiteX3-1115" fmla="*/ 945507 w 952905"/>
                  <a:gd name="connsiteY3-1116" fmla="*/ 12193 h 551111"/>
                  <a:gd name="connsiteX4-1117" fmla="*/ 952905 w 952905"/>
                  <a:gd name="connsiteY4-1118" fmla="*/ 538458 h 551111"/>
                  <a:gd name="connsiteX5-1119" fmla="*/ 919163 w 952905"/>
                  <a:gd name="connsiteY5-1120" fmla="*/ 542130 h 551111"/>
                  <a:gd name="connsiteX6-1121" fmla="*/ 661194 w 952905"/>
                  <a:gd name="connsiteY6-1122" fmla="*/ 545306 h 551111"/>
                  <a:gd name="connsiteX7-1123" fmla="*/ 0 w 952905"/>
                  <a:gd name="connsiteY7-1124" fmla="*/ 519112 h 551111"/>
                  <a:gd name="connsiteX8-1125" fmla="*/ 200025 w 952905"/>
                  <a:gd name="connsiteY8-1126" fmla="*/ 263525 h 551111"/>
                  <a:gd name="connsiteX9-1127" fmla="*/ 793 w 952905"/>
                  <a:gd name="connsiteY9-1128" fmla="*/ 0 h 5511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noFill/>
              <a:ln w="19050" cap="flat" cmpd="sng" algn="ctr">
                <a:solidFill>
                  <a:srgbClr val="CBF34B"/>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73" name="Group 13"/>
            <p:cNvGrpSpPr/>
            <p:nvPr/>
          </p:nvGrpSpPr>
          <p:grpSpPr bwMode="auto">
            <a:xfrm>
              <a:off x="3702051" y="3732214"/>
              <a:ext cx="4651375" cy="1239837"/>
              <a:chOff x="2530645" y="3933371"/>
              <a:chExt cx="4651820" cy="1238901"/>
            </a:xfrm>
          </p:grpSpPr>
          <p:pic>
            <p:nvPicPr>
              <p:cNvPr id="74" name="Picture 4" descr="C:\Users\dell\Desktop\Icon sale page\Icon tĩnh\200wide.jpg"/>
              <p:cNvPicPr>
                <a:picLocks noChangeAspect="1" noChangeArrowheads="1"/>
              </p:cNvPicPr>
              <p:nvPr/>
            </p:nvPicPr>
            <p:blipFill>
              <a:blip r:embed="rId3"/>
              <a:srcRect l="14159"/>
              <a:stretch>
                <a:fillRect/>
              </a:stretch>
            </p:blipFill>
            <p:spPr bwMode="auto">
              <a:xfrm flipH="1">
                <a:off x="2656682" y="4926180"/>
                <a:ext cx="3744118" cy="246092"/>
              </a:xfrm>
              <a:prstGeom prst="rect">
                <a:avLst/>
              </a:prstGeom>
              <a:noFill/>
              <a:ln w="9525">
                <a:noFill/>
                <a:miter lim="800000"/>
                <a:headEnd/>
                <a:tailEnd/>
              </a:ln>
            </p:spPr>
          </p:pic>
          <p:grpSp>
            <p:nvGrpSpPr>
              <p:cNvPr id="75" name="Group 15"/>
              <p:cNvGrpSpPr/>
              <p:nvPr/>
            </p:nvGrpSpPr>
            <p:grpSpPr bwMode="auto">
              <a:xfrm>
                <a:off x="2530645" y="3933371"/>
                <a:ext cx="4651820" cy="1011238"/>
                <a:chOff x="2671148" y="1311915"/>
                <a:chExt cx="3938587" cy="1011238"/>
              </a:xfrm>
            </p:grpSpPr>
            <p:pic>
              <p:nvPicPr>
                <p:cNvPr id="76" name="Picture 3"/>
                <p:cNvPicPr>
                  <a:picLocks noChangeAspect="1" noChangeArrowheads="1"/>
                </p:cNvPicPr>
                <p:nvPr/>
              </p:nvPicPr>
              <p:blipFill>
                <a:blip r:embed="rId5"/>
                <a:srcRect/>
                <a:stretch>
                  <a:fillRect/>
                </a:stretch>
              </p:blipFill>
              <p:spPr bwMode="auto">
                <a:xfrm>
                  <a:off x="2671148" y="1311915"/>
                  <a:ext cx="3938587" cy="1011238"/>
                </a:xfrm>
                <a:prstGeom prst="rect">
                  <a:avLst/>
                </a:prstGeom>
                <a:noFill/>
                <a:ln w="9525">
                  <a:noFill/>
                  <a:miter lim="800000"/>
                  <a:headEnd/>
                  <a:tailEnd/>
                </a:ln>
                <a:effectLst/>
              </p:spPr>
            </p:pic>
            <p:sp>
              <p:nvSpPr>
                <p:cNvPr id="77" name="Rounded Rectangle 76"/>
                <p:cNvSpPr/>
                <p:nvPr/>
              </p:nvSpPr>
              <p:spPr>
                <a:xfrm>
                  <a:off x="2762555" y="1386471"/>
                  <a:ext cx="3777280" cy="861362"/>
                </a:xfrm>
                <a:prstGeom prst="roundRect">
                  <a:avLst>
                    <a:gd name="adj" fmla="val 12108"/>
                  </a:avLst>
                </a:prstGeom>
                <a:noFill/>
                <a:ln w="19050" cap="flat" cmpd="sng" algn="ctr">
                  <a:solidFill>
                    <a:srgbClr val="996633"/>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sp>
          <p:nvSpPr>
            <p:cNvPr id="85" name="Rectangle 25"/>
            <p:cNvSpPr/>
            <p:nvPr/>
          </p:nvSpPr>
          <p:spPr>
            <a:xfrm>
              <a:off x="4778231" y="3715775"/>
              <a:ext cx="3543444" cy="1150922"/>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Diễn</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biến</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chính</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cuộc</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Tổng</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cách</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mạng</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tháng</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Tám</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0" cap="none" spc="0" normalizeH="0" baseline="0" noProof="0" dirty="0" err="1">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năm</a:t>
              </a:r>
              <a:r>
                <a:rPr kumimoji="0" lang="en-US" sz="2800" b="1" i="0" u="none" strike="noStrike" kern="0" cap="none" spc="0" normalizeH="0" baseline="0" noProof="0" dirty="0">
                  <a:ln>
                    <a:noFill/>
                  </a:ln>
                  <a:solidFill>
                    <a:srgbClr val="EEECE1">
                      <a:lumMod val="10000"/>
                    </a:srgbClr>
                  </a:solidFill>
                  <a:effectLst/>
                  <a:uLnTx/>
                  <a:uFillTx/>
                  <a:latin typeface="Times New Roman" panose="02020603050405020304" pitchFamily="18" charset="0"/>
                  <a:ea typeface="+mn-ea"/>
                  <a:cs typeface="Times New Roman" panose="02020603050405020304" pitchFamily="18" charset="0"/>
                </a:rPr>
                <a:t> 1945</a:t>
              </a:r>
            </a:p>
          </p:txBody>
        </p:sp>
        <p:grpSp>
          <p:nvGrpSpPr>
            <p:cNvPr id="94" name="Group 92"/>
            <p:cNvGrpSpPr/>
            <p:nvPr/>
          </p:nvGrpSpPr>
          <p:grpSpPr bwMode="auto">
            <a:xfrm>
              <a:off x="3463926" y="3927476"/>
              <a:ext cx="1489075" cy="663575"/>
              <a:chOff x="2452688" y="2863775"/>
              <a:chExt cx="1819275" cy="662858"/>
            </a:xfrm>
          </p:grpSpPr>
          <p:sp>
            <p:nvSpPr>
              <p:cNvPr id="95" name="Freeform 94"/>
              <p:cNvSpPr/>
              <p:nvPr/>
            </p:nvSpPr>
            <p:spPr>
              <a:xfrm>
                <a:off x="2452688" y="2863775"/>
                <a:ext cx="1819275" cy="583569"/>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1" fmla="*/ 1824037 w 1824037"/>
                  <a:gd name="connsiteY0-2" fmla="*/ 300038 h 585788"/>
                  <a:gd name="connsiteX1-3" fmla="*/ 1590675 w 1824037"/>
                  <a:gd name="connsiteY1-4" fmla="*/ 71438 h 585788"/>
                  <a:gd name="connsiteX2-5" fmla="*/ 500062 w 1824037"/>
                  <a:gd name="connsiteY2-6" fmla="*/ 0 h 585788"/>
                  <a:gd name="connsiteX3-7" fmla="*/ 9525 w 1824037"/>
                  <a:gd name="connsiteY3-8" fmla="*/ 66675 h 585788"/>
                  <a:gd name="connsiteX4-9" fmla="*/ 0 w 1824037"/>
                  <a:gd name="connsiteY4-10" fmla="*/ 581025 h 585788"/>
                  <a:gd name="connsiteX5-11" fmla="*/ 233362 w 1824037"/>
                  <a:gd name="connsiteY5-12" fmla="*/ 500063 h 585788"/>
                  <a:gd name="connsiteX6-13" fmla="*/ 842962 w 1824037"/>
                  <a:gd name="connsiteY6-14" fmla="*/ 538163 h 585788"/>
                  <a:gd name="connsiteX7-15" fmla="*/ 1614487 w 1824037"/>
                  <a:gd name="connsiteY7-16" fmla="*/ 585788 h 585788"/>
                  <a:gd name="connsiteX8-17" fmla="*/ 1824037 w 1824037"/>
                  <a:gd name="connsiteY8-18" fmla="*/ 300038 h 585788"/>
                  <a:gd name="connsiteX0-19" fmla="*/ 1824037 w 1824037"/>
                  <a:gd name="connsiteY0-20" fmla="*/ 303288 h 589038"/>
                  <a:gd name="connsiteX1-21" fmla="*/ 1590675 w 1824037"/>
                  <a:gd name="connsiteY1-22" fmla="*/ 74688 h 589038"/>
                  <a:gd name="connsiteX2-23" fmla="*/ 500062 w 1824037"/>
                  <a:gd name="connsiteY2-24" fmla="*/ 3250 h 589038"/>
                  <a:gd name="connsiteX3-25" fmla="*/ 9525 w 1824037"/>
                  <a:gd name="connsiteY3-26" fmla="*/ 69925 h 589038"/>
                  <a:gd name="connsiteX4-27" fmla="*/ 0 w 1824037"/>
                  <a:gd name="connsiteY4-28" fmla="*/ 584275 h 589038"/>
                  <a:gd name="connsiteX5-29" fmla="*/ 233362 w 1824037"/>
                  <a:gd name="connsiteY5-30" fmla="*/ 503313 h 589038"/>
                  <a:gd name="connsiteX6-31" fmla="*/ 842962 w 1824037"/>
                  <a:gd name="connsiteY6-32" fmla="*/ 541413 h 589038"/>
                  <a:gd name="connsiteX7-33" fmla="*/ 1614487 w 1824037"/>
                  <a:gd name="connsiteY7-34" fmla="*/ 589038 h 589038"/>
                  <a:gd name="connsiteX8-35" fmla="*/ 1824037 w 1824037"/>
                  <a:gd name="connsiteY8-36" fmla="*/ 303288 h 589038"/>
                  <a:gd name="connsiteX0-37" fmla="*/ 1824037 w 1824037"/>
                  <a:gd name="connsiteY0-38" fmla="*/ 303288 h 589038"/>
                  <a:gd name="connsiteX1-39" fmla="*/ 1590675 w 1824037"/>
                  <a:gd name="connsiteY1-40" fmla="*/ 74688 h 589038"/>
                  <a:gd name="connsiteX2-41" fmla="*/ 500062 w 1824037"/>
                  <a:gd name="connsiteY2-42" fmla="*/ 3250 h 589038"/>
                  <a:gd name="connsiteX3-43" fmla="*/ 9525 w 1824037"/>
                  <a:gd name="connsiteY3-44" fmla="*/ 69925 h 589038"/>
                  <a:gd name="connsiteX4-45" fmla="*/ 0 w 1824037"/>
                  <a:gd name="connsiteY4-46" fmla="*/ 584275 h 589038"/>
                  <a:gd name="connsiteX5-47" fmla="*/ 233362 w 1824037"/>
                  <a:gd name="connsiteY5-48" fmla="*/ 503313 h 589038"/>
                  <a:gd name="connsiteX6-49" fmla="*/ 842962 w 1824037"/>
                  <a:gd name="connsiteY6-50" fmla="*/ 541413 h 589038"/>
                  <a:gd name="connsiteX7-51" fmla="*/ 1614487 w 1824037"/>
                  <a:gd name="connsiteY7-52" fmla="*/ 589038 h 589038"/>
                  <a:gd name="connsiteX8-53" fmla="*/ 1824037 w 1824037"/>
                  <a:gd name="connsiteY8-54" fmla="*/ 303288 h 589038"/>
                  <a:gd name="connsiteX0-55" fmla="*/ 1824037 w 1824037"/>
                  <a:gd name="connsiteY0-56" fmla="*/ 303288 h 589038"/>
                  <a:gd name="connsiteX1-57" fmla="*/ 1590675 w 1824037"/>
                  <a:gd name="connsiteY1-58" fmla="*/ 74688 h 589038"/>
                  <a:gd name="connsiteX2-59" fmla="*/ 500062 w 1824037"/>
                  <a:gd name="connsiteY2-60" fmla="*/ 3250 h 589038"/>
                  <a:gd name="connsiteX3-61" fmla="*/ 9525 w 1824037"/>
                  <a:gd name="connsiteY3-62" fmla="*/ 69925 h 589038"/>
                  <a:gd name="connsiteX4-63" fmla="*/ 0 w 1824037"/>
                  <a:gd name="connsiteY4-64" fmla="*/ 584275 h 589038"/>
                  <a:gd name="connsiteX5-65" fmla="*/ 233362 w 1824037"/>
                  <a:gd name="connsiteY5-66" fmla="*/ 503313 h 589038"/>
                  <a:gd name="connsiteX6-67" fmla="*/ 842962 w 1824037"/>
                  <a:gd name="connsiteY6-68" fmla="*/ 541413 h 589038"/>
                  <a:gd name="connsiteX7-69" fmla="*/ 1614487 w 1824037"/>
                  <a:gd name="connsiteY7-70" fmla="*/ 589038 h 589038"/>
                  <a:gd name="connsiteX8-71" fmla="*/ 1824037 w 1824037"/>
                  <a:gd name="connsiteY8-72" fmla="*/ 303288 h 589038"/>
                  <a:gd name="connsiteX0-73" fmla="*/ 1824037 w 1824037"/>
                  <a:gd name="connsiteY0-74" fmla="*/ 303288 h 589038"/>
                  <a:gd name="connsiteX1-75" fmla="*/ 1590675 w 1824037"/>
                  <a:gd name="connsiteY1-76" fmla="*/ 74688 h 589038"/>
                  <a:gd name="connsiteX2-77" fmla="*/ 500062 w 1824037"/>
                  <a:gd name="connsiteY2-78" fmla="*/ 3250 h 589038"/>
                  <a:gd name="connsiteX3-79" fmla="*/ 9525 w 1824037"/>
                  <a:gd name="connsiteY3-80" fmla="*/ 69925 h 589038"/>
                  <a:gd name="connsiteX4-81" fmla="*/ 0 w 1824037"/>
                  <a:gd name="connsiteY4-82" fmla="*/ 577131 h 589038"/>
                  <a:gd name="connsiteX5-83" fmla="*/ 233362 w 1824037"/>
                  <a:gd name="connsiteY5-84" fmla="*/ 503313 h 589038"/>
                  <a:gd name="connsiteX6-85" fmla="*/ 842962 w 1824037"/>
                  <a:gd name="connsiteY6-86" fmla="*/ 541413 h 589038"/>
                  <a:gd name="connsiteX7-87" fmla="*/ 1614487 w 1824037"/>
                  <a:gd name="connsiteY7-88" fmla="*/ 589038 h 589038"/>
                  <a:gd name="connsiteX8-89" fmla="*/ 1824037 w 1824037"/>
                  <a:gd name="connsiteY8-90" fmla="*/ 303288 h 589038"/>
                  <a:gd name="connsiteX0-91" fmla="*/ 1824037 w 1824037"/>
                  <a:gd name="connsiteY0-92" fmla="*/ 303288 h 589038"/>
                  <a:gd name="connsiteX1-93" fmla="*/ 1590675 w 1824037"/>
                  <a:gd name="connsiteY1-94" fmla="*/ 74688 h 589038"/>
                  <a:gd name="connsiteX2-95" fmla="*/ 500062 w 1824037"/>
                  <a:gd name="connsiteY2-96" fmla="*/ 3250 h 589038"/>
                  <a:gd name="connsiteX3-97" fmla="*/ 9525 w 1824037"/>
                  <a:gd name="connsiteY3-98" fmla="*/ 69925 h 589038"/>
                  <a:gd name="connsiteX4-99" fmla="*/ 0 w 1824037"/>
                  <a:gd name="connsiteY4-100" fmla="*/ 577131 h 589038"/>
                  <a:gd name="connsiteX5-101" fmla="*/ 233362 w 1824037"/>
                  <a:gd name="connsiteY5-102" fmla="*/ 503313 h 589038"/>
                  <a:gd name="connsiteX6-103" fmla="*/ 842962 w 1824037"/>
                  <a:gd name="connsiteY6-104" fmla="*/ 541413 h 589038"/>
                  <a:gd name="connsiteX7-105" fmla="*/ 1614487 w 1824037"/>
                  <a:gd name="connsiteY7-106" fmla="*/ 589038 h 589038"/>
                  <a:gd name="connsiteX8-107" fmla="*/ 1824037 w 1824037"/>
                  <a:gd name="connsiteY8-108" fmla="*/ 303288 h 589038"/>
                  <a:gd name="connsiteX0-109" fmla="*/ 1824037 w 1824037"/>
                  <a:gd name="connsiteY0-110" fmla="*/ 303288 h 584276"/>
                  <a:gd name="connsiteX1-111" fmla="*/ 1590675 w 1824037"/>
                  <a:gd name="connsiteY1-112" fmla="*/ 74688 h 584276"/>
                  <a:gd name="connsiteX2-113" fmla="*/ 500062 w 1824037"/>
                  <a:gd name="connsiteY2-114" fmla="*/ 3250 h 584276"/>
                  <a:gd name="connsiteX3-115" fmla="*/ 9525 w 1824037"/>
                  <a:gd name="connsiteY3-116" fmla="*/ 69925 h 584276"/>
                  <a:gd name="connsiteX4-117" fmla="*/ 0 w 1824037"/>
                  <a:gd name="connsiteY4-118" fmla="*/ 577131 h 584276"/>
                  <a:gd name="connsiteX5-119" fmla="*/ 233362 w 1824037"/>
                  <a:gd name="connsiteY5-120" fmla="*/ 503313 h 584276"/>
                  <a:gd name="connsiteX6-121" fmla="*/ 842962 w 1824037"/>
                  <a:gd name="connsiteY6-122" fmla="*/ 541413 h 584276"/>
                  <a:gd name="connsiteX7-123" fmla="*/ 1604962 w 1824037"/>
                  <a:gd name="connsiteY7-124" fmla="*/ 584276 h 584276"/>
                  <a:gd name="connsiteX8-125" fmla="*/ 1824037 w 1824037"/>
                  <a:gd name="connsiteY8-126" fmla="*/ 303288 h 584276"/>
                  <a:gd name="connsiteX0-127" fmla="*/ 1824037 w 1824037"/>
                  <a:gd name="connsiteY0-128" fmla="*/ 303288 h 584276"/>
                  <a:gd name="connsiteX1-129" fmla="*/ 1590675 w 1824037"/>
                  <a:gd name="connsiteY1-130" fmla="*/ 74688 h 584276"/>
                  <a:gd name="connsiteX2-131" fmla="*/ 500062 w 1824037"/>
                  <a:gd name="connsiteY2-132" fmla="*/ 3250 h 584276"/>
                  <a:gd name="connsiteX3-133" fmla="*/ 9525 w 1824037"/>
                  <a:gd name="connsiteY3-134" fmla="*/ 69925 h 584276"/>
                  <a:gd name="connsiteX4-135" fmla="*/ 0 w 1824037"/>
                  <a:gd name="connsiteY4-136" fmla="*/ 577131 h 584276"/>
                  <a:gd name="connsiteX5-137" fmla="*/ 233362 w 1824037"/>
                  <a:gd name="connsiteY5-138" fmla="*/ 503313 h 584276"/>
                  <a:gd name="connsiteX6-139" fmla="*/ 842962 w 1824037"/>
                  <a:gd name="connsiteY6-140" fmla="*/ 541413 h 584276"/>
                  <a:gd name="connsiteX7-141" fmla="*/ 1604962 w 1824037"/>
                  <a:gd name="connsiteY7-142" fmla="*/ 584276 h 584276"/>
                  <a:gd name="connsiteX8-143" fmla="*/ 1824037 w 1824037"/>
                  <a:gd name="connsiteY8-144" fmla="*/ 303288 h 584276"/>
                  <a:gd name="connsiteX0-145" fmla="*/ 1824037 w 1824037"/>
                  <a:gd name="connsiteY0-146" fmla="*/ 303288 h 584276"/>
                  <a:gd name="connsiteX1-147" fmla="*/ 1590675 w 1824037"/>
                  <a:gd name="connsiteY1-148" fmla="*/ 74688 h 584276"/>
                  <a:gd name="connsiteX2-149" fmla="*/ 500062 w 1824037"/>
                  <a:gd name="connsiteY2-150" fmla="*/ 3250 h 584276"/>
                  <a:gd name="connsiteX3-151" fmla="*/ 9525 w 1824037"/>
                  <a:gd name="connsiteY3-152" fmla="*/ 69925 h 584276"/>
                  <a:gd name="connsiteX4-153" fmla="*/ 0 w 1824037"/>
                  <a:gd name="connsiteY4-154" fmla="*/ 577131 h 584276"/>
                  <a:gd name="connsiteX5-155" fmla="*/ 233362 w 1824037"/>
                  <a:gd name="connsiteY5-156" fmla="*/ 503313 h 584276"/>
                  <a:gd name="connsiteX6-157" fmla="*/ 842962 w 1824037"/>
                  <a:gd name="connsiteY6-158" fmla="*/ 541413 h 584276"/>
                  <a:gd name="connsiteX7-159" fmla="*/ 1604962 w 1824037"/>
                  <a:gd name="connsiteY7-160" fmla="*/ 584276 h 584276"/>
                  <a:gd name="connsiteX8-161" fmla="*/ 1824037 w 1824037"/>
                  <a:gd name="connsiteY8-162" fmla="*/ 303288 h 584276"/>
                  <a:gd name="connsiteX0-163" fmla="*/ 1824037 w 1824037"/>
                  <a:gd name="connsiteY0-164" fmla="*/ 303288 h 584276"/>
                  <a:gd name="connsiteX1-165" fmla="*/ 1590675 w 1824037"/>
                  <a:gd name="connsiteY1-166" fmla="*/ 74688 h 584276"/>
                  <a:gd name="connsiteX2-167" fmla="*/ 500062 w 1824037"/>
                  <a:gd name="connsiteY2-168" fmla="*/ 3250 h 584276"/>
                  <a:gd name="connsiteX3-169" fmla="*/ 9525 w 1824037"/>
                  <a:gd name="connsiteY3-170" fmla="*/ 69925 h 584276"/>
                  <a:gd name="connsiteX4-171" fmla="*/ 0 w 1824037"/>
                  <a:gd name="connsiteY4-172" fmla="*/ 577131 h 584276"/>
                  <a:gd name="connsiteX5-173" fmla="*/ 233362 w 1824037"/>
                  <a:gd name="connsiteY5-174" fmla="*/ 503313 h 584276"/>
                  <a:gd name="connsiteX6-175" fmla="*/ 842962 w 1824037"/>
                  <a:gd name="connsiteY6-176" fmla="*/ 541413 h 584276"/>
                  <a:gd name="connsiteX7-177" fmla="*/ 1604962 w 1824037"/>
                  <a:gd name="connsiteY7-178" fmla="*/ 584276 h 584276"/>
                  <a:gd name="connsiteX8-179" fmla="*/ 1824037 w 1824037"/>
                  <a:gd name="connsiteY8-180" fmla="*/ 303288 h 584276"/>
                  <a:gd name="connsiteX0-181" fmla="*/ 1824037 w 1824037"/>
                  <a:gd name="connsiteY0-182" fmla="*/ 303288 h 584276"/>
                  <a:gd name="connsiteX1-183" fmla="*/ 1604962 w 1824037"/>
                  <a:gd name="connsiteY1-184" fmla="*/ 74688 h 584276"/>
                  <a:gd name="connsiteX2-185" fmla="*/ 500062 w 1824037"/>
                  <a:gd name="connsiteY2-186" fmla="*/ 3250 h 584276"/>
                  <a:gd name="connsiteX3-187" fmla="*/ 9525 w 1824037"/>
                  <a:gd name="connsiteY3-188" fmla="*/ 69925 h 584276"/>
                  <a:gd name="connsiteX4-189" fmla="*/ 0 w 1824037"/>
                  <a:gd name="connsiteY4-190" fmla="*/ 577131 h 584276"/>
                  <a:gd name="connsiteX5-191" fmla="*/ 233362 w 1824037"/>
                  <a:gd name="connsiteY5-192" fmla="*/ 503313 h 584276"/>
                  <a:gd name="connsiteX6-193" fmla="*/ 842962 w 1824037"/>
                  <a:gd name="connsiteY6-194" fmla="*/ 541413 h 584276"/>
                  <a:gd name="connsiteX7-195" fmla="*/ 1604962 w 1824037"/>
                  <a:gd name="connsiteY7-196" fmla="*/ 584276 h 584276"/>
                  <a:gd name="connsiteX8-197" fmla="*/ 1824037 w 1824037"/>
                  <a:gd name="connsiteY8-198" fmla="*/ 303288 h 584276"/>
                  <a:gd name="connsiteX0-199" fmla="*/ 1819275 w 1819275"/>
                  <a:gd name="connsiteY0-200" fmla="*/ 312813 h 584276"/>
                  <a:gd name="connsiteX1-201" fmla="*/ 1604962 w 1819275"/>
                  <a:gd name="connsiteY1-202" fmla="*/ 74688 h 584276"/>
                  <a:gd name="connsiteX2-203" fmla="*/ 500062 w 1819275"/>
                  <a:gd name="connsiteY2-204" fmla="*/ 3250 h 584276"/>
                  <a:gd name="connsiteX3-205" fmla="*/ 9525 w 1819275"/>
                  <a:gd name="connsiteY3-206" fmla="*/ 69925 h 584276"/>
                  <a:gd name="connsiteX4-207" fmla="*/ 0 w 1819275"/>
                  <a:gd name="connsiteY4-208" fmla="*/ 577131 h 584276"/>
                  <a:gd name="connsiteX5-209" fmla="*/ 233362 w 1819275"/>
                  <a:gd name="connsiteY5-210" fmla="*/ 503313 h 584276"/>
                  <a:gd name="connsiteX6-211" fmla="*/ 842962 w 1819275"/>
                  <a:gd name="connsiteY6-212" fmla="*/ 541413 h 584276"/>
                  <a:gd name="connsiteX7-213" fmla="*/ 1604962 w 1819275"/>
                  <a:gd name="connsiteY7-214" fmla="*/ 584276 h 584276"/>
                  <a:gd name="connsiteX8-215" fmla="*/ 1819275 w 1819275"/>
                  <a:gd name="connsiteY8-216" fmla="*/ 312813 h 584276"/>
                  <a:gd name="connsiteX0-217" fmla="*/ 1819275 w 1819275"/>
                  <a:gd name="connsiteY0-218" fmla="*/ 312813 h 584276"/>
                  <a:gd name="connsiteX1-219" fmla="*/ 1604962 w 1819275"/>
                  <a:gd name="connsiteY1-220" fmla="*/ 74688 h 584276"/>
                  <a:gd name="connsiteX2-221" fmla="*/ 500062 w 1819275"/>
                  <a:gd name="connsiteY2-222" fmla="*/ 3250 h 584276"/>
                  <a:gd name="connsiteX3-223" fmla="*/ 9525 w 1819275"/>
                  <a:gd name="connsiteY3-224" fmla="*/ 69925 h 584276"/>
                  <a:gd name="connsiteX4-225" fmla="*/ 0 w 1819275"/>
                  <a:gd name="connsiteY4-226" fmla="*/ 577131 h 584276"/>
                  <a:gd name="connsiteX5-227" fmla="*/ 233362 w 1819275"/>
                  <a:gd name="connsiteY5-228" fmla="*/ 503313 h 584276"/>
                  <a:gd name="connsiteX6-229" fmla="*/ 842962 w 1819275"/>
                  <a:gd name="connsiteY6-230" fmla="*/ 541413 h 584276"/>
                  <a:gd name="connsiteX7-231" fmla="*/ 1604962 w 1819275"/>
                  <a:gd name="connsiteY7-232" fmla="*/ 584276 h 584276"/>
                  <a:gd name="connsiteX8-233" fmla="*/ 1819275 w 1819275"/>
                  <a:gd name="connsiteY8-234" fmla="*/ 312813 h 584276"/>
                  <a:gd name="connsiteX0-235" fmla="*/ 1819275 w 1819275"/>
                  <a:gd name="connsiteY0-236" fmla="*/ 312813 h 584276"/>
                  <a:gd name="connsiteX1-237" fmla="*/ 1604962 w 1819275"/>
                  <a:gd name="connsiteY1-238" fmla="*/ 74688 h 584276"/>
                  <a:gd name="connsiteX2-239" fmla="*/ 500062 w 1819275"/>
                  <a:gd name="connsiteY2-240" fmla="*/ 3250 h 584276"/>
                  <a:gd name="connsiteX3-241" fmla="*/ 9525 w 1819275"/>
                  <a:gd name="connsiteY3-242" fmla="*/ 69925 h 584276"/>
                  <a:gd name="connsiteX4-243" fmla="*/ 0 w 1819275"/>
                  <a:gd name="connsiteY4-244" fmla="*/ 577131 h 584276"/>
                  <a:gd name="connsiteX5-245" fmla="*/ 233362 w 1819275"/>
                  <a:gd name="connsiteY5-246" fmla="*/ 503313 h 584276"/>
                  <a:gd name="connsiteX6-247" fmla="*/ 842962 w 1819275"/>
                  <a:gd name="connsiteY6-248" fmla="*/ 541413 h 584276"/>
                  <a:gd name="connsiteX7-249" fmla="*/ 1604962 w 1819275"/>
                  <a:gd name="connsiteY7-250" fmla="*/ 584276 h 584276"/>
                  <a:gd name="connsiteX8-251" fmla="*/ 1819275 w 1819275"/>
                  <a:gd name="connsiteY8-252" fmla="*/ 312813 h 5842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DCA0D"/>
                  </a:gs>
                  <a:gs pos="0">
                    <a:srgbClr val="9DCA0D">
                      <a:lumMod val="95000"/>
                      <a:lumOff val="5000"/>
                    </a:srgbClr>
                  </a:gs>
                  <a:gs pos="49000">
                    <a:srgbClr val="9DCA0D">
                      <a:lumMod val="90000"/>
                    </a:srgbClr>
                  </a:gs>
                  <a:gs pos="60000">
                    <a:srgbClr val="9DCA0D"/>
                  </a:gs>
                  <a:gs pos="100000">
                    <a:srgbClr val="9DCA0D">
                      <a:lumMod val="80000"/>
                    </a:srgbClr>
                  </a:gs>
                  <a:gs pos="84000">
                    <a:srgbClr val="9DCA0D">
                      <a:lumMod val="50000"/>
                      <a:lumOff val="50000"/>
                    </a:srgbClr>
                  </a:gs>
                  <a:gs pos="80000">
                    <a:srgbClr val="9DCA0D">
                      <a:lumMod val="50000"/>
                      <a:lumOff val="50000"/>
                    </a:srgbClr>
                  </a:gs>
                </a:gsLst>
                <a:lin ang="10800000" scaled="1"/>
                <a:tileRect/>
              </a:gradFill>
              <a:ln w="3175" cap="flat" cmpd="sng" algn="ctr">
                <a:noFill/>
                <a:prstDash val="solid"/>
              </a:ln>
              <a:effectLst>
                <a:outerShdw blurRad="50800" dist="38100" dir="5400000" algn="t" rotWithShape="0">
                  <a:prstClr val="black">
                    <a:alpha val="5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96" name="Freeform 95"/>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1" fmla="*/ 235743 w 245268"/>
                  <a:gd name="connsiteY0-2" fmla="*/ 138113 h 138113"/>
                  <a:gd name="connsiteX1-3" fmla="*/ 245268 w 245268"/>
                  <a:gd name="connsiteY1-4" fmla="*/ 0 h 138113"/>
                  <a:gd name="connsiteX2-5" fmla="*/ 0 w 245268"/>
                  <a:gd name="connsiteY2-6" fmla="*/ 78581 h 138113"/>
                  <a:gd name="connsiteX3-7" fmla="*/ 235743 w 245268"/>
                  <a:gd name="connsiteY3-8" fmla="*/ 138113 h 138113"/>
                  <a:gd name="connsiteX0-9" fmla="*/ 235743 w 245268"/>
                  <a:gd name="connsiteY0-10" fmla="*/ 138113 h 138113"/>
                  <a:gd name="connsiteX1-11" fmla="*/ 245268 w 245268"/>
                  <a:gd name="connsiteY1-12" fmla="*/ 0 h 138113"/>
                  <a:gd name="connsiteX2-13" fmla="*/ 0 w 245268"/>
                  <a:gd name="connsiteY2-14" fmla="*/ 78581 h 138113"/>
                  <a:gd name="connsiteX3-15" fmla="*/ 235743 w 245268"/>
                  <a:gd name="connsiteY3-16" fmla="*/ 138113 h 138113"/>
                  <a:gd name="connsiteX0-17" fmla="*/ 240506 w 245268"/>
                  <a:gd name="connsiteY0-18" fmla="*/ 159545 h 159545"/>
                  <a:gd name="connsiteX1-19" fmla="*/ 245268 w 245268"/>
                  <a:gd name="connsiteY1-20" fmla="*/ 0 h 159545"/>
                  <a:gd name="connsiteX2-21" fmla="*/ 0 w 245268"/>
                  <a:gd name="connsiteY2-22" fmla="*/ 78581 h 159545"/>
                  <a:gd name="connsiteX3-23" fmla="*/ 240506 w 245268"/>
                  <a:gd name="connsiteY3-24" fmla="*/ 159545 h 159545"/>
                  <a:gd name="connsiteX0-25" fmla="*/ 240506 w 245268"/>
                  <a:gd name="connsiteY0-26" fmla="*/ 159545 h 159545"/>
                  <a:gd name="connsiteX1-27" fmla="*/ 245268 w 245268"/>
                  <a:gd name="connsiteY1-28" fmla="*/ 0 h 159545"/>
                  <a:gd name="connsiteX2-29" fmla="*/ 0 w 245268"/>
                  <a:gd name="connsiteY2-30" fmla="*/ 78581 h 159545"/>
                  <a:gd name="connsiteX3-31" fmla="*/ 240506 w 245268"/>
                  <a:gd name="connsiteY3-32" fmla="*/ 159545 h 159545"/>
                  <a:gd name="connsiteX0-33" fmla="*/ 240506 w 245268"/>
                  <a:gd name="connsiteY0-34" fmla="*/ 159545 h 159545"/>
                  <a:gd name="connsiteX1-35" fmla="*/ 245268 w 245268"/>
                  <a:gd name="connsiteY1-36" fmla="*/ 0 h 159545"/>
                  <a:gd name="connsiteX2-37" fmla="*/ 0 w 245268"/>
                  <a:gd name="connsiteY2-38" fmla="*/ 78581 h 159545"/>
                  <a:gd name="connsiteX3-39" fmla="*/ 240506 w 245268"/>
                  <a:gd name="connsiteY3-40" fmla="*/ 159545 h 159545"/>
                  <a:gd name="connsiteX0-41" fmla="*/ 240506 w 245268"/>
                  <a:gd name="connsiteY0-42" fmla="*/ 159545 h 159545"/>
                  <a:gd name="connsiteX1-43" fmla="*/ 245268 w 245268"/>
                  <a:gd name="connsiteY1-44" fmla="*/ 0 h 159545"/>
                  <a:gd name="connsiteX2-45" fmla="*/ 0 w 245268"/>
                  <a:gd name="connsiteY2-46" fmla="*/ 78581 h 159545"/>
                  <a:gd name="connsiteX3-47" fmla="*/ 240506 w 245268"/>
                  <a:gd name="connsiteY3-48" fmla="*/ 159545 h 159545"/>
                  <a:gd name="connsiteX0-49" fmla="*/ 240506 w 245268"/>
                  <a:gd name="connsiteY0-50" fmla="*/ 159545 h 159545"/>
                  <a:gd name="connsiteX1-51" fmla="*/ 245268 w 245268"/>
                  <a:gd name="connsiteY1-52" fmla="*/ 0 h 159545"/>
                  <a:gd name="connsiteX2-53" fmla="*/ 0 w 245268"/>
                  <a:gd name="connsiteY2-54" fmla="*/ 78581 h 159545"/>
                  <a:gd name="connsiteX3-55" fmla="*/ 240506 w 245268"/>
                  <a:gd name="connsiteY3-56" fmla="*/ 159545 h 159545"/>
                  <a:gd name="connsiteX0-57" fmla="*/ 240506 w 245268"/>
                  <a:gd name="connsiteY0-58" fmla="*/ 159545 h 159545"/>
                  <a:gd name="connsiteX1-59" fmla="*/ 245268 w 245268"/>
                  <a:gd name="connsiteY1-60" fmla="*/ 0 h 159545"/>
                  <a:gd name="connsiteX2-61" fmla="*/ 0 w 245268"/>
                  <a:gd name="connsiteY2-62" fmla="*/ 78581 h 159545"/>
                  <a:gd name="connsiteX3-63" fmla="*/ 240506 w 245268"/>
                  <a:gd name="connsiteY3-64" fmla="*/ 159545 h 159545"/>
                  <a:gd name="connsiteX0-65" fmla="*/ 240506 w 245268"/>
                  <a:gd name="connsiteY0-66" fmla="*/ 159545 h 159545"/>
                  <a:gd name="connsiteX1-67" fmla="*/ 245268 w 245268"/>
                  <a:gd name="connsiteY1-68" fmla="*/ 0 h 159545"/>
                  <a:gd name="connsiteX2-69" fmla="*/ 0 w 245268"/>
                  <a:gd name="connsiteY2-70" fmla="*/ 78581 h 159545"/>
                  <a:gd name="connsiteX3-71" fmla="*/ 240506 w 245268"/>
                  <a:gd name="connsiteY3-72" fmla="*/ 159545 h 159545"/>
                  <a:gd name="connsiteX0-73" fmla="*/ 240506 w 242887"/>
                  <a:gd name="connsiteY0-74" fmla="*/ 147639 h 147639"/>
                  <a:gd name="connsiteX1-75" fmla="*/ 242887 w 242887"/>
                  <a:gd name="connsiteY1-76" fmla="*/ 0 h 147639"/>
                  <a:gd name="connsiteX2-77" fmla="*/ 0 w 242887"/>
                  <a:gd name="connsiteY2-78" fmla="*/ 66675 h 147639"/>
                  <a:gd name="connsiteX3-79" fmla="*/ 240506 w 242887"/>
                  <a:gd name="connsiteY3-80" fmla="*/ 147639 h 147639"/>
                  <a:gd name="connsiteX0-81" fmla="*/ 240506 w 245268"/>
                  <a:gd name="connsiteY0-82" fmla="*/ 154783 h 154783"/>
                  <a:gd name="connsiteX1-83" fmla="*/ 245268 w 245268"/>
                  <a:gd name="connsiteY1-84" fmla="*/ 0 h 154783"/>
                  <a:gd name="connsiteX2-85" fmla="*/ 0 w 245268"/>
                  <a:gd name="connsiteY2-86" fmla="*/ 73819 h 154783"/>
                  <a:gd name="connsiteX3-87" fmla="*/ 240506 w 245268"/>
                  <a:gd name="connsiteY3-88" fmla="*/ 154783 h 154783"/>
                  <a:gd name="connsiteX0-89" fmla="*/ 247650 w 247755"/>
                  <a:gd name="connsiteY0-90" fmla="*/ 157165 h 157165"/>
                  <a:gd name="connsiteX1-91" fmla="*/ 245268 w 247755"/>
                  <a:gd name="connsiteY1-92" fmla="*/ 0 h 157165"/>
                  <a:gd name="connsiteX2-93" fmla="*/ 0 w 247755"/>
                  <a:gd name="connsiteY2-94" fmla="*/ 73819 h 157165"/>
                  <a:gd name="connsiteX3-95" fmla="*/ 247650 w 247755"/>
                  <a:gd name="connsiteY3-96" fmla="*/ 157165 h 157165"/>
                </a:gdLst>
                <a:ahLst/>
                <a:cxnLst>
                  <a:cxn ang="0">
                    <a:pos x="connsiteX0-1" y="connsiteY0-2"/>
                  </a:cxn>
                  <a:cxn ang="0">
                    <a:pos x="connsiteX1-3" y="connsiteY1-4"/>
                  </a:cxn>
                  <a:cxn ang="0">
                    <a:pos x="connsiteX2-5" y="connsiteY2-6"/>
                  </a:cxn>
                  <a:cxn ang="0">
                    <a:pos x="connsiteX3-7" y="connsiteY3-8"/>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7B9E0A"/>
              </a:solidFill>
              <a:ln w="3175" cap="flat" cmpd="sng" algn="ctr">
                <a:noFill/>
                <a:prstDash val="solid"/>
              </a:ln>
              <a:effectLst>
                <a:innerShdw blurRad="63500" dist="508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sp>
          <p:nvSpPr>
            <p:cNvPr id="97" name="Rectangle 96"/>
            <p:cNvSpPr/>
            <p:nvPr/>
          </p:nvSpPr>
          <p:spPr>
            <a:xfrm>
              <a:off x="3752173" y="4002178"/>
              <a:ext cx="1143001" cy="434793"/>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0" i="0" u="none" strike="noStrike" kern="0" cap="none" spc="0" normalizeH="0" baseline="0" noProof="0" dirty="0">
                  <a:ln>
                    <a:noFill/>
                  </a:ln>
                  <a:solidFill>
                    <a:srgbClr val="EEECE1">
                      <a:lumMod val="10000"/>
                    </a:srgbClr>
                  </a:solidFill>
                  <a:effectLst>
                    <a:glow rad="127000">
                      <a:srgbClr val="526907">
                        <a:alpha val="80000"/>
                      </a:srgbClr>
                    </a:glow>
                  </a:effectLst>
                  <a:uLnTx/>
                  <a:uFillTx/>
                  <a:latin typeface="Times New Roman" panose="02020603050405020304" pitchFamily="18" charset="0"/>
                  <a:ea typeface="+mn-ea"/>
                  <a:cs typeface="Times New Roman" panose="02020603050405020304" pitchFamily="18" charset="0"/>
                </a:rPr>
                <a:t>I</a:t>
              </a:r>
              <a:r>
                <a:rPr kumimoji="0" lang="en-US" sz="2800" b="1" i="0" u="none" strike="noStrike" kern="0" cap="none" spc="0" normalizeH="0" baseline="0" noProof="0" dirty="0">
                  <a:ln>
                    <a:noFill/>
                  </a:ln>
                  <a:solidFill>
                    <a:srgbClr val="EEECE1">
                      <a:lumMod val="10000"/>
                    </a:srgbClr>
                  </a:solidFill>
                  <a:effectLst>
                    <a:glow rad="127000">
                      <a:srgbClr val="526907">
                        <a:alpha val="80000"/>
                      </a:srgbClr>
                    </a:glow>
                  </a:effectLst>
                  <a:uLnTx/>
                  <a:uFillTx/>
                  <a:latin typeface="Times New Roman" panose="02020603050405020304" pitchFamily="18" charset="0"/>
                  <a:ea typeface="+mn-ea"/>
                  <a:cs typeface="Times New Roman" panose="02020603050405020304" pitchFamily="18" charset="0"/>
                </a:rPr>
                <a:t>I</a:t>
              </a:r>
            </a:p>
          </p:txBody>
        </p:sp>
      </p:grpSp>
      <p:grpSp>
        <p:nvGrpSpPr>
          <p:cNvPr id="4" name="Group 3">
            <a:extLst>
              <a:ext uri="{FF2B5EF4-FFF2-40B4-BE49-F238E27FC236}">
                <a16:creationId xmlns:a16="http://schemas.microsoft.com/office/drawing/2014/main" id="{902095E8-2140-CF49-9D60-EC1E6CD149F8}"/>
              </a:ext>
            </a:extLst>
          </p:cNvPr>
          <p:cNvGrpSpPr/>
          <p:nvPr/>
        </p:nvGrpSpPr>
        <p:grpSpPr>
          <a:xfrm>
            <a:off x="2094217" y="1882680"/>
            <a:ext cx="7251032" cy="1576483"/>
            <a:chOff x="2781300" y="2259013"/>
            <a:chExt cx="7678153" cy="1219200"/>
          </a:xfrm>
        </p:grpSpPr>
        <p:grpSp>
          <p:nvGrpSpPr>
            <p:cNvPr id="60" name="Group 80"/>
            <p:cNvGrpSpPr/>
            <p:nvPr/>
          </p:nvGrpSpPr>
          <p:grpSpPr bwMode="auto">
            <a:xfrm>
              <a:off x="2781300" y="2630488"/>
              <a:ext cx="1047750" cy="493712"/>
              <a:chOff x="1714500" y="3094038"/>
              <a:chExt cx="1047750" cy="551111"/>
            </a:xfrm>
          </p:grpSpPr>
          <p:sp>
            <p:nvSpPr>
              <p:cNvPr id="61" name="Freeform 60"/>
              <p:cNvSpPr/>
              <p:nvPr/>
            </p:nvSpPr>
            <p:spPr>
              <a:xfrm>
                <a:off x="1714500" y="3094038"/>
                <a:ext cx="1047750"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 name="connsiteX0-921" fmla="*/ 793 w 5761832"/>
                  <a:gd name="connsiteY0-922" fmla="*/ 7938 h 559049"/>
                  <a:gd name="connsiteX1-923" fmla="*/ 374650 w 5761832"/>
                  <a:gd name="connsiteY1-924" fmla="*/ 31750 h 559049"/>
                  <a:gd name="connsiteX2-925" fmla="*/ 916782 w 5761832"/>
                  <a:gd name="connsiteY2-926" fmla="*/ 19050 h 559049"/>
                  <a:gd name="connsiteX3-927" fmla="*/ 1047750 w 5761832"/>
                  <a:gd name="connsiteY3-928" fmla="*/ 14288 h 559049"/>
                  <a:gd name="connsiteX4-929" fmla="*/ 4862512 w 5761832"/>
                  <a:gd name="connsiteY4-930" fmla="*/ 19050 h 559049"/>
                  <a:gd name="connsiteX5-931" fmla="*/ 5076032 w 5761832"/>
                  <a:gd name="connsiteY5-932" fmla="*/ 26988 h 559049"/>
                  <a:gd name="connsiteX6-933" fmla="*/ 5759450 w 5761832"/>
                  <a:gd name="connsiteY6-934" fmla="*/ 0 h 559049"/>
                  <a:gd name="connsiteX7-935" fmla="*/ 5577681 w 5761832"/>
                  <a:gd name="connsiteY7-936" fmla="*/ 273050 h 559049"/>
                  <a:gd name="connsiteX8-937" fmla="*/ 5761832 w 5761832"/>
                  <a:gd name="connsiteY8-938" fmla="*/ 522287 h 559049"/>
                  <a:gd name="connsiteX9-939" fmla="*/ 5251450 w 5761832"/>
                  <a:gd name="connsiteY9-940" fmla="*/ 558800 h 559049"/>
                  <a:gd name="connsiteX10-941" fmla="*/ 919163 w 5761832"/>
                  <a:gd name="connsiteY10-942" fmla="*/ 550068 h 559049"/>
                  <a:gd name="connsiteX11-943" fmla="*/ 661194 w 5761832"/>
                  <a:gd name="connsiteY11-944" fmla="*/ 553244 h 559049"/>
                  <a:gd name="connsiteX12-945" fmla="*/ 0 w 5761832"/>
                  <a:gd name="connsiteY12-946" fmla="*/ 527050 h 559049"/>
                  <a:gd name="connsiteX13-947" fmla="*/ 200025 w 5761832"/>
                  <a:gd name="connsiteY13-948" fmla="*/ 271463 h 559049"/>
                  <a:gd name="connsiteX14" fmla="*/ 793 w 5761832"/>
                  <a:gd name="connsiteY14" fmla="*/ 7938 h 559049"/>
                  <a:gd name="connsiteX0-949" fmla="*/ 793 w 5761832"/>
                  <a:gd name="connsiteY0-950" fmla="*/ 7938 h 559049"/>
                  <a:gd name="connsiteX1-951" fmla="*/ 374650 w 5761832"/>
                  <a:gd name="connsiteY1-952" fmla="*/ 31750 h 559049"/>
                  <a:gd name="connsiteX2-953" fmla="*/ 916782 w 5761832"/>
                  <a:gd name="connsiteY2-954" fmla="*/ 19050 h 559049"/>
                  <a:gd name="connsiteX3-955" fmla="*/ 1047750 w 5761832"/>
                  <a:gd name="connsiteY3-956" fmla="*/ 14288 h 559049"/>
                  <a:gd name="connsiteX4-957" fmla="*/ 4862512 w 5761832"/>
                  <a:gd name="connsiteY4-958" fmla="*/ 19050 h 559049"/>
                  <a:gd name="connsiteX5-959" fmla="*/ 5076032 w 5761832"/>
                  <a:gd name="connsiteY5-960" fmla="*/ 26988 h 559049"/>
                  <a:gd name="connsiteX6-961" fmla="*/ 5759450 w 5761832"/>
                  <a:gd name="connsiteY6-962" fmla="*/ 0 h 559049"/>
                  <a:gd name="connsiteX7-963" fmla="*/ 5577681 w 5761832"/>
                  <a:gd name="connsiteY7-964" fmla="*/ 273050 h 559049"/>
                  <a:gd name="connsiteX8-965" fmla="*/ 5761832 w 5761832"/>
                  <a:gd name="connsiteY8-966" fmla="*/ 522287 h 559049"/>
                  <a:gd name="connsiteX9-967" fmla="*/ 5251450 w 5761832"/>
                  <a:gd name="connsiteY9-968" fmla="*/ 558800 h 559049"/>
                  <a:gd name="connsiteX10-969" fmla="*/ 1042988 w 5761832"/>
                  <a:gd name="connsiteY10-970" fmla="*/ 547688 h 559049"/>
                  <a:gd name="connsiteX11-971" fmla="*/ 919163 w 5761832"/>
                  <a:gd name="connsiteY11-972" fmla="*/ 550068 h 559049"/>
                  <a:gd name="connsiteX12-973" fmla="*/ 661194 w 5761832"/>
                  <a:gd name="connsiteY12-974" fmla="*/ 553244 h 559049"/>
                  <a:gd name="connsiteX13-975" fmla="*/ 0 w 5761832"/>
                  <a:gd name="connsiteY13-976" fmla="*/ 527050 h 559049"/>
                  <a:gd name="connsiteX14-977" fmla="*/ 200025 w 5761832"/>
                  <a:gd name="connsiteY14-978" fmla="*/ 271463 h 559049"/>
                  <a:gd name="connsiteX15" fmla="*/ 793 w 5761832"/>
                  <a:gd name="connsiteY15" fmla="*/ 7938 h 559049"/>
                  <a:gd name="connsiteX0-979" fmla="*/ 793 w 5761832"/>
                  <a:gd name="connsiteY0-980" fmla="*/ 7938 h 559049"/>
                  <a:gd name="connsiteX1-981" fmla="*/ 374650 w 5761832"/>
                  <a:gd name="connsiteY1-982" fmla="*/ 31750 h 559049"/>
                  <a:gd name="connsiteX2-983" fmla="*/ 916782 w 5761832"/>
                  <a:gd name="connsiteY2-984" fmla="*/ 19050 h 559049"/>
                  <a:gd name="connsiteX3-985" fmla="*/ 1047750 w 5761832"/>
                  <a:gd name="connsiteY3-986" fmla="*/ 14288 h 559049"/>
                  <a:gd name="connsiteX4-987" fmla="*/ 5076032 w 5761832"/>
                  <a:gd name="connsiteY4-988" fmla="*/ 26988 h 559049"/>
                  <a:gd name="connsiteX5-989" fmla="*/ 5759450 w 5761832"/>
                  <a:gd name="connsiteY5-990" fmla="*/ 0 h 559049"/>
                  <a:gd name="connsiteX6-991" fmla="*/ 5577681 w 5761832"/>
                  <a:gd name="connsiteY6-992" fmla="*/ 273050 h 559049"/>
                  <a:gd name="connsiteX7-993" fmla="*/ 5761832 w 5761832"/>
                  <a:gd name="connsiteY7-994" fmla="*/ 522287 h 559049"/>
                  <a:gd name="connsiteX8-995" fmla="*/ 5251450 w 5761832"/>
                  <a:gd name="connsiteY8-996" fmla="*/ 558800 h 559049"/>
                  <a:gd name="connsiteX9-997" fmla="*/ 1042988 w 5761832"/>
                  <a:gd name="connsiteY9-998" fmla="*/ 547688 h 559049"/>
                  <a:gd name="connsiteX10-999" fmla="*/ 919163 w 5761832"/>
                  <a:gd name="connsiteY10-1000" fmla="*/ 550068 h 559049"/>
                  <a:gd name="connsiteX11-1001" fmla="*/ 661194 w 5761832"/>
                  <a:gd name="connsiteY11-1002" fmla="*/ 553244 h 559049"/>
                  <a:gd name="connsiteX12-1003" fmla="*/ 0 w 5761832"/>
                  <a:gd name="connsiteY12-1004" fmla="*/ 527050 h 559049"/>
                  <a:gd name="connsiteX13-1005" fmla="*/ 200025 w 5761832"/>
                  <a:gd name="connsiteY13-1006" fmla="*/ 271463 h 559049"/>
                  <a:gd name="connsiteX14-1007" fmla="*/ 793 w 5761832"/>
                  <a:gd name="connsiteY14-1008" fmla="*/ 7938 h 559049"/>
                  <a:gd name="connsiteX0-1009" fmla="*/ 793 w 5761832"/>
                  <a:gd name="connsiteY0-1010" fmla="*/ 7938 h 559049"/>
                  <a:gd name="connsiteX1-1011" fmla="*/ 374650 w 5761832"/>
                  <a:gd name="connsiteY1-1012" fmla="*/ 31750 h 559049"/>
                  <a:gd name="connsiteX2-1013" fmla="*/ 916782 w 5761832"/>
                  <a:gd name="connsiteY2-1014" fmla="*/ 19050 h 559049"/>
                  <a:gd name="connsiteX3-1015" fmla="*/ 1047750 w 5761832"/>
                  <a:gd name="connsiteY3-1016" fmla="*/ 14288 h 559049"/>
                  <a:gd name="connsiteX4-1017" fmla="*/ 5759450 w 5761832"/>
                  <a:gd name="connsiteY4-1018" fmla="*/ 0 h 559049"/>
                  <a:gd name="connsiteX5-1019" fmla="*/ 5577681 w 5761832"/>
                  <a:gd name="connsiteY5-1020" fmla="*/ 273050 h 559049"/>
                  <a:gd name="connsiteX6-1021" fmla="*/ 5761832 w 5761832"/>
                  <a:gd name="connsiteY6-1022" fmla="*/ 522287 h 559049"/>
                  <a:gd name="connsiteX7-1023" fmla="*/ 5251450 w 5761832"/>
                  <a:gd name="connsiteY7-1024" fmla="*/ 558800 h 559049"/>
                  <a:gd name="connsiteX8-1025" fmla="*/ 1042988 w 5761832"/>
                  <a:gd name="connsiteY8-1026" fmla="*/ 547688 h 559049"/>
                  <a:gd name="connsiteX9-1027" fmla="*/ 919163 w 5761832"/>
                  <a:gd name="connsiteY9-1028" fmla="*/ 550068 h 559049"/>
                  <a:gd name="connsiteX10-1029" fmla="*/ 661194 w 5761832"/>
                  <a:gd name="connsiteY10-1030" fmla="*/ 553244 h 559049"/>
                  <a:gd name="connsiteX11-1031" fmla="*/ 0 w 5761832"/>
                  <a:gd name="connsiteY11-1032" fmla="*/ 527050 h 559049"/>
                  <a:gd name="connsiteX12-1033" fmla="*/ 200025 w 5761832"/>
                  <a:gd name="connsiteY12-1034" fmla="*/ 271463 h 559049"/>
                  <a:gd name="connsiteX13-1035" fmla="*/ 793 w 5761832"/>
                  <a:gd name="connsiteY13-1036" fmla="*/ 7938 h 559049"/>
                  <a:gd name="connsiteX0-1037" fmla="*/ 793 w 5761832"/>
                  <a:gd name="connsiteY0-1038" fmla="*/ 0 h 551111"/>
                  <a:gd name="connsiteX1-1039" fmla="*/ 374650 w 5761832"/>
                  <a:gd name="connsiteY1-1040" fmla="*/ 23812 h 551111"/>
                  <a:gd name="connsiteX2-1041" fmla="*/ 916782 w 5761832"/>
                  <a:gd name="connsiteY2-1042" fmla="*/ 11112 h 551111"/>
                  <a:gd name="connsiteX3-1043" fmla="*/ 1047750 w 5761832"/>
                  <a:gd name="connsiteY3-1044" fmla="*/ 6350 h 551111"/>
                  <a:gd name="connsiteX4-1045" fmla="*/ 5577681 w 5761832"/>
                  <a:gd name="connsiteY4-1046" fmla="*/ 265112 h 551111"/>
                  <a:gd name="connsiteX5-1047" fmla="*/ 5761832 w 5761832"/>
                  <a:gd name="connsiteY5-1048" fmla="*/ 514349 h 551111"/>
                  <a:gd name="connsiteX6-1049" fmla="*/ 5251450 w 5761832"/>
                  <a:gd name="connsiteY6-1050" fmla="*/ 550862 h 551111"/>
                  <a:gd name="connsiteX7-1051" fmla="*/ 1042988 w 5761832"/>
                  <a:gd name="connsiteY7-1052" fmla="*/ 539750 h 551111"/>
                  <a:gd name="connsiteX8-1053" fmla="*/ 919163 w 5761832"/>
                  <a:gd name="connsiteY8-1054" fmla="*/ 542130 h 551111"/>
                  <a:gd name="connsiteX9-1055" fmla="*/ 661194 w 5761832"/>
                  <a:gd name="connsiteY9-1056" fmla="*/ 545306 h 551111"/>
                  <a:gd name="connsiteX10-1057" fmla="*/ 0 w 5761832"/>
                  <a:gd name="connsiteY10-1058" fmla="*/ 519112 h 551111"/>
                  <a:gd name="connsiteX11-1059" fmla="*/ 200025 w 5761832"/>
                  <a:gd name="connsiteY11-1060" fmla="*/ 263525 h 551111"/>
                  <a:gd name="connsiteX12-1061" fmla="*/ 793 w 5761832"/>
                  <a:gd name="connsiteY12-1062" fmla="*/ 0 h 551111"/>
                  <a:gd name="connsiteX0-1063" fmla="*/ 793 w 5761832"/>
                  <a:gd name="connsiteY0-1064" fmla="*/ 0 h 551111"/>
                  <a:gd name="connsiteX1-1065" fmla="*/ 374650 w 5761832"/>
                  <a:gd name="connsiteY1-1066" fmla="*/ 23812 h 551111"/>
                  <a:gd name="connsiteX2-1067" fmla="*/ 916782 w 5761832"/>
                  <a:gd name="connsiteY2-1068" fmla="*/ 11112 h 551111"/>
                  <a:gd name="connsiteX3-1069" fmla="*/ 1047750 w 5761832"/>
                  <a:gd name="connsiteY3-1070" fmla="*/ 6350 h 551111"/>
                  <a:gd name="connsiteX4-1071" fmla="*/ 5761832 w 5761832"/>
                  <a:gd name="connsiteY4-1072" fmla="*/ 514349 h 551111"/>
                  <a:gd name="connsiteX5-1073" fmla="*/ 5251450 w 5761832"/>
                  <a:gd name="connsiteY5-1074" fmla="*/ 550862 h 551111"/>
                  <a:gd name="connsiteX6-1075" fmla="*/ 1042988 w 5761832"/>
                  <a:gd name="connsiteY6-1076" fmla="*/ 539750 h 551111"/>
                  <a:gd name="connsiteX7-1077" fmla="*/ 919163 w 5761832"/>
                  <a:gd name="connsiteY7-1078" fmla="*/ 542130 h 551111"/>
                  <a:gd name="connsiteX8-1079" fmla="*/ 661194 w 5761832"/>
                  <a:gd name="connsiteY8-1080" fmla="*/ 545306 h 551111"/>
                  <a:gd name="connsiteX9-1081" fmla="*/ 0 w 5761832"/>
                  <a:gd name="connsiteY9-1082" fmla="*/ 519112 h 551111"/>
                  <a:gd name="connsiteX10-1083" fmla="*/ 200025 w 5761832"/>
                  <a:gd name="connsiteY10-1084" fmla="*/ 263525 h 551111"/>
                  <a:gd name="connsiteX11-1085" fmla="*/ 793 w 5761832"/>
                  <a:gd name="connsiteY11-1086" fmla="*/ 0 h 551111"/>
                  <a:gd name="connsiteX0-1087" fmla="*/ 793 w 5251450"/>
                  <a:gd name="connsiteY0-1088" fmla="*/ 0 h 551111"/>
                  <a:gd name="connsiteX1-1089" fmla="*/ 374650 w 5251450"/>
                  <a:gd name="connsiteY1-1090" fmla="*/ 23812 h 551111"/>
                  <a:gd name="connsiteX2-1091" fmla="*/ 916782 w 5251450"/>
                  <a:gd name="connsiteY2-1092" fmla="*/ 11112 h 551111"/>
                  <a:gd name="connsiteX3-1093" fmla="*/ 1047750 w 5251450"/>
                  <a:gd name="connsiteY3-1094" fmla="*/ 6350 h 551111"/>
                  <a:gd name="connsiteX4-1095" fmla="*/ 5251450 w 5251450"/>
                  <a:gd name="connsiteY4-1096" fmla="*/ 550862 h 551111"/>
                  <a:gd name="connsiteX5-1097" fmla="*/ 1042988 w 5251450"/>
                  <a:gd name="connsiteY5-1098" fmla="*/ 539750 h 551111"/>
                  <a:gd name="connsiteX6-1099" fmla="*/ 919163 w 5251450"/>
                  <a:gd name="connsiteY6-1100" fmla="*/ 542130 h 551111"/>
                  <a:gd name="connsiteX7-1101" fmla="*/ 661194 w 5251450"/>
                  <a:gd name="connsiteY7-1102" fmla="*/ 545306 h 551111"/>
                  <a:gd name="connsiteX8-1103" fmla="*/ 0 w 5251450"/>
                  <a:gd name="connsiteY8-1104" fmla="*/ 519112 h 551111"/>
                  <a:gd name="connsiteX9-1105" fmla="*/ 200025 w 5251450"/>
                  <a:gd name="connsiteY9-1106" fmla="*/ 263525 h 551111"/>
                  <a:gd name="connsiteX10-1107" fmla="*/ 793 w 5251450"/>
                  <a:gd name="connsiteY10-1108" fmla="*/ 0 h 551111"/>
                  <a:gd name="connsiteX0-1109" fmla="*/ 793 w 1047750"/>
                  <a:gd name="connsiteY0-1110" fmla="*/ 0 h 551111"/>
                  <a:gd name="connsiteX1-1111" fmla="*/ 374650 w 1047750"/>
                  <a:gd name="connsiteY1-1112" fmla="*/ 23812 h 551111"/>
                  <a:gd name="connsiteX2-1113" fmla="*/ 916782 w 1047750"/>
                  <a:gd name="connsiteY2-1114" fmla="*/ 11112 h 551111"/>
                  <a:gd name="connsiteX3-1115" fmla="*/ 1047750 w 1047750"/>
                  <a:gd name="connsiteY3-1116" fmla="*/ 6350 h 551111"/>
                  <a:gd name="connsiteX4-1117" fmla="*/ 1042988 w 1047750"/>
                  <a:gd name="connsiteY4-1118" fmla="*/ 539750 h 551111"/>
                  <a:gd name="connsiteX5-1119" fmla="*/ 919163 w 1047750"/>
                  <a:gd name="connsiteY5-1120" fmla="*/ 542130 h 551111"/>
                  <a:gd name="connsiteX6-1121" fmla="*/ 661194 w 1047750"/>
                  <a:gd name="connsiteY6-1122" fmla="*/ 545306 h 551111"/>
                  <a:gd name="connsiteX7-1123" fmla="*/ 0 w 1047750"/>
                  <a:gd name="connsiteY7-1124" fmla="*/ 519112 h 551111"/>
                  <a:gd name="connsiteX8-1125" fmla="*/ 200025 w 1047750"/>
                  <a:gd name="connsiteY8-1126" fmla="*/ 263525 h 551111"/>
                  <a:gd name="connsiteX9-1127" fmla="*/ 793 w 1047750"/>
                  <a:gd name="connsiteY9-1128" fmla="*/ 0 h 5511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adFill flip="none" rotWithShape="1">
                <a:gsLst>
                  <a:gs pos="0">
                    <a:srgbClr val="9DCA0D">
                      <a:lumMod val="95000"/>
                      <a:lumOff val="5000"/>
                    </a:srgbClr>
                  </a:gs>
                  <a:gs pos="21000">
                    <a:srgbClr val="9DCA0D">
                      <a:lumMod val="85000"/>
                    </a:srgbClr>
                  </a:gs>
                  <a:gs pos="52000">
                    <a:srgbClr val="9DCA0D">
                      <a:lumMod val="90000"/>
                    </a:srgbClr>
                  </a:gs>
                  <a:gs pos="100000">
                    <a:srgbClr val="9DCA0D">
                      <a:lumMod val="77000"/>
                    </a:srgbClr>
                  </a:gs>
                  <a:gs pos="86000">
                    <a:srgbClr val="9DCA0D">
                      <a:lumMod val="85000"/>
                    </a:srgbClr>
                  </a:gs>
                </a:gsLst>
                <a:lin ang="0" scaled="1"/>
                <a:tileRect/>
              </a:gra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62" name="Freeform 61"/>
              <p:cNvSpPr/>
              <p:nvPr/>
            </p:nvSpPr>
            <p:spPr>
              <a:xfrm>
                <a:off x="1816100" y="3152516"/>
                <a:ext cx="919163" cy="437700"/>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 name="connsiteX0-921" fmla="*/ 793 w 5761832"/>
                  <a:gd name="connsiteY0-922" fmla="*/ 7938 h 559049"/>
                  <a:gd name="connsiteX1-923" fmla="*/ 374650 w 5761832"/>
                  <a:gd name="connsiteY1-924" fmla="*/ 31750 h 559049"/>
                  <a:gd name="connsiteX2-925" fmla="*/ 916782 w 5761832"/>
                  <a:gd name="connsiteY2-926" fmla="*/ 19050 h 559049"/>
                  <a:gd name="connsiteX3-927" fmla="*/ 945507 w 5761832"/>
                  <a:gd name="connsiteY3-928" fmla="*/ 20131 h 559049"/>
                  <a:gd name="connsiteX4-929" fmla="*/ 4862512 w 5761832"/>
                  <a:gd name="connsiteY4-930" fmla="*/ 19050 h 559049"/>
                  <a:gd name="connsiteX5-931" fmla="*/ 5076032 w 5761832"/>
                  <a:gd name="connsiteY5-932" fmla="*/ 26988 h 559049"/>
                  <a:gd name="connsiteX6-933" fmla="*/ 5759450 w 5761832"/>
                  <a:gd name="connsiteY6-934" fmla="*/ 0 h 559049"/>
                  <a:gd name="connsiteX7-935" fmla="*/ 5577681 w 5761832"/>
                  <a:gd name="connsiteY7-936" fmla="*/ 273050 h 559049"/>
                  <a:gd name="connsiteX8-937" fmla="*/ 5761832 w 5761832"/>
                  <a:gd name="connsiteY8-938" fmla="*/ 522287 h 559049"/>
                  <a:gd name="connsiteX9-939" fmla="*/ 5251450 w 5761832"/>
                  <a:gd name="connsiteY9-940" fmla="*/ 558800 h 559049"/>
                  <a:gd name="connsiteX10-941" fmla="*/ 919163 w 5761832"/>
                  <a:gd name="connsiteY10-942" fmla="*/ 550068 h 559049"/>
                  <a:gd name="connsiteX11-943" fmla="*/ 661194 w 5761832"/>
                  <a:gd name="connsiteY11-944" fmla="*/ 553244 h 559049"/>
                  <a:gd name="connsiteX12-945" fmla="*/ 0 w 5761832"/>
                  <a:gd name="connsiteY12-946" fmla="*/ 527050 h 559049"/>
                  <a:gd name="connsiteX13-947" fmla="*/ 200025 w 5761832"/>
                  <a:gd name="connsiteY13-948" fmla="*/ 271463 h 559049"/>
                  <a:gd name="connsiteX14" fmla="*/ 793 w 5761832"/>
                  <a:gd name="connsiteY14" fmla="*/ 7938 h 559049"/>
                  <a:gd name="connsiteX0-949" fmla="*/ 793 w 5761832"/>
                  <a:gd name="connsiteY0-950" fmla="*/ 7938 h 559049"/>
                  <a:gd name="connsiteX1-951" fmla="*/ 374650 w 5761832"/>
                  <a:gd name="connsiteY1-952" fmla="*/ 31750 h 559049"/>
                  <a:gd name="connsiteX2-953" fmla="*/ 916782 w 5761832"/>
                  <a:gd name="connsiteY2-954" fmla="*/ 19050 h 559049"/>
                  <a:gd name="connsiteX3-955" fmla="*/ 945507 w 5761832"/>
                  <a:gd name="connsiteY3-956" fmla="*/ 20131 h 559049"/>
                  <a:gd name="connsiteX4-957" fmla="*/ 4862512 w 5761832"/>
                  <a:gd name="connsiteY4-958" fmla="*/ 19050 h 559049"/>
                  <a:gd name="connsiteX5-959" fmla="*/ 5076032 w 5761832"/>
                  <a:gd name="connsiteY5-960" fmla="*/ 26988 h 559049"/>
                  <a:gd name="connsiteX6-961" fmla="*/ 5759450 w 5761832"/>
                  <a:gd name="connsiteY6-962" fmla="*/ 0 h 559049"/>
                  <a:gd name="connsiteX7-963" fmla="*/ 5577681 w 5761832"/>
                  <a:gd name="connsiteY7-964" fmla="*/ 273050 h 559049"/>
                  <a:gd name="connsiteX8-965" fmla="*/ 5761832 w 5761832"/>
                  <a:gd name="connsiteY8-966" fmla="*/ 522287 h 559049"/>
                  <a:gd name="connsiteX9-967" fmla="*/ 5251450 w 5761832"/>
                  <a:gd name="connsiteY9-968" fmla="*/ 558800 h 559049"/>
                  <a:gd name="connsiteX10-969" fmla="*/ 952905 w 5761832"/>
                  <a:gd name="connsiteY10-970" fmla="*/ 546396 h 559049"/>
                  <a:gd name="connsiteX11-971" fmla="*/ 919163 w 5761832"/>
                  <a:gd name="connsiteY11-972" fmla="*/ 550068 h 559049"/>
                  <a:gd name="connsiteX12-973" fmla="*/ 661194 w 5761832"/>
                  <a:gd name="connsiteY12-974" fmla="*/ 553244 h 559049"/>
                  <a:gd name="connsiteX13-975" fmla="*/ 0 w 5761832"/>
                  <a:gd name="connsiteY13-976" fmla="*/ 527050 h 559049"/>
                  <a:gd name="connsiteX14-977" fmla="*/ 200025 w 5761832"/>
                  <a:gd name="connsiteY14-978" fmla="*/ 271463 h 559049"/>
                  <a:gd name="connsiteX15" fmla="*/ 793 w 5761832"/>
                  <a:gd name="connsiteY15" fmla="*/ 7938 h 559049"/>
                  <a:gd name="connsiteX0-979" fmla="*/ 793 w 5835542"/>
                  <a:gd name="connsiteY0-980" fmla="*/ 7938 h 559049"/>
                  <a:gd name="connsiteX1-981" fmla="*/ 374650 w 5835542"/>
                  <a:gd name="connsiteY1-982" fmla="*/ 31750 h 559049"/>
                  <a:gd name="connsiteX2-983" fmla="*/ 916782 w 5835542"/>
                  <a:gd name="connsiteY2-984" fmla="*/ 19050 h 559049"/>
                  <a:gd name="connsiteX3-985" fmla="*/ 945507 w 5835542"/>
                  <a:gd name="connsiteY3-986" fmla="*/ 20131 h 559049"/>
                  <a:gd name="connsiteX4-987" fmla="*/ 4862512 w 5835542"/>
                  <a:gd name="connsiteY4-988" fmla="*/ 19050 h 559049"/>
                  <a:gd name="connsiteX5-989" fmla="*/ 5076032 w 5835542"/>
                  <a:gd name="connsiteY5-990" fmla="*/ 26988 h 559049"/>
                  <a:gd name="connsiteX6-991" fmla="*/ 5759450 w 5835542"/>
                  <a:gd name="connsiteY6-992" fmla="*/ 0 h 559049"/>
                  <a:gd name="connsiteX7-993" fmla="*/ 5761832 w 5835542"/>
                  <a:gd name="connsiteY7-994" fmla="*/ 522287 h 559049"/>
                  <a:gd name="connsiteX8-995" fmla="*/ 5251450 w 5835542"/>
                  <a:gd name="connsiteY8-996" fmla="*/ 558800 h 559049"/>
                  <a:gd name="connsiteX9-997" fmla="*/ 952905 w 5835542"/>
                  <a:gd name="connsiteY9-998" fmla="*/ 546396 h 559049"/>
                  <a:gd name="connsiteX10-999" fmla="*/ 919163 w 5835542"/>
                  <a:gd name="connsiteY10-1000" fmla="*/ 550068 h 559049"/>
                  <a:gd name="connsiteX11-1001" fmla="*/ 661194 w 5835542"/>
                  <a:gd name="connsiteY11-1002" fmla="*/ 553244 h 559049"/>
                  <a:gd name="connsiteX12-1003" fmla="*/ 0 w 5835542"/>
                  <a:gd name="connsiteY12-1004" fmla="*/ 527050 h 559049"/>
                  <a:gd name="connsiteX13-1005" fmla="*/ 200025 w 5835542"/>
                  <a:gd name="connsiteY13-1006" fmla="*/ 271463 h 559049"/>
                  <a:gd name="connsiteX14-1007" fmla="*/ 793 w 5835542"/>
                  <a:gd name="connsiteY14-1008" fmla="*/ 7938 h 559049"/>
                  <a:gd name="connsiteX0-1009" fmla="*/ 793 w 5761832"/>
                  <a:gd name="connsiteY0-1010" fmla="*/ 0 h 551111"/>
                  <a:gd name="connsiteX1-1011" fmla="*/ 374650 w 5761832"/>
                  <a:gd name="connsiteY1-1012" fmla="*/ 23812 h 551111"/>
                  <a:gd name="connsiteX2-1013" fmla="*/ 916782 w 5761832"/>
                  <a:gd name="connsiteY2-1014" fmla="*/ 11112 h 551111"/>
                  <a:gd name="connsiteX3-1015" fmla="*/ 945507 w 5761832"/>
                  <a:gd name="connsiteY3-1016" fmla="*/ 12193 h 551111"/>
                  <a:gd name="connsiteX4-1017" fmla="*/ 4862512 w 5761832"/>
                  <a:gd name="connsiteY4-1018" fmla="*/ 11112 h 551111"/>
                  <a:gd name="connsiteX5-1019" fmla="*/ 5076032 w 5761832"/>
                  <a:gd name="connsiteY5-1020" fmla="*/ 19050 h 551111"/>
                  <a:gd name="connsiteX6-1021" fmla="*/ 5761832 w 5761832"/>
                  <a:gd name="connsiteY6-1022" fmla="*/ 514349 h 551111"/>
                  <a:gd name="connsiteX7-1023" fmla="*/ 5251450 w 5761832"/>
                  <a:gd name="connsiteY7-1024" fmla="*/ 550862 h 551111"/>
                  <a:gd name="connsiteX8-1025" fmla="*/ 952905 w 5761832"/>
                  <a:gd name="connsiteY8-1026" fmla="*/ 538458 h 551111"/>
                  <a:gd name="connsiteX9-1027" fmla="*/ 919163 w 5761832"/>
                  <a:gd name="connsiteY9-1028" fmla="*/ 542130 h 551111"/>
                  <a:gd name="connsiteX10-1029" fmla="*/ 661194 w 5761832"/>
                  <a:gd name="connsiteY10-1030" fmla="*/ 545306 h 551111"/>
                  <a:gd name="connsiteX11-1031" fmla="*/ 0 w 5761832"/>
                  <a:gd name="connsiteY11-1032" fmla="*/ 519112 h 551111"/>
                  <a:gd name="connsiteX12-1033" fmla="*/ 200025 w 5761832"/>
                  <a:gd name="connsiteY12-1034" fmla="*/ 263525 h 551111"/>
                  <a:gd name="connsiteX13-1035" fmla="*/ 793 w 5761832"/>
                  <a:gd name="connsiteY13-1036" fmla="*/ 0 h 551111"/>
                  <a:gd name="connsiteX0-1037" fmla="*/ 793 w 5528877"/>
                  <a:gd name="connsiteY0-1038" fmla="*/ 0 h 551111"/>
                  <a:gd name="connsiteX1-1039" fmla="*/ 374650 w 5528877"/>
                  <a:gd name="connsiteY1-1040" fmla="*/ 23812 h 551111"/>
                  <a:gd name="connsiteX2-1041" fmla="*/ 916782 w 5528877"/>
                  <a:gd name="connsiteY2-1042" fmla="*/ 11112 h 551111"/>
                  <a:gd name="connsiteX3-1043" fmla="*/ 945507 w 5528877"/>
                  <a:gd name="connsiteY3-1044" fmla="*/ 12193 h 551111"/>
                  <a:gd name="connsiteX4-1045" fmla="*/ 4862512 w 5528877"/>
                  <a:gd name="connsiteY4-1046" fmla="*/ 11112 h 551111"/>
                  <a:gd name="connsiteX5-1047" fmla="*/ 5076032 w 5528877"/>
                  <a:gd name="connsiteY5-1048" fmla="*/ 19050 h 551111"/>
                  <a:gd name="connsiteX6-1049" fmla="*/ 5251450 w 5528877"/>
                  <a:gd name="connsiteY6-1050" fmla="*/ 550862 h 551111"/>
                  <a:gd name="connsiteX7-1051" fmla="*/ 952905 w 5528877"/>
                  <a:gd name="connsiteY7-1052" fmla="*/ 538458 h 551111"/>
                  <a:gd name="connsiteX8-1053" fmla="*/ 919163 w 5528877"/>
                  <a:gd name="connsiteY8-1054" fmla="*/ 542130 h 551111"/>
                  <a:gd name="connsiteX9-1055" fmla="*/ 661194 w 5528877"/>
                  <a:gd name="connsiteY9-1056" fmla="*/ 545306 h 551111"/>
                  <a:gd name="connsiteX10-1057" fmla="*/ 0 w 5528877"/>
                  <a:gd name="connsiteY10-1058" fmla="*/ 519112 h 551111"/>
                  <a:gd name="connsiteX11-1059" fmla="*/ 200025 w 5528877"/>
                  <a:gd name="connsiteY11-1060" fmla="*/ 263525 h 551111"/>
                  <a:gd name="connsiteX12-1061" fmla="*/ 793 w 5528877"/>
                  <a:gd name="connsiteY12-1062" fmla="*/ 0 h 551111"/>
                  <a:gd name="connsiteX0-1063" fmla="*/ 793 w 5528877"/>
                  <a:gd name="connsiteY0-1064" fmla="*/ 0 h 551111"/>
                  <a:gd name="connsiteX1-1065" fmla="*/ 374650 w 5528877"/>
                  <a:gd name="connsiteY1-1066" fmla="*/ 23812 h 551111"/>
                  <a:gd name="connsiteX2-1067" fmla="*/ 916782 w 5528877"/>
                  <a:gd name="connsiteY2-1068" fmla="*/ 11112 h 551111"/>
                  <a:gd name="connsiteX3-1069" fmla="*/ 945507 w 5528877"/>
                  <a:gd name="connsiteY3-1070" fmla="*/ 12193 h 551111"/>
                  <a:gd name="connsiteX4-1071" fmla="*/ 5076032 w 5528877"/>
                  <a:gd name="connsiteY4-1072" fmla="*/ 19050 h 551111"/>
                  <a:gd name="connsiteX5-1073" fmla="*/ 5251450 w 5528877"/>
                  <a:gd name="connsiteY5-1074" fmla="*/ 550862 h 551111"/>
                  <a:gd name="connsiteX6-1075" fmla="*/ 952905 w 5528877"/>
                  <a:gd name="connsiteY6-1076" fmla="*/ 538458 h 551111"/>
                  <a:gd name="connsiteX7-1077" fmla="*/ 919163 w 5528877"/>
                  <a:gd name="connsiteY7-1078" fmla="*/ 542130 h 551111"/>
                  <a:gd name="connsiteX8-1079" fmla="*/ 661194 w 5528877"/>
                  <a:gd name="connsiteY8-1080" fmla="*/ 545306 h 551111"/>
                  <a:gd name="connsiteX9-1081" fmla="*/ 0 w 5528877"/>
                  <a:gd name="connsiteY9-1082" fmla="*/ 519112 h 551111"/>
                  <a:gd name="connsiteX10-1083" fmla="*/ 200025 w 5528877"/>
                  <a:gd name="connsiteY10-1084" fmla="*/ 263525 h 551111"/>
                  <a:gd name="connsiteX11-1085" fmla="*/ 793 w 5528877"/>
                  <a:gd name="connsiteY11-1086" fmla="*/ 0 h 551111"/>
                  <a:gd name="connsiteX0-1087" fmla="*/ 793 w 5251450"/>
                  <a:gd name="connsiteY0-1088" fmla="*/ 0 h 551111"/>
                  <a:gd name="connsiteX1-1089" fmla="*/ 374650 w 5251450"/>
                  <a:gd name="connsiteY1-1090" fmla="*/ 23812 h 551111"/>
                  <a:gd name="connsiteX2-1091" fmla="*/ 916782 w 5251450"/>
                  <a:gd name="connsiteY2-1092" fmla="*/ 11112 h 551111"/>
                  <a:gd name="connsiteX3-1093" fmla="*/ 945507 w 5251450"/>
                  <a:gd name="connsiteY3-1094" fmla="*/ 12193 h 551111"/>
                  <a:gd name="connsiteX4-1095" fmla="*/ 5251450 w 5251450"/>
                  <a:gd name="connsiteY4-1096" fmla="*/ 550862 h 551111"/>
                  <a:gd name="connsiteX5-1097" fmla="*/ 952905 w 5251450"/>
                  <a:gd name="connsiteY5-1098" fmla="*/ 538458 h 551111"/>
                  <a:gd name="connsiteX6-1099" fmla="*/ 919163 w 5251450"/>
                  <a:gd name="connsiteY6-1100" fmla="*/ 542130 h 551111"/>
                  <a:gd name="connsiteX7-1101" fmla="*/ 661194 w 5251450"/>
                  <a:gd name="connsiteY7-1102" fmla="*/ 545306 h 551111"/>
                  <a:gd name="connsiteX8-1103" fmla="*/ 0 w 5251450"/>
                  <a:gd name="connsiteY8-1104" fmla="*/ 519112 h 551111"/>
                  <a:gd name="connsiteX9-1105" fmla="*/ 200025 w 5251450"/>
                  <a:gd name="connsiteY9-1106" fmla="*/ 263525 h 551111"/>
                  <a:gd name="connsiteX10-1107" fmla="*/ 793 w 5251450"/>
                  <a:gd name="connsiteY10-1108" fmla="*/ 0 h 551111"/>
                  <a:gd name="connsiteX0-1109" fmla="*/ 793 w 952905"/>
                  <a:gd name="connsiteY0-1110" fmla="*/ 0 h 551111"/>
                  <a:gd name="connsiteX1-1111" fmla="*/ 374650 w 952905"/>
                  <a:gd name="connsiteY1-1112" fmla="*/ 23812 h 551111"/>
                  <a:gd name="connsiteX2-1113" fmla="*/ 916782 w 952905"/>
                  <a:gd name="connsiteY2-1114" fmla="*/ 11112 h 551111"/>
                  <a:gd name="connsiteX3-1115" fmla="*/ 945507 w 952905"/>
                  <a:gd name="connsiteY3-1116" fmla="*/ 12193 h 551111"/>
                  <a:gd name="connsiteX4-1117" fmla="*/ 952905 w 952905"/>
                  <a:gd name="connsiteY4-1118" fmla="*/ 538458 h 551111"/>
                  <a:gd name="connsiteX5-1119" fmla="*/ 919163 w 952905"/>
                  <a:gd name="connsiteY5-1120" fmla="*/ 542130 h 551111"/>
                  <a:gd name="connsiteX6-1121" fmla="*/ 661194 w 952905"/>
                  <a:gd name="connsiteY6-1122" fmla="*/ 545306 h 551111"/>
                  <a:gd name="connsiteX7-1123" fmla="*/ 0 w 952905"/>
                  <a:gd name="connsiteY7-1124" fmla="*/ 519112 h 551111"/>
                  <a:gd name="connsiteX8-1125" fmla="*/ 200025 w 952905"/>
                  <a:gd name="connsiteY8-1126" fmla="*/ 263525 h 551111"/>
                  <a:gd name="connsiteX9-1127" fmla="*/ 793 w 952905"/>
                  <a:gd name="connsiteY9-1128" fmla="*/ 0 h 5511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noFill/>
              <a:ln w="19050" cap="flat" cmpd="sng" algn="ctr">
                <a:solidFill>
                  <a:srgbClr val="CBF34B"/>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63" name="Group 3"/>
            <p:cNvGrpSpPr/>
            <p:nvPr/>
          </p:nvGrpSpPr>
          <p:grpSpPr bwMode="auto">
            <a:xfrm>
              <a:off x="3702051" y="2259013"/>
              <a:ext cx="6757402" cy="1219200"/>
              <a:chOff x="2530645" y="2460171"/>
              <a:chExt cx="4651820" cy="1219014"/>
            </a:xfrm>
          </p:grpSpPr>
          <p:pic>
            <p:nvPicPr>
              <p:cNvPr id="64" name="Picture 4" descr="C:\Users\dell\Desktop\Icon sale page\Icon tĩnh\200wide.jpg"/>
              <p:cNvPicPr>
                <a:picLocks noChangeAspect="1" noChangeArrowheads="1"/>
              </p:cNvPicPr>
              <p:nvPr/>
            </p:nvPicPr>
            <p:blipFill>
              <a:blip r:embed="rId3"/>
              <a:srcRect l="14159"/>
              <a:stretch>
                <a:fillRect/>
              </a:stretch>
            </p:blipFill>
            <p:spPr bwMode="auto">
              <a:xfrm>
                <a:off x="3233624" y="3433093"/>
                <a:ext cx="3744118" cy="246092"/>
              </a:xfrm>
              <a:prstGeom prst="rect">
                <a:avLst/>
              </a:prstGeom>
              <a:noFill/>
              <a:ln w="9525">
                <a:noFill/>
                <a:miter lim="800000"/>
                <a:headEnd/>
                <a:tailEnd/>
              </a:ln>
            </p:spPr>
          </p:pic>
          <p:grpSp>
            <p:nvGrpSpPr>
              <p:cNvPr id="65" name="Group 5"/>
              <p:cNvGrpSpPr/>
              <p:nvPr/>
            </p:nvGrpSpPr>
            <p:grpSpPr bwMode="auto">
              <a:xfrm>
                <a:off x="2530645" y="2460171"/>
                <a:ext cx="4651820" cy="1011238"/>
                <a:chOff x="2671148" y="1311915"/>
                <a:chExt cx="3938587" cy="1011238"/>
              </a:xfrm>
            </p:grpSpPr>
            <p:pic>
              <p:nvPicPr>
                <p:cNvPr id="66" name="Picture 3"/>
                <p:cNvPicPr>
                  <a:picLocks noChangeAspect="1" noChangeArrowheads="1"/>
                </p:cNvPicPr>
                <p:nvPr/>
              </p:nvPicPr>
              <p:blipFill>
                <a:blip r:embed="rId5"/>
                <a:srcRect/>
                <a:stretch>
                  <a:fillRect/>
                </a:stretch>
              </p:blipFill>
              <p:spPr bwMode="auto">
                <a:xfrm>
                  <a:off x="2671148" y="1311915"/>
                  <a:ext cx="3938587" cy="1011238"/>
                </a:xfrm>
                <a:prstGeom prst="rect">
                  <a:avLst/>
                </a:prstGeom>
                <a:noFill/>
                <a:ln w="9525">
                  <a:noFill/>
                  <a:miter lim="800000"/>
                  <a:headEnd/>
                  <a:tailEnd/>
                </a:ln>
                <a:effectLst/>
              </p:spPr>
            </p:pic>
            <p:sp>
              <p:nvSpPr>
                <p:cNvPr id="67" name="Rounded Rectangle 66"/>
                <p:cNvSpPr/>
                <p:nvPr/>
              </p:nvSpPr>
              <p:spPr>
                <a:xfrm>
                  <a:off x="2762555" y="1386516"/>
                  <a:ext cx="3777280" cy="861882"/>
                </a:xfrm>
                <a:prstGeom prst="roundRect">
                  <a:avLst>
                    <a:gd name="adj" fmla="val 12108"/>
                  </a:avLst>
                </a:prstGeom>
                <a:noFill/>
                <a:ln w="19050" cap="flat" cmpd="sng" algn="ctr">
                  <a:solidFill>
                    <a:srgbClr val="996633"/>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sp>
          <p:nvSpPr>
            <p:cNvPr id="84" name="Rectangle 24"/>
            <p:cNvSpPr>
              <a:spLocks noChangeArrowheads="1"/>
            </p:cNvSpPr>
            <p:nvPr/>
          </p:nvSpPr>
          <p:spPr bwMode="auto">
            <a:xfrm>
              <a:off x="4816834" y="2371453"/>
              <a:ext cx="5582655" cy="737875"/>
            </a:xfrm>
            <a:prstGeom prst="rect">
              <a:avLst/>
            </a:prstGeom>
            <a:noFill/>
            <a:ln w="9525">
              <a:noFill/>
              <a:miter lim="800000"/>
            </a:ln>
          </p:spPr>
          <p:txBody>
            <a:bodyPr wrap="square" anchor="ctr">
              <a:spAutoFit/>
            </a:bodyPr>
            <a:lstStyle/>
            <a:p>
              <a:pPr marL="0" marR="0" lvl="0" indent="0" algn="ctr" defTabSz="914400" rtl="0" eaLnBrk="0" fontAlgn="base" latinLnBrk="0" hangingPunct="0">
                <a:lnSpc>
                  <a:spcPct val="100000"/>
                </a:lnSpc>
                <a:spcBef>
                  <a:spcPct val="0"/>
                </a:spcBef>
                <a:spcAft>
                  <a:spcPct val="0"/>
                </a:spcAft>
                <a:buClr>
                  <a:srgbClr val="D7181F"/>
                </a:buClr>
                <a:buSzTx/>
                <a:buFontTx/>
                <a:buNone/>
                <a:tabLst/>
                <a:defRPr/>
              </a:pPr>
              <a:r>
                <a:rPr kumimoji="0" lang="vi-VN" sz="2800" b="1" i="0" u="none" strike="noStrike" kern="1200" cap="none" spc="0" normalizeH="0" baseline="0" noProof="0" dirty="0">
                  <a:ln>
                    <a:noFill/>
                  </a:ln>
                  <a:solidFill>
                    <a:prstClr val="black">
                      <a:lumMod val="95000"/>
                      <a:lumOff val="5000"/>
                    </a:prstClr>
                  </a:solidFill>
                  <a:effectLst/>
                  <a:uLnTx/>
                  <a:uFillTx/>
                  <a:latin typeface="Times New Roman" panose="02020603050405020304" pitchFamily="18" charset="0"/>
                  <a:ea typeface="+mn-ea"/>
                  <a:cs typeface="Times New Roman" panose="02020603050405020304" pitchFamily="18" charset="0"/>
                </a:rPr>
                <a:t>Lệnh tổng khởi nghĩa được ban bố</a:t>
              </a:r>
            </a:p>
          </p:txBody>
        </p:sp>
        <p:grpSp>
          <p:nvGrpSpPr>
            <p:cNvPr id="88" name="Group 86"/>
            <p:cNvGrpSpPr/>
            <p:nvPr/>
          </p:nvGrpSpPr>
          <p:grpSpPr bwMode="auto">
            <a:xfrm>
              <a:off x="3505201" y="2438401"/>
              <a:ext cx="1371601" cy="663575"/>
              <a:chOff x="2452688" y="2863775"/>
              <a:chExt cx="1371601" cy="662858"/>
            </a:xfrm>
          </p:grpSpPr>
          <p:sp>
            <p:nvSpPr>
              <p:cNvPr id="89" name="Freeform 88"/>
              <p:cNvSpPr/>
              <p:nvPr/>
            </p:nvSpPr>
            <p:spPr>
              <a:xfrm>
                <a:off x="2452689" y="2863775"/>
                <a:ext cx="1371600" cy="583569"/>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1" fmla="*/ 1824037 w 1824037"/>
                  <a:gd name="connsiteY0-2" fmla="*/ 300038 h 585788"/>
                  <a:gd name="connsiteX1-3" fmla="*/ 1590675 w 1824037"/>
                  <a:gd name="connsiteY1-4" fmla="*/ 71438 h 585788"/>
                  <a:gd name="connsiteX2-5" fmla="*/ 500062 w 1824037"/>
                  <a:gd name="connsiteY2-6" fmla="*/ 0 h 585788"/>
                  <a:gd name="connsiteX3-7" fmla="*/ 9525 w 1824037"/>
                  <a:gd name="connsiteY3-8" fmla="*/ 66675 h 585788"/>
                  <a:gd name="connsiteX4-9" fmla="*/ 0 w 1824037"/>
                  <a:gd name="connsiteY4-10" fmla="*/ 581025 h 585788"/>
                  <a:gd name="connsiteX5-11" fmla="*/ 233362 w 1824037"/>
                  <a:gd name="connsiteY5-12" fmla="*/ 500063 h 585788"/>
                  <a:gd name="connsiteX6-13" fmla="*/ 842962 w 1824037"/>
                  <a:gd name="connsiteY6-14" fmla="*/ 538163 h 585788"/>
                  <a:gd name="connsiteX7-15" fmla="*/ 1614487 w 1824037"/>
                  <a:gd name="connsiteY7-16" fmla="*/ 585788 h 585788"/>
                  <a:gd name="connsiteX8-17" fmla="*/ 1824037 w 1824037"/>
                  <a:gd name="connsiteY8-18" fmla="*/ 300038 h 585788"/>
                  <a:gd name="connsiteX0-19" fmla="*/ 1824037 w 1824037"/>
                  <a:gd name="connsiteY0-20" fmla="*/ 303288 h 589038"/>
                  <a:gd name="connsiteX1-21" fmla="*/ 1590675 w 1824037"/>
                  <a:gd name="connsiteY1-22" fmla="*/ 74688 h 589038"/>
                  <a:gd name="connsiteX2-23" fmla="*/ 500062 w 1824037"/>
                  <a:gd name="connsiteY2-24" fmla="*/ 3250 h 589038"/>
                  <a:gd name="connsiteX3-25" fmla="*/ 9525 w 1824037"/>
                  <a:gd name="connsiteY3-26" fmla="*/ 69925 h 589038"/>
                  <a:gd name="connsiteX4-27" fmla="*/ 0 w 1824037"/>
                  <a:gd name="connsiteY4-28" fmla="*/ 584275 h 589038"/>
                  <a:gd name="connsiteX5-29" fmla="*/ 233362 w 1824037"/>
                  <a:gd name="connsiteY5-30" fmla="*/ 503313 h 589038"/>
                  <a:gd name="connsiteX6-31" fmla="*/ 842962 w 1824037"/>
                  <a:gd name="connsiteY6-32" fmla="*/ 541413 h 589038"/>
                  <a:gd name="connsiteX7-33" fmla="*/ 1614487 w 1824037"/>
                  <a:gd name="connsiteY7-34" fmla="*/ 589038 h 589038"/>
                  <a:gd name="connsiteX8-35" fmla="*/ 1824037 w 1824037"/>
                  <a:gd name="connsiteY8-36" fmla="*/ 303288 h 589038"/>
                  <a:gd name="connsiteX0-37" fmla="*/ 1824037 w 1824037"/>
                  <a:gd name="connsiteY0-38" fmla="*/ 303288 h 589038"/>
                  <a:gd name="connsiteX1-39" fmla="*/ 1590675 w 1824037"/>
                  <a:gd name="connsiteY1-40" fmla="*/ 74688 h 589038"/>
                  <a:gd name="connsiteX2-41" fmla="*/ 500062 w 1824037"/>
                  <a:gd name="connsiteY2-42" fmla="*/ 3250 h 589038"/>
                  <a:gd name="connsiteX3-43" fmla="*/ 9525 w 1824037"/>
                  <a:gd name="connsiteY3-44" fmla="*/ 69925 h 589038"/>
                  <a:gd name="connsiteX4-45" fmla="*/ 0 w 1824037"/>
                  <a:gd name="connsiteY4-46" fmla="*/ 584275 h 589038"/>
                  <a:gd name="connsiteX5-47" fmla="*/ 233362 w 1824037"/>
                  <a:gd name="connsiteY5-48" fmla="*/ 503313 h 589038"/>
                  <a:gd name="connsiteX6-49" fmla="*/ 842962 w 1824037"/>
                  <a:gd name="connsiteY6-50" fmla="*/ 541413 h 589038"/>
                  <a:gd name="connsiteX7-51" fmla="*/ 1614487 w 1824037"/>
                  <a:gd name="connsiteY7-52" fmla="*/ 589038 h 589038"/>
                  <a:gd name="connsiteX8-53" fmla="*/ 1824037 w 1824037"/>
                  <a:gd name="connsiteY8-54" fmla="*/ 303288 h 589038"/>
                  <a:gd name="connsiteX0-55" fmla="*/ 1824037 w 1824037"/>
                  <a:gd name="connsiteY0-56" fmla="*/ 303288 h 589038"/>
                  <a:gd name="connsiteX1-57" fmla="*/ 1590675 w 1824037"/>
                  <a:gd name="connsiteY1-58" fmla="*/ 74688 h 589038"/>
                  <a:gd name="connsiteX2-59" fmla="*/ 500062 w 1824037"/>
                  <a:gd name="connsiteY2-60" fmla="*/ 3250 h 589038"/>
                  <a:gd name="connsiteX3-61" fmla="*/ 9525 w 1824037"/>
                  <a:gd name="connsiteY3-62" fmla="*/ 69925 h 589038"/>
                  <a:gd name="connsiteX4-63" fmla="*/ 0 w 1824037"/>
                  <a:gd name="connsiteY4-64" fmla="*/ 584275 h 589038"/>
                  <a:gd name="connsiteX5-65" fmla="*/ 233362 w 1824037"/>
                  <a:gd name="connsiteY5-66" fmla="*/ 503313 h 589038"/>
                  <a:gd name="connsiteX6-67" fmla="*/ 842962 w 1824037"/>
                  <a:gd name="connsiteY6-68" fmla="*/ 541413 h 589038"/>
                  <a:gd name="connsiteX7-69" fmla="*/ 1614487 w 1824037"/>
                  <a:gd name="connsiteY7-70" fmla="*/ 589038 h 589038"/>
                  <a:gd name="connsiteX8-71" fmla="*/ 1824037 w 1824037"/>
                  <a:gd name="connsiteY8-72" fmla="*/ 303288 h 589038"/>
                  <a:gd name="connsiteX0-73" fmla="*/ 1824037 w 1824037"/>
                  <a:gd name="connsiteY0-74" fmla="*/ 303288 h 589038"/>
                  <a:gd name="connsiteX1-75" fmla="*/ 1590675 w 1824037"/>
                  <a:gd name="connsiteY1-76" fmla="*/ 74688 h 589038"/>
                  <a:gd name="connsiteX2-77" fmla="*/ 500062 w 1824037"/>
                  <a:gd name="connsiteY2-78" fmla="*/ 3250 h 589038"/>
                  <a:gd name="connsiteX3-79" fmla="*/ 9525 w 1824037"/>
                  <a:gd name="connsiteY3-80" fmla="*/ 69925 h 589038"/>
                  <a:gd name="connsiteX4-81" fmla="*/ 0 w 1824037"/>
                  <a:gd name="connsiteY4-82" fmla="*/ 577131 h 589038"/>
                  <a:gd name="connsiteX5-83" fmla="*/ 233362 w 1824037"/>
                  <a:gd name="connsiteY5-84" fmla="*/ 503313 h 589038"/>
                  <a:gd name="connsiteX6-85" fmla="*/ 842962 w 1824037"/>
                  <a:gd name="connsiteY6-86" fmla="*/ 541413 h 589038"/>
                  <a:gd name="connsiteX7-87" fmla="*/ 1614487 w 1824037"/>
                  <a:gd name="connsiteY7-88" fmla="*/ 589038 h 589038"/>
                  <a:gd name="connsiteX8-89" fmla="*/ 1824037 w 1824037"/>
                  <a:gd name="connsiteY8-90" fmla="*/ 303288 h 589038"/>
                  <a:gd name="connsiteX0-91" fmla="*/ 1824037 w 1824037"/>
                  <a:gd name="connsiteY0-92" fmla="*/ 303288 h 589038"/>
                  <a:gd name="connsiteX1-93" fmla="*/ 1590675 w 1824037"/>
                  <a:gd name="connsiteY1-94" fmla="*/ 74688 h 589038"/>
                  <a:gd name="connsiteX2-95" fmla="*/ 500062 w 1824037"/>
                  <a:gd name="connsiteY2-96" fmla="*/ 3250 h 589038"/>
                  <a:gd name="connsiteX3-97" fmla="*/ 9525 w 1824037"/>
                  <a:gd name="connsiteY3-98" fmla="*/ 69925 h 589038"/>
                  <a:gd name="connsiteX4-99" fmla="*/ 0 w 1824037"/>
                  <a:gd name="connsiteY4-100" fmla="*/ 577131 h 589038"/>
                  <a:gd name="connsiteX5-101" fmla="*/ 233362 w 1824037"/>
                  <a:gd name="connsiteY5-102" fmla="*/ 503313 h 589038"/>
                  <a:gd name="connsiteX6-103" fmla="*/ 842962 w 1824037"/>
                  <a:gd name="connsiteY6-104" fmla="*/ 541413 h 589038"/>
                  <a:gd name="connsiteX7-105" fmla="*/ 1614487 w 1824037"/>
                  <a:gd name="connsiteY7-106" fmla="*/ 589038 h 589038"/>
                  <a:gd name="connsiteX8-107" fmla="*/ 1824037 w 1824037"/>
                  <a:gd name="connsiteY8-108" fmla="*/ 303288 h 589038"/>
                  <a:gd name="connsiteX0-109" fmla="*/ 1824037 w 1824037"/>
                  <a:gd name="connsiteY0-110" fmla="*/ 303288 h 584276"/>
                  <a:gd name="connsiteX1-111" fmla="*/ 1590675 w 1824037"/>
                  <a:gd name="connsiteY1-112" fmla="*/ 74688 h 584276"/>
                  <a:gd name="connsiteX2-113" fmla="*/ 500062 w 1824037"/>
                  <a:gd name="connsiteY2-114" fmla="*/ 3250 h 584276"/>
                  <a:gd name="connsiteX3-115" fmla="*/ 9525 w 1824037"/>
                  <a:gd name="connsiteY3-116" fmla="*/ 69925 h 584276"/>
                  <a:gd name="connsiteX4-117" fmla="*/ 0 w 1824037"/>
                  <a:gd name="connsiteY4-118" fmla="*/ 577131 h 584276"/>
                  <a:gd name="connsiteX5-119" fmla="*/ 233362 w 1824037"/>
                  <a:gd name="connsiteY5-120" fmla="*/ 503313 h 584276"/>
                  <a:gd name="connsiteX6-121" fmla="*/ 842962 w 1824037"/>
                  <a:gd name="connsiteY6-122" fmla="*/ 541413 h 584276"/>
                  <a:gd name="connsiteX7-123" fmla="*/ 1604962 w 1824037"/>
                  <a:gd name="connsiteY7-124" fmla="*/ 584276 h 584276"/>
                  <a:gd name="connsiteX8-125" fmla="*/ 1824037 w 1824037"/>
                  <a:gd name="connsiteY8-126" fmla="*/ 303288 h 584276"/>
                  <a:gd name="connsiteX0-127" fmla="*/ 1824037 w 1824037"/>
                  <a:gd name="connsiteY0-128" fmla="*/ 303288 h 584276"/>
                  <a:gd name="connsiteX1-129" fmla="*/ 1590675 w 1824037"/>
                  <a:gd name="connsiteY1-130" fmla="*/ 74688 h 584276"/>
                  <a:gd name="connsiteX2-131" fmla="*/ 500062 w 1824037"/>
                  <a:gd name="connsiteY2-132" fmla="*/ 3250 h 584276"/>
                  <a:gd name="connsiteX3-133" fmla="*/ 9525 w 1824037"/>
                  <a:gd name="connsiteY3-134" fmla="*/ 69925 h 584276"/>
                  <a:gd name="connsiteX4-135" fmla="*/ 0 w 1824037"/>
                  <a:gd name="connsiteY4-136" fmla="*/ 577131 h 584276"/>
                  <a:gd name="connsiteX5-137" fmla="*/ 233362 w 1824037"/>
                  <a:gd name="connsiteY5-138" fmla="*/ 503313 h 584276"/>
                  <a:gd name="connsiteX6-139" fmla="*/ 842962 w 1824037"/>
                  <a:gd name="connsiteY6-140" fmla="*/ 541413 h 584276"/>
                  <a:gd name="connsiteX7-141" fmla="*/ 1604962 w 1824037"/>
                  <a:gd name="connsiteY7-142" fmla="*/ 584276 h 584276"/>
                  <a:gd name="connsiteX8-143" fmla="*/ 1824037 w 1824037"/>
                  <a:gd name="connsiteY8-144" fmla="*/ 303288 h 584276"/>
                  <a:gd name="connsiteX0-145" fmla="*/ 1824037 w 1824037"/>
                  <a:gd name="connsiteY0-146" fmla="*/ 303288 h 584276"/>
                  <a:gd name="connsiteX1-147" fmla="*/ 1590675 w 1824037"/>
                  <a:gd name="connsiteY1-148" fmla="*/ 74688 h 584276"/>
                  <a:gd name="connsiteX2-149" fmla="*/ 500062 w 1824037"/>
                  <a:gd name="connsiteY2-150" fmla="*/ 3250 h 584276"/>
                  <a:gd name="connsiteX3-151" fmla="*/ 9525 w 1824037"/>
                  <a:gd name="connsiteY3-152" fmla="*/ 69925 h 584276"/>
                  <a:gd name="connsiteX4-153" fmla="*/ 0 w 1824037"/>
                  <a:gd name="connsiteY4-154" fmla="*/ 577131 h 584276"/>
                  <a:gd name="connsiteX5-155" fmla="*/ 233362 w 1824037"/>
                  <a:gd name="connsiteY5-156" fmla="*/ 503313 h 584276"/>
                  <a:gd name="connsiteX6-157" fmla="*/ 842962 w 1824037"/>
                  <a:gd name="connsiteY6-158" fmla="*/ 541413 h 584276"/>
                  <a:gd name="connsiteX7-159" fmla="*/ 1604962 w 1824037"/>
                  <a:gd name="connsiteY7-160" fmla="*/ 584276 h 584276"/>
                  <a:gd name="connsiteX8-161" fmla="*/ 1824037 w 1824037"/>
                  <a:gd name="connsiteY8-162" fmla="*/ 303288 h 584276"/>
                  <a:gd name="connsiteX0-163" fmla="*/ 1824037 w 1824037"/>
                  <a:gd name="connsiteY0-164" fmla="*/ 303288 h 584276"/>
                  <a:gd name="connsiteX1-165" fmla="*/ 1590675 w 1824037"/>
                  <a:gd name="connsiteY1-166" fmla="*/ 74688 h 584276"/>
                  <a:gd name="connsiteX2-167" fmla="*/ 500062 w 1824037"/>
                  <a:gd name="connsiteY2-168" fmla="*/ 3250 h 584276"/>
                  <a:gd name="connsiteX3-169" fmla="*/ 9525 w 1824037"/>
                  <a:gd name="connsiteY3-170" fmla="*/ 69925 h 584276"/>
                  <a:gd name="connsiteX4-171" fmla="*/ 0 w 1824037"/>
                  <a:gd name="connsiteY4-172" fmla="*/ 577131 h 584276"/>
                  <a:gd name="connsiteX5-173" fmla="*/ 233362 w 1824037"/>
                  <a:gd name="connsiteY5-174" fmla="*/ 503313 h 584276"/>
                  <a:gd name="connsiteX6-175" fmla="*/ 842962 w 1824037"/>
                  <a:gd name="connsiteY6-176" fmla="*/ 541413 h 584276"/>
                  <a:gd name="connsiteX7-177" fmla="*/ 1604962 w 1824037"/>
                  <a:gd name="connsiteY7-178" fmla="*/ 584276 h 584276"/>
                  <a:gd name="connsiteX8-179" fmla="*/ 1824037 w 1824037"/>
                  <a:gd name="connsiteY8-180" fmla="*/ 303288 h 584276"/>
                  <a:gd name="connsiteX0-181" fmla="*/ 1824037 w 1824037"/>
                  <a:gd name="connsiteY0-182" fmla="*/ 303288 h 584276"/>
                  <a:gd name="connsiteX1-183" fmla="*/ 1604962 w 1824037"/>
                  <a:gd name="connsiteY1-184" fmla="*/ 74688 h 584276"/>
                  <a:gd name="connsiteX2-185" fmla="*/ 500062 w 1824037"/>
                  <a:gd name="connsiteY2-186" fmla="*/ 3250 h 584276"/>
                  <a:gd name="connsiteX3-187" fmla="*/ 9525 w 1824037"/>
                  <a:gd name="connsiteY3-188" fmla="*/ 69925 h 584276"/>
                  <a:gd name="connsiteX4-189" fmla="*/ 0 w 1824037"/>
                  <a:gd name="connsiteY4-190" fmla="*/ 577131 h 584276"/>
                  <a:gd name="connsiteX5-191" fmla="*/ 233362 w 1824037"/>
                  <a:gd name="connsiteY5-192" fmla="*/ 503313 h 584276"/>
                  <a:gd name="connsiteX6-193" fmla="*/ 842962 w 1824037"/>
                  <a:gd name="connsiteY6-194" fmla="*/ 541413 h 584276"/>
                  <a:gd name="connsiteX7-195" fmla="*/ 1604962 w 1824037"/>
                  <a:gd name="connsiteY7-196" fmla="*/ 584276 h 584276"/>
                  <a:gd name="connsiteX8-197" fmla="*/ 1824037 w 1824037"/>
                  <a:gd name="connsiteY8-198" fmla="*/ 303288 h 584276"/>
                  <a:gd name="connsiteX0-199" fmla="*/ 1819275 w 1819275"/>
                  <a:gd name="connsiteY0-200" fmla="*/ 312813 h 584276"/>
                  <a:gd name="connsiteX1-201" fmla="*/ 1604962 w 1819275"/>
                  <a:gd name="connsiteY1-202" fmla="*/ 74688 h 584276"/>
                  <a:gd name="connsiteX2-203" fmla="*/ 500062 w 1819275"/>
                  <a:gd name="connsiteY2-204" fmla="*/ 3250 h 584276"/>
                  <a:gd name="connsiteX3-205" fmla="*/ 9525 w 1819275"/>
                  <a:gd name="connsiteY3-206" fmla="*/ 69925 h 584276"/>
                  <a:gd name="connsiteX4-207" fmla="*/ 0 w 1819275"/>
                  <a:gd name="connsiteY4-208" fmla="*/ 577131 h 584276"/>
                  <a:gd name="connsiteX5-209" fmla="*/ 233362 w 1819275"/>
                  <a:gd name="connsiteY5-210" fmla="*/ 503313 h 584276"/>
                  <a:gd name="connsiteX6-211" fmla="*/ 842962 w 1819275"/>
                  <a:gd name="connsiteY6-212" fmla="*/ 541413 h 584276"/>
                  <a:gd name="connsiteX7-213" fmla="*/ 1604962 w 1819275"/>
                  <a:gd name="connsiteY7-214" fmla="*/ 584276 h 584276"/>
                  <a:gd name="connsiteX8-215" fmla="*/ 1819275 w 1819275"/>
                  <a:gd name="connsiteY8-216" fmla="*/ 312813 h 584276"/>
                  <a:gd name="connsiteX0-217" fmla="*/ 1819275 w 1819275"/>
                  <a:gd name="connsiteY0-218" fmla="*/ 312813 h 584276"/>
                  <a:gd name="connsiteX1-219" fmla="*/ 1604962 w 1819275"/>
                  <a:gd name="connsiteY1-220" fmla="*/ 74688 h 584276"/>
                  <a:gd name="connsiteX2-221" fmla="*/ 500062 w 1819275"/>
                  <a:gd name="connsiteY2-222" fmla="*/ 3250 h 584276"/>
                  <a:gd name="connsiteX3-223" fmla="*/ 9525 w 1819275"/>
                  <a:gd name="connsiteY3-224" fmla="*/ 69925 h 584276"/>
                  <a:gd name="connsiteX4-225" fmla="*/ 0 w 1819275"/>
                  <a:gd name="connsiteY4-226" fmla="*/ 577131 h 584276"/>
                  <a:gd name="connsiteX5-227" fmla="*/ 233362 w 1819275"/>
                  <a:gd name="connsiteY5-228" fmla="*/ 503313 h 584276"/>
                  <a:gd name="connsiteX6-229" fmla="*/ 842962 w 1819275"/>
                  <a:gd name="connsiteY6-230" fmla="*/ 541413 h 584276"/>
                  <a:gd name="connsiteX7-231" fmla="*/ 1604962 w 1819275"/>
                  <a:gd name="connsiteY7-232" fmla="*/ 584276 h 584276"/>
                  <a:gd name="connsiteX8-233" fmla="*/ 1819275 w 1819275"/>
                  <a:gd name="connsiteY8-234" fmla="*/ 312813 h 584276"/>
                  <a:gd name="connsiteX0-235" fmla="*/ 1819275 w 1819275"/>
                  <a:gd name="connsiteY0-236" fmla="*/ 312813 h 584276"/>
                  <a:gd name="connsiteX1-237" fmla="*/ 1604962 w 1819275"/>
                  <a:gd name="connsiteY1-238" fmla="*/ 74688 h 584276"/>
                  <a:gd name="connsiteX2-239" fmla="*/ 500062 w 1819275"/>
                  <a:gd name="connsiteY2-240" fmla="*/ 3250 h 584276"/>
                  <a:gd name="connsiteX3-241" fmla="*/ 9525 w 1819275"/>
                  <a:gd name="connsiteY3-242" fmla="*/ 69925 h 584276"/>
                  <a:gd name="connsiteX4-243" fmla="*/ 0 w 1819275"/>
                  <a:gd name="connsiteY4-244" fmla="*/ 577131 h 584276"/>
                  <a:gd name="connsiteX5-245" fmla="*/ 233362 w 1819275"/>
                  <a:gd name="connsiteY5-246" fmla="*/ 503313 h 584276"/>
                  <a:gd name="connsiteX6-247" fmla="*/ 842962 w 1819275"/>
                  <a:gd name="connsiteY6-248" fmla="*/ 541413 h 584276"/>
                  <a:gd name="connsiteX7-249" fmla="*/ 1604962 w 1819275"/>
                  <a:gd name="connsiteY7-250" fmla="*/ 584276 h 584276"/>
                  <a:gd name="connsiteX8-251" fmla="*/ 1819275 w 1819275"/>
                  <a:gd name="connsiteY8-252" fmla="*/ 312813 h 5842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DCA0D"/>
                  </a:gs>
                  <a:gs pos="0">
                    <a:srgbClr val="9DCA0D">
                      <a:lumMod val="95000"/>
                      <a:lumOff val="5000"/>
                    </a:srgbClr>
                  </a:gs>
                  <a:gs pos="49000">
                    <a:srgbClr val="9DCA0D">
                      <a:lumMod val="90000"/>
                    </a:srgbClr>
                  </a:gs>
                  <a:gs pos="60000">
                    <a:srgbClr val="9DCA0D"/>
                  </a:gs>
                  <a:gs pos="100000">
                    <a:srgbClr val="9DCA0D">
                      <a:lumMod val="80000"/>
                    </a:srgbClr>
                  </a:gs>
                  <a:gs pos="84000">
                    <a:srgbClr val="9DCA0D">
                      <a:lumMod val="50000"/>
                      <a:lumOff val="50000"/>
                    </a:srgbClr>
                  </a:gs>
                  <a:gs pos="80000">
                    <a:srgbClr val="9DCA0D">
                      <a:lumMod val="50000"/>
                      <a:lumOff val="50000"/>
                    </a:srgbClr>
                  </a:gs>
                </a:gsLst>
                <a:lin ang="10800000" scaled="1"/>
                <a:tileRect/>
              </a:gradFill>
              <a:ln w="3175" cap="flat" cmpd="sng" algn="ctr">
                <a:noFill/>
                <a:prstDash val="solid"/>
              </a:ln>
              <a:effectLst>
                <a:outerShdw blurRad="50800" dist="38100" dir="5400000" algn="t" rotWithShape="0">
                  <a:prstClr val="black">
                    <a:alpha val="5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90" name="Freeform 89"/>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1" fmla="*/ 235743 w 245268"/>
                  <a:gd name="connsiteY0-2" fmla="*/ 138113 h 138113"/>
                  <a:gd name="connsiteX1-3" fmla="*/ 245268 w 245268"/>
                  <a:gd name="connsiteY1-4" fmla="*/ 0 h 138113"/>
                  <a:gd name="connsiteX2-5" fmla="*/ 0 w 245268"/>
                  <a:gd name="connsiteY2-6" fmla="*/ 78581 h 138113"/>
                  <a:gd name="connsiteX3-7" fmla="*/ 235743 w 245268"/>
                  <a:gd name="connsiteY3-8" fmla="*/ 138113 h 138113"/>
                  <a:gd name="connsiteX0-9" fmla="*/ 235743 w 245268"/>
                  <a:gd name="connsiteY0-10" fmla="*/ 138113 h 138113"/>
                  <a:gd name="connsiteX1-11" fmla="*/ 245268 w 245268"/>
                  <a:gd name="connsiteY1-12" fmla="*/ 0 h 138113"/>
                  <a:gd name="connsiteX2-13" fmla="*/ 0 w 245268"/>
                  <a:gd name="connsiteY2-14" fmla="*/ 78581 h 138113"/>
                  <a:gd name="connsiteX3-15" fmla="*/ 235743 w 245268"/>
                  <a:gd name="connsiteY3-16" fmla="*/ 138113 h 138113"/>
                  <a:gd name="connsiteX0-17" fmla="*/ 240506 w 245268"/>
                  <a:gd name="connsiteY0-18" fmla="*/ 159545 h 159545"/>
                  <a:gd name="connsiteX1-19" fmla="*/ 245268 w 245268"/>
                  <a:gd name="connsiteY1-20" fmla="*/ 0 h 159545"/>
                  <a:gd name="connsiteX2-21" fmla="*/ 0 w 245268"/>
                  <a:gd name="connsiteY2-22" fmla="*/ 78581 h 159545"/>
                  <a:gd name="connsiteX3-23" fmla="*/ 240506 w 245268"/>
                  <a:gd name="connsiteY3-24" fmla="*/ 159545 h 159545"/>
                  <a:gd name="connsiteX0-25" fmla="*/ 240506 w 245268"/>
                  <a:gd name="connsiteY0-26" fmla="*/ 159545 h 159545"/>
                  <a:gd name="connsiteX1-27" fmla="*/ 245268 w 245268"/>
                  <a:gd name="connsiteY1-28" fmla="*/ 0 h 159545"/>
                  <a:gd name="connsiteX2-29" fmla="*/ 0 w 245268"/>
                  <a:gd name="connsiteY2-30" fmla="*/ 78581 h 159545"/>
                  <a:gd name="connsiteX3-31" fmla="*/ 240506 w 245268"/>
                  <a:gd name="connsiteY3-32" fmla="*/ 159545 h 159545"/>
                  <a:gd name="connsiteX0-33" fmla="*/ 240506 w 245268"/>
                  <a:gd name="connsiteY0-34" fmla="*/ 159545 h 159545"/>
                  <a:gd name="connsiteX1-35" fmla="*/ 245268 w 245268"/>
                  <a:gd name="connsiteY1-36" fmla="*/ 0 h 159545"/>
                  <a:gd name="connsiteX2-37" fmla="*/ 0 w 245268"/>
                  <a:gd name="connsiteY2-38" fmla="*/ 78581 h 159545"/>
                  <a:gd name="connsiteX3-39" fmla="*/ 240506 w 245268"/>
                  <a:gd name="connsiteY3-40" fmla="*/ 159545 h 159545"/>
                  <a:gd name="connsiteX0-41" fmla="*/ 240506 w 245268"/>
                  <a:gd name="connsiteY0-42" fmla="*/ 159545 h 159545"/>
                  <a:gd name="connsiteX1-43" fmla="*/ 245268 w 245268"/>
                  <a:gd name="connsiteY1-44" fmla="*/ 0 h 159545"/>
                  <a:gd name="connsiteX2-45" fmla="*/ 0 w 245268"/>
                  <a:gd name="connsiteY2-46" fmla="*/ 78581 h 159545"/>
                  <a:gd name="connsiteX3-47" fmla="*/ 240506 w 245268"/>
                  <a:gd name="connsiteY3-48" fmla="*/ 159545 h 159545"/>
                  <a:gd name="connsiteX0-49" fmla="*/ 240506 w 245268"/>
                  <a:gd name="connsiteY0-50" fmla="*/ 159545 h 159545"/>
                  <a:gd name="connsiteX1-51" fmla="*/ 245268 w 245268"/>
                  <a:gd name="connsiteY1-52" fmla="*/ 0 h 159545"/>
                  <a:gd name="connsiteX2-53" fmla="*/ 0 w 245268"/>
                  <a:gd name="connsiteY2-54" fmla="*/ 78581 h 159545"/>
                  <a:gd name="connsiteX3-55" fmla="*/ 240506 w 245268"/>
                  <a:gd name="connsiteY3-56" fmla="*/ 159545 h 159545"/>
                  <a:gd name="connsiteX0-57" fmla="*/ 240506 w 245268"/>
                  <a:gd name="connsiteY0-58" fmla="*/ 159545 h 159545"/>
                  <a:gd name="connsiteX1-59" fmla="*/ 245268 w 245268"/>
                  <a:gd name="connsiteY1-60" fmla="*/ 0 h 159545"/>
                  <a:gd name="connsiteX2-61" fmla="*/ 0 w 245268"/>
                  <a:gd name="connsiteY2-62" fmla="*/ 78581 h 159545"/>
                  <a:gd name="connsiteX3-63" fmla="*/ 240506 w 245268"/>
                  <a:gd name="connsiteY3-64" fmla="*/ 159545 h 159545"/>
                  <a:gd name="connsiteX0-65" fmla="*/ 240506 w 245268"/>
                  <a:gd name="connsiteY0-66" fmla="*/ 159545 h 159545"/>
                  <a:gd name="connsiteX1-67" fmla="*/ 245268 w 245268"/>
                  <a:gd name="connsiteY1-68" fmla="*/ 0 h 159545"/>
                  <a:gd name="connsiteX2-69" fmla="*/ 0 w 245268"/>
                  <a:gd name="connsiteY2-70" fmla="*/ 78581 h 159545"/>
                  <a:gd name="connsiteX3-71" fmla="*/ 240506 w 245268"/>
                  <a:gd name="connsiteY3-72" fmla="*/ 159545 h 159545"/>
                  <a:gd name="connsiteX0-73" fmla="*/ 240506 w 242887"/>
                  <a:gd name="connsiteY0-74" fmla="*/ 147639 h 147639"/>
                  <a:gd name="connsiteX1-75" fmla="*/ 242887 w 242887"/>
                  <a:gd name="connsiteY1-76" fmla="*/ 0 h 147639"/>
                  <a:gd name="connsiteX2-77" fmla="*/ 0 w 242887"/>
                  <a:gd name="connsiteY2-78" fmla="*/ 66675 h 147639"/>
                  <a:gd name="connsiteX3-79" fmla="*/ 240506 w 242887"/>
                  <a:gd name="connsiteY3-80" fmla="*/ 147639 h 147639"/>
                  <a:gd name="connsiteX0-81" fmla="*/ 240506 w 245268"/>
                  <a:gd name="connsiteY0-82" fmla="*/ 154783 h 154783"/>
                  <a:gd name="connsiteX1-83" fmla="*/ 245268 w 245268"/>
                  <a:gd name="connsiteY1-84" fmla="*/ 0 h 154783"/>
                  <a:gd name="connsiteX2-85" fmla="*/ 0 w 245268"/>
                  <a:gd name="connsiteY2-86" fmla="*/ 73819 h 154783"/>
                  <a:gd name="connsiteX3-87" fmla="*/ 240506 w 245268"/>
                  <a:gd name="connsiteY3-88" fmla="*/ 154783 h 154783"/>
                  <a:gd name="connsiteX0-89" fmla="*/ 247650 w 247755"/>
                  <a:gd name="connsiteY0-90" fmla="*/ 157165 h 157165"/>
                  <a:gd name="connsiteX1-91" fmla="*/ 245268 w 247755"/>
                  <a:gd name="connsiteY1-92" fmla="*/ 0 h 157165"/>
                  <a:gd name="connsiteX2-93" fmla="*/ 0 w 247755"/>
                  <a:gd name="connsiteY2-94" fmla="*/ 73819 h 157165"/>
                  <a:gd name="connsiteX3-95" fmla="*/ 247650 w 247755"/>
                  <a:gd name="connsiteY3-96" fmla="*/ 157165 h 157165"/>
                </a:gdLst>
                <a:ahLst/>
                <a:cxnLst>
                  <a:cxn ang="0">
                    <a:pos x="connsiteX0-1" y="connsiteY0-2"/>
                  </a:cxn>
                  <a:cxn ang="0">
                    <a:pos x="connsiteX1-3" y="connsiteY1-4"/>
                  </a:cxn>
                  <a:cxn ang="0">
                    <a:pos x="connsiteX2-5" y="connsiteY2-6"/>
                  </a:cxn>
                  <a:cxn ang="0">
                    <a:pos x="connsiteX3-7" y="connsiteY3-8"/>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7B9E0A"/>
              </a:solidFill>
              <a:ln w="3175" cap="flat" cmpd="sng" algn="ctr">
                <a:noFill/>
                <a:prstDash val="solid"/>
              </a:ln>
              <a:effectLst>
                <a:innerShdw blurRad="63500" dist="508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sp>
          <p:nvSpPr>
            <p:cNvPr id="98" name="Rectangle 97"/>
            <p:cNvSpPr/>
            <p:nvPr/>
          </p:nvSpPr>
          <p:spPr>
            <a:xfrm>
              <a:off x="3566009" y="2542859"/>
              <a:ext cx="1491447" cy="404641"/>
            </a:xfrm>
            <a:prstGeom prst="rect">
              <a:avLst/>
            </a:prstGeom>
          </p:spPr>
          <p:txBody>
            <a:bodyPr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EEECE1">
                      <a:lumMod val="10000"/>
                    </a:srgbClr>
                  </a:solidFill>
                  <a:effectLst>
                    <a:glow rad="127000">
                      <a:srgbClr val="526907">
                        <a:alpha val="80000"/>
                      </a:srgbClr>
                    </a:glow>
                  </a:effectLst>
                  <a:uLnTx/>
                  <a:uFillTx/>
                  <a:latin typeface="Times New Roman" panose="02020603050405020304" pitchFamily="18" charset="0"/>
                  <a:ea typeface="+mn-ea"/>
                  <a:cs typeface="Times New Roman" panose="02020603050405020304" pitchFamily="18" charset="0"/>
                </a:rPr>
                <a:t>I</a:t>
              </a:r>
            </a:p>
          </p:txBody>
        </p:sp>
      </p:grpSp>
      <p:grpSp>
        <p:nvGrpSpPr>
          <p:cNvPr id="6" name="Group 5">
            <a:extLst>
              <a:ext uri="{FF2B5EF4-FFF2-40B4-BE49-F238E27FC236}">
                <a16:creationId xmlns:a16="http://schemas.microsoft.com/office/drawing/2014/main" id="{17840DAC-F130-0342-B359-AB89EF7DEDD8}"/>
              </a:ext>
            </a:extLst>
          </p:cNvPr>
          <p:cNvGrpSpPr/>
          <p:nvPr/>
        </p:nvGrpSpPr>
        <p:grpSpPr>
          <a:xfrm>
            <a:off x="3035872" y="5181595"/>
            <a:ext cx="8711628" cy="1676397"/>
            <a:chOff x="4494821" y="5181601"/>
            <a:chExt cx="4782529" cy="1225549"/>
          </a:xfrm>
        </p:grpSpPr>
        <p:grpSp>
          <p:nvGrpSpPr>
            <p:cNvPr id="54" name="Group 74"/>
            <p:cNvGrpSpPr/>
            <p:nvPr/>
          </p:nvGrpSpPr>
          <p:grpSpPr bwMode="auto">
            <a:xfrm flipH="1">
              <a:off x="8229600" y="5486401"/>
              <a:ext cx="1047750" cy="493713"/>
              <a:chOff x="1714500" y="3094038"/>
              <a:chExt cx="1047750" cy="551111"/>
            </a:xfrm>
          </p:grpSpPr>
          <p:sp>
            <p:nvSpPr>
              <p:cNvPr id="55" name="Freeform 54"/>
              <p:cNvSpPr/>
              <p:nvPr/>
            </p:nvSpPr>
            <p:spPr>
              <a:xfrm>
                <a:off x="1714500" y="3094038"/>
                <a:ext cx="1047750" cy="551111"/>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 name="connsiteX0-921" fmla="*/ 793 w 5761832"/>
                  <a:gd name="connsiteY0-922" fmla="*/ 7938 h 559049"/>
                  <a:gd name="connsiteX1-923" fmla="*/ 374650 w 5761832"/>
                  <a:gd name="connsiteY1-924" fmla="*/ 31750 h 559049"/>
                  <a:gd name="connsiteX2-925" fmla="*/ 916782 w 5761832"/>
                  <a:gd name="connsiteY2-926" fmla="*/ 19050 h 559049"/>
                  <a:gd name="connsiteX3-927" fmla="*/ 1047750 w 5761832"/>
                  <a:gd name="connsiteY3-928" fmla="*/ 14288 h 559049"/>
                  <a:gd name="connsiteX4-929" fmla="*/ 4862512 w 5761832"/>
                  <a:gd name="connsiteY4-930" fmla="*/ 19050 h 559049"/>
                  <a:gd name="connsiteX5-931" fmla="*/ 5076032 w 5761832"/>
                  <a:gd name="connsiteY5-932" fmla="*/ 26988 h 559049"/>
                  <a:gd name="connsiteX6-933" fmla="*/ 5759450 w 5761832"/>
                  <a:gd name="connsiteY6-934" fmla="*/ 0 h 559049"/>
                  <a:gd name="connsiteX7-935" fmla="*/ 5577681 w 5761832"/>
                  <a:gd name="connsiteY7-936" fmla="*/ 273050 h 559049"/>
                  <a:gd name="connsiteX8-937" fmla="*/ 5761832 w 5761832"/>
                  <a:gd name="connsiteY8-938" fmla="*/ 522287 h 559049"/>
                  <a:gd name="connsiteX9-939" fmla="*/ 5251450 w 5761832"/>
                  <a:gd name="connsiteY9-940" fmla="*/ 558800 h 559049"/>
                  <a:gd name="connsiteX10-941" fmla="*/ 919163 w 5761832"/>
                  <a:gd name="connsiteY10-942" fmla="*/ 550068 h 559049"/>
                  <a:gd name="connsiteX11-943" fmla="*/ 661194 w 5761832"/>
                  <a:gd name="connsiteY11-944" fmla="*/ 553244 h 559049"/>
                  <a:gd name="connsiteX12-945" fmla="*/ 0 w 5761832"/>
                  <a:gd name="connsiteY12-946" fmla="*/ 527050 h 559049"/>
                  <a:gd name="connsiteX13-947" fmla="*/ 200025 w 5761832"/>
                  <a:gd name="connsiteY13-948" fmla="*/ 271463 h 559049"/>
                  <a:gd name="connsiteX14" fmla="*/ 793 w 5761832"/>
                  <a:gd name="connsiteY14" fmla="*/ 7938 h 559049"/>
                  <a:gd name="connsiteX0-949" fmla="*/ 793 w 5761832"/>
                  <a:gd name="connsiteY0-950" fmla="*/ 7938 h 559049"/>
                  <a:gd name="connsiteX1-951" fmla="*/ 374650 w 5761832"/>
                  <a:gd name="connsiteY1-952" fmla="*/ 31750 h 559049"/>
                  <a:gd name="connsiteX2-953" fmla="*/ 916782 w 5761832"/>
                  <a:gd name="connsiteY2-954" fmla="*/ 19050 h 559049"/>
                  <a:gd name="connsiteX3-955" fmla="*/ 1047750 w 5761832"/>
                  <a:gd name="connsiteY3-956" fmla="*/ 14288 h 559049"/>
                  <a:gd name="connsiteX4-957" fmla="*/ 4862512 w 5761832"/>
                  <a:gd name="connsiteY4-958" fmla="*/ 19050 h 559049"/>
                  <a:gd name="connsiteX5-959" fmla="*/ 5076032 w 5761832"/>
                  <a:gd name="connsiteY5-960" fmla="*/ 26988 h 559049"/>
                  <a:gd name="connsiteX6-961" fmla="*/ 5759450 w 5761832"/>
                  <a:gd name="connsiteY6-962" fmla="*/ 0 h 559049"/>
                  <a:gd name="connsiteX7-963" fmla="*/ 5577681 w 5761832"/>
                  <a:gd name="connsiteY7-964" fmla="*/ 273050 h 559049"/>
                  <a:gd name="connsiteX8-965" fmla="*/ 5761832 w 5761832"/>
                  <a:gd name="connsiteY8-966" fmla="*/ 522287 h 559049"/>
                  <a:gd name="connsiteX9-967" fmla="*/ 5251450 w 5761832"/>
                  <a:gd name="connsiteY9-968" fmla="*/ 558800 h 559049"/>
                  <a:gd name="connsiteX10-969" fmla="*/ 1042988 w 5761832"/>
                  <a:gd name="connsiteY10-970" fmla="*/ 547688 h 559049"/>
                  <a:gd name="connsiteX11-971" fmla="*/ 919163 w 5761832"/>
                  <a:gd name="connsiteY11-972" fmla="*/ 550068 h 559049"/>
                  <a:gd name="connsiteX12-973" fmla="*/ 661194 w 5761832"/>
                  <a:gd name="connsiteY12-974" fmla="*/ 553244 h 559049"/>
                  <a:gd name="connsiteX13-975" fmla="*/ 0 w 5761832"/>
                  <a:gd name="connsiteY13-976" fmla="*/ 527050 h 559049"/>
                  <a:gd name="connsiteX14-977" fmla="*/ 200025 w 5761832"/>
                  <a:gd name="connsiteY14-978" fmla="*/ 271463 h 559049"/>
                  <a:gd name="connsiteX15" fmla="*/ 793 w 5761832"/>
                  <a:gd name="connsiteY15" fmla="*/ 7938 h 559049"/>
                  <a:gd name="connsiteX0-979" fmla="*/ 793 w 5761832"/>
                  <a:gd name="connsiteY0-980" fmla="*/ 7938 h 559049"/>
                  <a:gd name="connsiteX1-981" fmla="*/ 374650 w 5761832"/>
                  <a:gd name="connsiteY1-982" fmla="*/ 31750 h 559049"/>
                  <a:gd name="connsiteX2-983" fmla="*/ 916782 w 5761832"/>
                  <a:gd name="connsiteY2-984" fmla="*/ 19050 h 559049"/>
                  <a:gd name="connsiteX3-985" fmla="*/ 1047750 w 5761832"/>
                  <a:gd name="connsiteY3-986" fmla="*/ 14288 h 559049"/>
                  <a:gd name="connsiteX4-987" fmla="*/ 5076032 w 5761832"/>
                  <a:gd name="connsiteY4-988" fmla="*/ 26988 h 559049"/>
                  <a:gd name="connsiteX5-989" fmla="*/ 5759450 w 5761832"/>
                  <a:gd name="connsiteY5-990" fmla="*/ 0 h 559049"/>
                  <a:gd name="connsiteX6-991" fmla="*/ 5577681 w 5761832"/>
                  <a:gd name="connsiteY6-992" fmla="*/ 273050 h 559049"/>
                  <a:gd name="connsiteX7-993" fmla="*/ 5761832 w 5761832"/>
                  <a:gd name="connsiteY7-994" fmla="*/ 522287 h 559049"/>
                  <a:gd name="connsiteX8-995" fmla="*/ 5251450 w 5761832"/>
                  <a:gd name="connsiteY8-996" fmla="*/ 558800 h 559049"/>
                  <a:gd name="connsiteX9-997" fmla="*/ 1042988 w 5761832"/>
                  <a:gd name="connsiteY9-998" fmla="*/ 547688 h 559049"/>
                  <a:gd name="connsiteX10-999" fmla="*/ 919163 w 5761832"/>
                  <a:gd name="connsiteY10-1000" fmla="*/ 550068 h 559049"/>
                  <a:gd name="connsiteX11-1001" fmla="*/ 661194 w 5761832"/>
                  <a:gd name="connsiteY11-1002" fmla="*/ 553244 h 559049"/>
                  <a:gd name="connsiteX12-1003" fmla="*/ 0 w 5761832"/>
                  <a:gd name="connsiteY12-1004" fmla="*/ 527050 h 559049"/>
                  <a:gd name="connsiteX13-1005" fmla="*/ 200025 w 5761832"/>
                  <a:gd name="connsiteY13-1006" fmla="*/ 271463 h 559049"/>
                  <a:gd name="connsiteX14-1007" fmla="*/ 793 w 5761832"/>
                  <a:gd name="connsiteY14-1008" fmla="*/ 7938 h 559049"/>
                  <a:gd name="connsiteX0-1009" fmla="*/ 793 w 5761832"/>
                  <a:gd name="connsiteY0-1010" fmla="*/ 7938 h 559049"/>
                  <a:gd name="connsiteX1-1011" fmla="*/ 374650 w 5761832"/>
                  <a:gd name="connsiteY1-1012" fmla="*/ 31750 h 559049"/>
                  <a:gd name="connsiteX2-1013" fmla="*/ 916782 w 5761832"/>
                  <a:gd name="connsiteY2-1014" fmla="*/ 19050 h 559049"/>
                  <a:gd name="connsiteX3-1015" fmla="*/ 1047750 w 5761832"/>
                  <a:gd name="connsiteY3-1016" fmla="*/ 14288 h 559049"/>
                  <a:gd name="connsiteX4-1017" fmla="*/ 5759450 w 5761832"/>
                  <a:gd name="connsiteY4-1018" fmla="*/ 0 h 559049"/>
                  <a:gd name="connsiteX5-1019" fmla="*/ 5577681 w 5761832"/>
                  <a:gd name="connsiteY5-1020" fmla="*/ 273050 h 559049"/>
                  <a:gd name="connsiteX6-1021" fmla="*/ 5761832 w 5761832"/>
                  <a:gd name="connsiteY6-1022" fmla="*/ 522287 h 559049"/>
                  <a:gd name="connsiteX7-1023" fmla="*/ 5251450 w 5761832"/>
                  <a:gd name="connsiteY7-1024" fmla="*/ 558800 h 559049"/>
                  <a:gd name="connsiteX8-1025" fmla="*/ 1042988 w 5761832"/>
                  <a:gd name="connsiteY8-1026" fmla="*/ 547688 h 559049"/>
                  <a:gd name="connsiteX9-1027" fmla="*/ 919163 w 5761832"/>
                  <a:gd name="connsiteY9-1028" fmla="*/ 550068 h 559049"/>
                  <a:gd name="connsiteX10-1029" fmla="*/ 661194 w 5761832"/>
                  <a:gd name="connsiteY10-1030" fmla="*/ 553244 h 559049"/>
                  <a:gd name="connsiteX11-1031" fmla="*/ 0 w 5761832"/>
                  <a:gd name="connsiteY11-1032" fmla="*/ 527050 h 559049"/>
                  <a:gd name="connsiteX12-1033" fmla="*/ 200025 w 5761832"/>
                  <a:gd name="connsiteY12-1034" fmla="*/ 271463 h 559049"/>
                  <a:gd name="connsiteX13-1035" fmla="*/ 793 w 5761832"/>
                  <a:gd name="connsiteY13-1036" fmla="*/ 7938 h 559049"/>
                  <a:gd name="connsiteX0-1037" fmla="*/ 793 w 5761832"/>
                  <a:gd name="connsiteY0-1038" fmla="*/ 0 h 551111"/>
                  <a:gd name="connsiteX1-1039" fmla="*/ 374650 w 5761832"/>
                  <a:gd name="connsiteY1-1040" fmla="*/ 23812 h 551111"/>
                  <a:gd name="connsiteX2-1041" fmla="*/ 916782 w 5761832"/>
                  <a:gd name="connsiteY2-1042" fmla="*/ 11112 h 551111"/>
                  <a:gd name="connsiteX3-1043" fmla="*/ 1047750 w 5761832"/>
                  <a:gd name="connsiteY3-1044" fmla="*/ 6350 h 551111"/>
                  <a:gd name="connsiteX4-1045" fmla="*/ 5577681 w 5761832"/>
                  <a:gd name="connsiteY4-1046" fmla="*/ 265112 h 551111"/>
                  <a:gd name="connsiteX5-1047" fmla="*/ 5761832 w 5761832"/>
                  <a:gd name="connsiteY5-1048" fmla="*/ 514349 h 551111"/>
                  <a:gd name="connsiteX6-1049" fmla="*/ 5251450 w 5761832"/>
                  <a:gd name="connsiteY6-1050" fmla="*/ 550862 h 551111"/>
                  <a:gd name="connsiteX7-1051" fmla="*/ 1042988 w 5761832"/>
                  <a:gd name="connsiteY7-1052" fmla="*/ 539750 h 551111"/>
                  <a:gd name="connsiteX8-1053" fmla="*/ 919163 w 5761832"/>
                  <a:gd name="connsiteY8-1054" fmla="*/ 542130 h 551111"/>
                  <a:gd name="connsiteX9-1055" fmla="*/ 661194 w 5761832"/>
                  <a:gd name="connsiteY9-1056" fmla="*/ 545306 h 551111"/>
                  <a:gd name="connsiteX10-1057" fmla="*/ 0 w 5761832"/>
                  <a:gd name="connsiteY10-1058" fmla="*/ 519112 h 551111"/>
                  <a:gd name="connsiteX11-1059" fmla="*/ 200025 w 5761832"/>
                  <a:gd name="connsiteY11-1060" fmla="*/ 263525 h 551111"/>
                  <a:gd name="connsiteX12-1061" fmla="*/ 793 w 5761832"/>
                  <a:gd name="connsiteY12-1062" fmla="*/ 0 h 551111"/>
                  <a:gd name="connsiteX0-1063" fmla="*/ 793 w 5761832"/>
                  <a:gd name="connsiteY0-1064" fmla="*/ 0 h 551111"/>
                  <a:gd name="connsiteX1-1065" fmla="*/ 374650 w 5761832"/>
                  <a:gd name="connsiteY1-1066" fmla="*/ 23812 h 551111"/>
                  <a:gd name="connsiteX2-1067" fmla="*/ 916782 w 5761832"/>
                  <a:gd name="connsiteY2-1068" fmla="*/ 11112 h 551111"/>
                  <a:gd name="connsiteX3-1069" fmla="*/ 1047750 w 5761832"/>
                  <a:gd name="connsiteY3-1070" fmla="*/ 6350 h 551111"/>
                  <a:gd name="connsiteX4-1071" fmla="*/ 5761832 w 5761832"/>
                  <a:gd name="connsiteY4-1072" fmla="*/ 514349 h 551111"/>
                  <a:gd name="connsiteX5-1073" fmla="*/ 5251450 w 5761832"/>
                  <a:gd name="connsiteY5-1074" fmla="*/ 550862 h 551111"/>
                  <a:gd name="connsiteX6-1075" fmla="*/ 1042988 w 5761832"/>
                  <a:gd name="connsiteY6-1076" fmla="*/ 539750 h 551111"/>
                  <a:gd name="connsiteX7-1077" fmla="*/ 919163 w 5761832"/>
                  <a:gd name="connsiteY7-1078" fmla="*/ 542130 h 551111"/>
                  <a:gd name="connsiteX8-1079" fmla="*/ 661194 w 5761832"/>
                  <a:gd name="connsiteY8-1080" fmla="*/ 545306 h 551111"/>
                  <a:gd name="connsiteX9-1081" fmla="*/ 0 w 5761832"/>
                  <a:gd name="connsiteY9-1082" fmla="*/ 519112 h 551111"/>
                  <a:gd name="connsiteX10-1083" fmla="*/ 200025 w 5761832"/>
                  <a:gd name="connsiteY10-1084" fmla="*/ 263525 h 551111"/>
                  <a:gd name="connsiteX11-1085" fmla="*/ 793 w 5761832"/>
                  <a:gd name="connsiteY11-1086" fmla="*/ 0 h 551111"/>
                  <a:gd name="connsiteX0-1087" fmla="*/ 793 w 5251450"/>
                  <a:gd name="connsiteY0-1088" fmla="*/ 0 h 551111"/>
                  <a:gd name="connsiteX1-1089" fmla="*/ 374650 w 5251450"/>
                  <a:gd name="connsiteY1-1090" fmla="*/ 23812 h 551111"/>
                  <a:gd name="connsiteX2-1091" fmla="*/ 916782 w 5251450"/>
                  <a:gd name="connsiteY2-1092" fmla="*/ 11112 h 551111"/>
                  <a:gd name="connsiteX3-1093" fmla="*/ 1047750 w 5251450"/>
                  <a:gd name="connsiteY3-1094" fmla="*/ 6350 h 551111"/>
                  <a:gd name="connsiteX4-1095" fmla="*/ 5251450 w 5251450"/>
                  <a:gd name="connsiteY4-1096" fmla="*/ 550862 h 551111"/>
                  <a:gd name="connsiteX5-1097" fmla="*/ 1042988 w 5251450"/>
                  <a:gd name="connsiteY5-1098" fmla="*/ 539750 h 551111"/>
                  <a:gd name="connsiteX6-1099" fmla="*/ 919163 w 5251450"/>
                  <a:gd name="connsiteY6-1100" fmla="*/ 542130 h 551111"/>
                  <a:gd name="connsiteX7-1101" fmla="*/ 661194 w 5251450"/>
                  <a:gd name="connsiteY7-1102" fmla="*/ 545306 h 551111"/>
                  <a:gd name="connsiteX8-1103" fmla="*/ 0 w 5251450"/>
                  <a:gd name="connsiteY8-1104" fmla="*/ 519112 h 551111"/>
                  <a:gd name="connsiteX9-1105" fmla="*/ 200025 w 5251450"/>
                  <a:gd name="connsiteY9-1106" fmla="*/ 263525 h 551111"/>
                  <a:gd name="connsiteX10-1107" fmla="*/ 793 w 5251450"/>
                  <a:gd name="connsiteY10-1108" fmla="*/ 0 h 551111"/>
                  <a:gd name="connsiteX0-1109" fmla="*/ 793 w 1047750"/>
                  <a:gd name="connsiteY0-1110" fmla="*/ 0 h 551111"/>
                  <a:gd name="connsiteX1-1111" fmla="*/ 374650 w 1047750"/>
                  <a:gd name="connsiteY1-1112" fmla="*/ 23812 h 551111"/>
                  <a:gd name="connsiteX2-1113" fmla="*/ 916782 w 1047750"/>
                  <a:gd name="connsiteY2-1114" fmla="*/ 11112 h 551111"/>
                  <a:gd name="connsiteX3-1115" fmla="*/ 1047750 w 1047750"/>
                  <a:gd name="connsiteY3-1116" fmla="*/ 6350 h 551111"/>
                  <a:gd name="connsiteX4-1117" fmla="*/ 1042988 w 1047750"/>
                  <a:gd name="connsiteY4-1118" fmla="*/ 539750 h 551111"/>
                  <a:gd name="connsiteX5-1119" fmla="*/ 919163 w 1047750"/>
                  <a:gd name="connsiteY5-1120" fmla="*/ 542130 h 551111"/>
                  <a:gd name="connsiteX6-1121" fmla="*/ 661194 w 1047750"/>
                  <a:gd name="connsiteY6-1122" fmla="*/ 545306 h 551111"/>
                  <a:gd name="connsiteX7-1123" fmla="*/ 0 w 1047750"/>
                  <a:gd name="connsiteY7-1124" fmla="*/ 519112 h 551111"/>
                  <a:gd name="connsiteX8-1125" fmla="*/ 200025 w 1047750"/>
                  <a:gd name="connsiteY8-1126" fmla="*/ 263525 h 551111"/>
                  <a:gd name="connsiteX9-1127" fmla="*/ 793 w 1047750"/>
                  <a:gd name="connsiteY9-1128" fmla="*/ 0 h 5511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1047750" h="551111">
                    <a:moveTo>
                      <a:pt x="793" y="0"/>
                    </a:moveTo>
                    <a:cubicBezTo>
                      <a:pt x="123031" y="24606"/>
                      <a:pt x="250031" y="15875"/>
                      <a:pt x="374650" y="23812"/>
                    </a:cubicBezTo>
                    <a:cubicBezTo>
                      <a:pt x="555361" y="19579"/>
                      <a:pt x="750359" y="24870"/>
                      <a:pt x="916782" y="11112"/>
                    </a:cubicBezTo>
                    <a:lnTo>
                      <a:pt x="1047750" y="6350"/>
                    </a:lnTo>
                    <a:cubicBezTo>
                      <a:pt x="1046163" y="184150"/>
                      <a:pt x="1044575" y="361950"/>
                      <a:pt x="1042988" y="539750"/>
                    </a:cubicBez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gradFill flip="none" rotWithShape="1">
                <a:gsLst>
                  <a:gs pos="0">
                    <a:srgbClr val="9DCA0D">
                      <a:lumMod val="95000"/>
                      <a:lumOff val="5000"/>
                    </a:srgbClr>
                  </a:gs>
                  <a:gs pos="21000">
                    <a:srgbClr val="9DCA0D">
                      <a:lumMod val="85000"/>
                    </a:srgbClr>
                  </a:gs>
                  <a:gs pos="52000">
                    <a:srgbClr val="9DCA0D">
                      <a:lumMod val="90000"/>
                    </a:srgbClr>
                  </a:gs>
                  <a:gs pos="100000">
                    <a:srgbClr val="9DCA0D">
                      <a:lumMod val="77000"/>
                    </a:srgbClr>
                  </a:gs>
                  <a:gs pos="86000">
                    <a:srgbClr val="9DCA0D">
                      <a:lumMod val="85000"/>
                    </a:srgbClr>
                  </a:gs>
                </a:gsLst>
                <a:lin ang="0" scaled="1"/>
                <a:tileRect/>
              </a:gradFill>
              <a:ln w="3175" cap="flat" cmpd="sng" algn="ctr">
                <a:noFill/>
                <a:prstDash val="solid"/>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56" name="Freeform 55"/>
              <p:cNvSpPr/>
              <p:nvPr/>
            </p:nvSpPr>
            <p:spPr>
              <a:xfrm>
                <a:off x="1816100" y="3152517"/>
                <a:ext cx="919162" cy="437698"/>
              </a:xfrm>
              <a:custGeom>
                <a:avLst/>
                <a:gdLst>
                  <a:gd name="connsiteX0" fmla="*/ 12700 w 5759450"/>
                  <a:gd name="connsiteY0" fmla="*/ 0 h 565150"/>
                  <a:gd name="connsiteX1" fmla="*/ 374650 w 5759450"/>
                  <a:gd name="connsiteY1" fmla="*/ 38100 h 565150"/>
                  <a:gd name="connsiteX2" fmla="*/ 5073650 w 5759450"/>
                  <a:gd name="connsiteY2" fmla="*/ 38100 h 565150"/>
                  <a:gd name="connsiteX3" fmla="*/ 5759450 w 5759450"/>
                  <a:gd name="connsiteY3" fmla="*/ 6350 h 565150"/>
                  <a:gd name="connsiteX4" fmla="*/ 5594350 w 5759450"/>
                  <a:gd name="connsiteY4" fmla="*/ 279400 h 565150"/>
                  <a:gd name="connsiteX5" fmla="*/ 5759450 w 5759450"/>
                  <a:gd name="connsiteY5" fmla="*/ 552450 h 565150"/>
                  <a:gd name="connsiteX6" fmla="*/ 5251450 w 5759450"/>
                  <a:gd name="connsiteY6" fmla="*/ 565150 h 565150"/>
                  <a:gd name="connsiteX7" fmla="*/ 654050 w 5759450"/>
                  <a:gd name="connsiteY7" fmla="*/ 552450 h 565150"/>
                  <a:gd name="connsiteX8" fmla="*/ 0 w 5759450"/>
                  <a:gd name="connsiteY8" fmla="*/ 533400 h 565150"/>
                  <a:gd name="connsiteX9" fmla="*/ 190500 w 5759450"/>
                  <a:gd name="connsiteY9" fmla="*/ 254000 h 565150"/>
                  <a:gd name="connsiteX10" fmla="*/ 12700 w 5759450"/>
                  <a:gd name="connsiteY10" fmla="*/ 0 h 565150"/>
                  <a:gd name="connsiteX0-1" fmla="*/ 12700 w 5759450"/>
                  <a:gd name="connsiteY0-2" fmla="*/ 0 h 565150"/>
                  <a:gd name="connsiteX1-3" fmla="*/ 374650 w 5759450"/>
                  <a:gd name="connsiteY1-4" fmla="*/ 38100 h 565150"/>
                  <a:gd name="connsiteX2-5" fmla="*/ 5073650 w 5759450"/>
                  <a:gd name="connsiteY2-6" fmla="*/ 38100 h 565150"/>
                  <a:gd name="connsiteX3-7" fmla="*/ 5759450 w 5759450"/>
                  <a:gd name="connsiteY3-8" fmla="*/ 6350 h 565150"/>
                  <a:gd name="connsiteX4-9" fmla="*/ 5594350 w 5759450"/>
                  <a:gd name="connsiteY4-10" fmla="*/ 279400 h 565150"/>
                  <a:gd name="connsiteX5-11" fmla="*/ 5759450 w 5759450"/>
                  <a:gd name="connsiteY5-12" fmla="*/ 552450 h 565150"/>
                  <a:gd name="connsiteX6-13" fmla="*/ 5251450 w 5759450"/>
                  <a:gd name="connsiteY6-14" fmla="*/ 565150 h 565150"/>
                  <a:gd name="connsiteX7-15" fmla="*/ 654050 w 5759450"/>
                  <a:gd name="connsiteY7-16" fmla="*/ 552450 h 565150"/>
                  <a:gd name="connsiteX8-17" fmla="*/ 0 w 5759450"/>
                  <a:gd name="connsiteY8-18" fmla="*/ 533400 h 565150"/>
                  <a:gd name="connsiteX9-19" fmla="*/ 190500 w 5759450"/>
                  <a:gd name="connsiteY9-20" fmla="*/ 254000 h 565150"/>
                  <a:gd name="connsiteX10-21" fmla="*/ 12700 w 5759450"/>
                  <a:gd name="connsiteY10-22" fmla="*/ 0 h 565150"/>
                  <a:gd name="connsiteX0-23" fmla="*/ 12700 w 5759450"/>
                  <a:gd name="connsiteY0-24" fmla="*/ 0 h 565150"/>
                  <a:gd name="connsiteX1-25" fmla="*/ 374650 w 5759450"/>
                  <a:gd name="connsiteY1-26" fmla="*/ 38100 h 565150"/>
                  <a:gd name="connsiteX2-27" fmla="*/ 5073650 w 5759450"/>
                  <a:gd name="connsiteY2-28" fmla="*/ 38100 h 565150"/>
                  <a:gd name="connsiteX3-29" fmla="*/ 5759450 w 5759450"/>
                  <a:gd name="connsiteY3-30" fmla="*/ 6350 h 565150"/>
                  <a:gd name="connsiteX4-31" fmla="*/ 5594350 w 5759450"/>
                  <a:gd name="connsiteY4-32" fmla="*/ 279400 h 565150"/>
                  <a:gd name="connsiteX5-33" fmla="*/ 5759450 w 5759450"/>
                  <a:gd name="connsiteY5-34" fmla="*/ 552450 h 565150"/>
                  <a:gd name="connsiteX6-35" fmla="*/ 5251450 w 5759450"/>
                  <a:gd name="connsiteY6-36" fmla="*/ 565150 h 565150"/>
                  <a:gd name="connsiteX7-37" fmla="*/ 654050 w 5759450"/>
                  <a:gd name="connsiteY7-38" fmla="*/ 552450 h 565150"/>
                  <a:gd name="connsiteX8-39" fmla="*/ 0 w 5759450"/>
                  <a:gd name="connsiteY8-40" fmla="*/ 533400 h 565150"/>
                  <a:gd name="connsiteX9-41" fmla="*/ 190500 w 5759450"/>
                  <a:gd name="connsiteY9-42" fmla="*/ 254000 h 565150"/>
                  <a:gd name="connsiteX10-43" fmla="*/ 12700 w 5759450"/>
                  <a:gd name="connsiteY10-44" fmla="*/ 0 h 565150"/>
                  <a:gd name="connsiteX0-45" fmla="*/ 22225 w 5759450"/>
                  <a:gd name="connsiteY0-46" fmla="*/ 7938 h 558800"/>
                  <a:gd name="connsiteX1-47" fmla="*/ 374650 w 5759450"/>
                  <a:gd name="connsiteY1-48" fmla="*/ 31750 h 558800"/>
                  <a:gd name="connsiteX2-49" fmla="*/ 5073650 w 5759450"/>
                  <a:gd name="connsiteY2-50" fmla="*/ 31750 h 558800"/>
                  <a:gd name="connsiteX3-51" fmla="*/ 5759450 w 5759450"/>
                  <a:gd name="connsiteY3-52" fmla="*/ 0 h 558800"/>
                  <a:gd name="connsiteX4-53" fmla="*/ 5594350 w 5759450"/>
                  <a:gd name="connsiteY4-54" fmla="*/ 273050 h 558800"/>
                  <a:gd name="connsiteX5-55" fmla="*/ 5759450 w 5759450"/>
                  <a:gd name="connsiteY5-56" fmla="*/ 546100 h 558800"/>
                  <a:gd name="connsiteX6-57" fmla="*/ 5251450 w 5759450"/>
                  <a:gd name="connsiteY6-58" fmla="*/ 558800 h 558800"/>
                  <a:gd name="connsiteX7-59" fmla="*/ 654050 w 5759450"/>
                  <a:gd name="connsiteY7-60" fmla="*/ 546100 h 558800"/>
                  <a:gd name="connsiteX8-61" fmla="*/ 0 w 5759450"/>
                  <a:gd name="connsiteY8-62" fmla="*/ 527050 h 558800"/>
                  <a:gd name="connsiteX9-63" fmla="*/ 190500 w 5759450"/>
                  <a:gd name="connsiteY9-64" fmla="*/ 247650 h 558800"/>
                  <a:gd name="connsiteX10-65" fmla="*/ 22225 w 5759450"/>
                  <a:gd name="connsiteY10-66" fmla="*/ 7938 h 558800"/>
                  <a:gd name="connsiteX0-67" fmla="*/ 22225 w 5759450"/>
                  <a:gd name="connsiteY0-68" fmla="*/ 7938 h 558800"/>
                  <a:gd name="connsiteX1-69" fmla="*/ 374650 w 5759450"/>
                  <a:gd name="connsiteY1-70" fmla="*/ 31750 h 558800"/>
                  <a:gd name="connsiteX2-71" fmla="*/ 5073650 w 5759450"/>
                  <a:gd name="connsiteY2-72" fmla="*/ 31750 h 558800"/>
                  <a:gd name="connsiteX3-73" fmla="*/ 5759450 w 5759450"/>
                  <a:gd name="connsiteY3-74" fmla="*/ 0 h 558800"/>
                  <a:gd name="connsiteX4-75" fmla="*/ 5594350 w 5759450"/>
                  <a:gd name="connsiteY4-76" fmla="*/ 273050 h 558800"/>
                  <a:gd name="connsiteX5-77" fmla="*/ 5759450 w 5759450"/>
                  <a:gd name="connsiteY5-78" fmla="*/ 546100 h 558800"/>
                  <a:gd name="connsiteX6-79" fmla="*/ 5251450 w 5759450"/>
                  <a:gd name="connsiteY6-80" fmla="*/ 558800 h 558800"/>
                  <a:gd name="connsiteX7-81" fmla="*/ 654050 w 5759450"/>
                  <a:gd name="connsiteY7-82" fmla="*/ 546100 h 558800"/>
                  <a:gd name="connsiteX8-83" fmla="*/ 0 w 5759450"/>
                  <a:gd name="connsiteY8-84" fmla="*/ 527050 h 558800"/>
                  <a:gd name="connsiteX9-85" fmla="*/ 190500 w 5759450"/>
                  <a:gd name="connsiteY9-86" fmla="*/ 247650 h 558800"/>
                  <a:gd name="connsiteX10-87" fmla="*/ 30956 w 5759450"/>
                  <a:gd name="connsiteY10-88" fmla="*/ 28575 h 558800"/>
                  <a:gd name="connsiteX11" fmla="*/ 22225 w 5759450"/>
                  <a:gd name="connsiteY11" fmla="*/ 7938 h 558800"/>
                  <a:gd name="connsiteX0-89" fmla="*/ 22225 w 5759450"/>
                  <a:gd name="connsiteY0-90" fmla="*/ 7938 h 558800"/>
                  <a:gd name="connsiteX1-91" fmla="*/ 374650 w 5759450"/>
                  <a:gd name="connsiteY1-92" fmla="*/ 31750 h 558800"/>
                  <a:gd name="connsiteX2-93" fmla="*/ 5073650 w 5759450"/>
                  <a:gd name="connsiteY2-94" fmla="*/ 31750 h 558800"/>
                  <a:gd name="connsiteX3-95" fmla="*/ 5759450 w 5759450"/>
                  <a:gd name="connsiteY3-96" fmla="*/ 0 h 558800"/>
                  <a:gd name="connsiteX4-97" fmla="*/ 5594350 w 5759450"/>
                  <a:gd name="connsiteY4-98" fmla="*/ 273050 h 558800"/>
                  <a:gd name="connsiteX5-99" fmla="*/ 5759450 w 5759450"/>
                  <a:gd name="connsiteY5-100" fmla="*/ 546100 h 558800"/>
                  <a:gd name="connsiteX6-101" fmla="*/ 5251450 w 5759450"/>
                  <a:gd name="connsiteY6-102" fmla="*/ 558800 h 558800"/>
                  <a:gd name="connsiteX7-103" fmla="*/ 654050 w 5759450"/>
                  <a:gd name="connsiteY7-104" fmla="*/ 546100 h 558800"/>
                  <a:gd name="connsiteX8-105" fmla="*/ 0 w 5759450"/>
                  <a:gd name="connsiteY8-106" fmla="*/ 527050 h 558800"/>
                  <a:gd name="connsiteX9-107" fmla="*/ 190500 w 5759450"/>
                  <a:gd name="connsiteY9-108" fmla="*/ 247650 h 558800"/>
                  <a:gd name="connsiteX10-109" fmla="*/ 19050 w 5759450"/>
                  <a:gd name="connsiteY10-110" fmla="*/ 35719 h 558800"/>
                  <a:gd name="connsiteX11-111" fmla="*/ 22225 w 5759450"/>
                  <a:gd name="connsiteY11-112" fmla="*/ 7938 h 558800"/>
                  <a:gd name="connsiteX0-113" fmla="*/ 24606 w 5761831"/>
                  <a:gd name="connsiteY0-114" fmla="*/ 7938 h 558800"/>
                  <a:gd name="connsiteX1-115" fmla="*/ 377031 w 5761831"/>
                  <a:gd name="connsiteY1-116" fmla="*/ 31750 h 558800"/>
                  <a:gd name="connsiteX2-117" fmla="*/ 5076031 w 5761831"/>
                  <a:gd name="connsiteY2-118" fmla="*/ 31750 h 558800"/>
                  <a:gd name="connsiteX3-119" fmla="*/ 5761831 w 5761831"/>
                  <a:gd name="connsiteY3-120" fmla="*/ 0 h 558800"/>
                  <a:gd name="connsiteX4-121" fmla="*/ 5596731 w 5761831"/>
                  <a:gd name="connsiteY4-122" fmla="*/ 273050 h 558800"/>
                  <a:gd name="connsiteX5-123" fmla="*/ 5761831 w 5761831"/>
                  <a:gd name="connsiteY5-124" fmla="*/ 546100 h 558800"/>
                  <a:gd name="connsiteX6-125" fmla="*/ 5253831 w 5761831"/>
                  <a:gd name="connsiteY6-126" fmla="*/ 558800 h 558800"/>
                  <a:gd name="connsiteX7-127" fmla="*/ 656431 w 5761831"/>
                  <a:gd name="connsiteY7-128" fmla="*/ 546100 h 558800"/>
                  <a:gd name="connsiteX8-129" fmla="*/ 2381 w 5761831"/>
                  <a:gd name="connsiteY8-130" fmla="*/ 527050 h 558800"/>
                  <a:gd name="connsiteX9-131" fmla="*/ 192881 w 5761831"/>
                  <a:gd name="connsiteY9-132" fmla="*/ 247650 h 558800"/>
                  <a:gd name="connsiteX10-133" fmla="*/ 0 w 5761831"/>
                  <a:gd name="connsiteY10-134" fmla="*/ 30957 h 558800"/>
                  <a:gd name="connsiteX11-135" fmla="*/ 24606 w 5761831"/>
                  <a:gd name="connsiteY11-136" fmla="*/ 7938 h 558800"/>
                  <a:gd name="connsiteX0-137" fmla="*/ 22225 w 5759450"/>
                  <a:gd name="connsiteY0-138" fmla="*/ 7938 h 558800"/>
                  <a:gd name="connsiteX1-139" fmla="*/ 374650 w 5759450"/>
                  <a:gd name="connsiteY1-140" fmla="*/ 31750 h 558800"/>
                  <a:gd name="connsiteX2-141" fmla="*/ 5073650 w 5759450"/>
                  <a:gd name="connsiteY2-142" fmla="*/ 31750 h 558800"/>
                  <a:gd name="connsiteX3-143" fmla="*/ 5759450 w 5759450"/>
                  <a:gd name="connsiteY3-144" fmla="*/ 0 h 558800"/>
                  <a:gd name="connsiteX4-145" fmla="*/ 5594350 w 5759450"/>
                  <a:gd name="connsiteY4-146" fmla="*/ 273050 h 558800"/>
                  <a:gd name="connsiteX5-147" fmla="*/ 5759450 w 5759450"/>
                  <a:gd name="connsiteY5-148" fmla="*/ 546100 h 558800"/>
                  <a:gd name="connsiteX6-149" fmla="*/ 5251450 w 5759450"/>
                  <a:gd name="connsiteY6-150" fmla="*/ 558800 h 558800"/>
                  <a:gd name="connsiteX7-151" fmla="*/ 654050 w 5759450"/>
                  <a:gd name="connsiteY7-152" fmla="*/ 546100 h 558800"/>
                  <a:gd name="connsiteX8-153" fmla="*/ 0 w 5759450"/>
                  <a:gd name="connsiteY8-154" fmla="*/ 527050 h 558800"/>
                  <a:gd name="connsiteX9-155" fmla="*/ 190500 w 5759450"/>
                  <a:gd name="connsiteY9-156" fmla="*/ 247650 h 558800"/>
                  <a:gd name="connsiteX10-157" fmla="*/ 22225 w 5759450"/>
                  <a:gd name="connsiteY10-158" fmla="*/ 7938 h 558800"/>
                  <a:gd name="connsiteX0-159" fmla="*/ 793 w 5759450"/>
                  <a:gd name="connsiteY0-160" fmla="*/ 7938 h 558800"/>
                  <a:gd name="connsiteX1-161" fmla="*/ 374650 w 5759450"/>
                  <a:gd name="connsiteY1-162" fmla="*/ 31750 h 558800"/>
                  <a:gd name="connsiteX2-163" fmla="*/ 5073650 w 5759450"/>
                  <a:gd name="connsiteY2-164" fmla="*/ 31750 h 558800"/>
                  <a:gd name="connsiteX3-165" fmla="*/ 5759450 w 5759450"/>
                  <a:gd name="connsiteY3-166" fmla="*/ 0 h 558800"/>
                  <a:gd name="connsiteX4-167" fmla="*/ 5594350 w 5759450"/>
                  <a:gd name="connsiteY4-168" fmla="*/ 273050 h 558800"/>
                  <a:gd name="connsiteX5-169" fmla="*/ 5759450 w 5759450"/>
                  <a:gd name="connsiteY5-170" fmla="*/ 546100 h 558800"/>
                  <a:gd name="connsiteX6-171" fmla="*/ 5251450 w 5759450"/>
                  <a:gd name="connsiteY6-172" fmla="*/ 558800 h 558800"/>
                  <a:gd name="connsiteX7-173" fmla="*/ 654050 w 5759450"/>
                  <a:gd name="connsiteY7-174" fmla="*/ 546100 h 558800"/>
                  <a:gd name="connsiteX8-175" fmla="*/ 0 w 5759450"/>
                  <a:gd name="connsiteY8-176" fmla="*/ 527050 h 558800"/>
                  <a:gd name="connsiteX9-177" fmla="*/ 190500 w 5759450"/>
                  <a:gd name="connsiteY9-178" fmla="*/ 247650 h 558800"/>
                  <a:gd name="connsiteX10-179" fmla="*/ 793 w 5759450"/>
                  <a:gd name="connsiteY10-180" fmla="*/ 7938 h 558800"/>
                  <a:gd name="connsiteX0-181" fmla="*/ 793 w 5759450"/>
                  <a:gd name="connsiteY0-182" fmla="*/ 7938 h 558800"/>
                  <a:gd name="connsiteX1-183" fmla="*/ 374650 w 5759450"/>
                  <a:gd name="connsiteY1-184" fmla="*/ 31750 h 558800"/>
                  <a:gd name="connsiteX2-185" fmla="*/ 5073650 w 5759450"/>
                  <a:gd name="connsiteY2-186" fmla="*/ 31750 h 558800"/>
                  <a:gd name="connsiteX3-187" fmla="*/ 5759450 w 5759450"/>
                  <a:gd name="connsiteY3-188" fmla="*/ 0 h 558800"/>
                  <a:gd name="connsiteX4-189" fmla="*/ 5594350 w 5759450"/>
                  <a:gd name="connsiteY4-190" fmla="*/ 273050 h 558800"/>
                  <a:gd name="connsiteX5-191" fmla="*/ 5759450 w 5759450"/>
                  <a:gd name="connsiteY5-192" fmla="*/ 546100 h 558800"/>
                  <a:gd name="connsiteX6-193" fmla="*/ 5251450 w 5759450"/>
                  <a:gd name="connsiteY6-194" fmla="*/ 558800 h 558800"/>
                  <a:gd name="connsiteX7-195" fmla="*/ 654050 w 5759450"/>
                  <a:gd name="connsiteY7-196" fmla="*/ 546100 h 558800"/>
                  <a:gd name="connsiteX8-197" fmla="*/ 0 w 5759450"/>
                  <a:gd name="connsiteY8-198" fmla="*/ 527050 h 558800"/>
                  <a:gd name="connsiteX9-199" fmla="*/ 190500 w 5759450"/>
                  <a:gd name="connsiteY9-200" fmla="*/ 247650 h 558800"/>
                  <a:gd name="connsiteX10-201" fmla="*/ 793 w 5759450"/>
                  <a:gd name="connsiteY10-202" fmla="*/ 7938 h 558800"/>
                  <a:gd name="connsiteX0-203" fmla="*/ 793 w 5759450"/>
                  <a:gd name="connsiteY0-204" fmla="*/ 7938 h 558800"/>
                  <a:gd name="connsiteX1-205" fmla="*/ 374650 w 5759450"/>
                  <a:gd name="connsiteY1-206" fmla="*/ 31750 h 558800"/>
                  <a:gd name="connsiteX2-207" fmla="*/ 5073650 w 5759450"/>
                  <a:gd name="connsiteY2-208" fmla="*/ 31750 h 558800"/>
                  <a:gd name="connsiteX3-209" fmla="*/ 5759450 w 5759450"/>
                  <a:gd name="connsiteY3-210" fmla="*/ 0 h 558800"/>
                  <a:gd name="connsiteX4-211" fmla="*/ 5594350 w 5759450"/>
                  <a:gd name="connsiteY4-212" fmla="*/ 273050 h 558800"/>
                  <a:gd name="connsiteX5-213" fmla="*/ 5759450 w 5759450"/>
                  <a:gd name="connsiteY5-214" fmla="*/ 546100 h 558800"/>
                  <a:gd name="connsiteX6-215" fmla="*/ 5251450 w 5759450"/>
                  <a:gd name="connsiteY6-216" fmla="*/ 558800 h 558800"/>
                  <a:gd name="connsiteX7-217" fmla="*/ 654050 w 5759450"/>
                  <a:gd name="connsiteY7-218" fmla="*/ 546100 h 558800"/>
                  <a:gd name="connsiteX8-219" fmla="*/ 0 w 5759450"/>
                  <a:gd name="connsiteY8-220" fmla="*/ 527050 h 558800"/>
                  <a:gd name="connsiteX9-221" fmla="*/ 200025 w 5759450"/>
                  <a:gd name="connsiteY9-222" fmla="*/ 271463 h 558800"/>
                  <a:gd name="connsiteX10-223" fmla="*/ 793 w 5759450"/>
                  <a:gd name="connsiteY10-224" fmla="*/ 7938 h 558800"/>
                  <a:gd name="connsiteX0-225" fmla="*/ 793 w 5759450"/>
                  <a:gd name="connsiteY0-226" fmla="*/ 7938 h 558800"/>
                  <a:gd name="connsiteX1-227" fmla="*/ 374650 w 5759450"/>
                  <a:gd name="connsiteY1-228" fmla="*/ 31750 h 558800"/>
                  <a:gd name="connsiteX2-229" fmla="*/ 5073650 w 5759450"/>
                  <a:gd name="connsiteY2-230" fmla="*/ 31750 h 558800"/>
                  <a:gd name="connsiteX3-231" fmla="*/ 5759450 w 5759450"/>
                  <a:gd name="connsiteY3-232" fmla="*/ 0 h 558800"/>
                  <a:gd name="connsiteX4-233" fmla="*/ 5594350 w 5759450"/>
                  <a:gd name="connsiteY4-234" fmla="*/ 273050 h 558800"/>
                  <a:gd name="connsiteX5-235" fmla="*/ 5759450 w 5759450"/>
                  <a:gd name="connsiteY5-236" fmla="*/ 546100 h 558800"/>
                  <a:gd name="connsiteX6-237" fmla="*/ 5251450 w 5759450"/>
                  <a:gd name="connsiteY6-238" fmla="*/ 558800 h 558800"/>
                  <a:gd name="connsiteX7-239" fmla="*/ 654050 w 5759450"/>
                  <a:gd name="connsiteY7-240" fmla="*/ 546100 h 558800"/>
                  <a:gd name="connsiteX8-241" fmla="*/ 0 w 5759450"/>
                  <a:gd name="connsiteY8-242" fmla="*/ 527050 h 558800"/>
                  <a:gd name="connsiteX9-243" fmla="*/ 200025 w 5759450"/>
                  <a:gd name="connsiteY9-244" fmla="*/ 271463 h 558800"/>
                  <a:gd name="connsiteX10-245" fmla="*/ 793 w 5759450"/>
                  <a:gd name="connsiteY10-246" fmla="*/ 7938 h 558800"/>
                  <a:gd name="connsiteX0-247" fmla="*/ 793 w 5759450"/>
                  <a:gd name="connsiteY0-248" fmla="*/ 7938 h 558800"/>
                  <a:gd name="connsiteX1-249" fmla="*/ 374650 w 5759450"/>
                  <a:gd name="connsiteY1-250" fmla="*/ 31750 h 558800"/>
                  <a:gd name="connsiteX2-251" fmla="*/ 5073650 w 5759450"/>
                  <a:gd name="connsiteY2-252" fmla="*/ 31750 h 558800"/>
                  <a:gd name="connsiteX3-253" fmla="*/ 5759450 w 5759450"/>
                  <a:gd name="connsiteY3-254" fmla="*/ 0 h 558800"/>
                  <a:gd name="connsiteX4-255" fmla="*/ 5594350 w 5759450"/>
                  <a:gd name="connsiteY4-256" fmla="*/ 273050 h 558800"/>
                  <a:gd name="connsiteX5-257" fmla="*/ 5759450 w 5759450"/>
                  <a:gd name="connsiteY5-258" fmla="*/ 546100 h 558800"/>
                  <a:gd name="connsiteX6-259" fmla="*/ 5251450 w 5759450"/>
                  <a:gd name="connsiteY6-260" fmla="*/ 558800 h 558800"/>
                  <a:gd name="connsiteX7-261" fmla="*/ 654050 w 5759450"/>
                  <a:gd name="connsiteY7-262" fmla="*/ 546100 h 558800"/>
                  <a:gd name="connsiteX8-263" fmla="*/ 0 w 5759450"/>
                  <a:gd name="connsiteY8-264" fmla="*/ 527050 h 558800"/>
                  <a:gd name="connsiteX9-265" fmla="*/ 200025 w 5759450"/>
                  <a:gd name="connsiteY9-266" fmla="*/ 271463 h 558800"/>
                  <a:gd name="connsiteX10-267" fmla="*/ 793 w 5759450"/>
                  <a:gd name="connsiteY10-268" fmla="*/ 7938 h 558800"/>
                  <a:gd name="connsiteX0-269" fmla="*/ 793 w 5759450"/>
                  <a:gd name="connsiteY0-270" fmla="*/ 7938 h 558800"/>
                  <a:gd name="connsiteX1-271" fmla="*/ 374650 w 5759450"/>
                  <a:gd name="connsiteY1-272" fmla="*/ 31750 h 558800"/>
                  <a:gd name="connsiteX2-273" fmla="*/ 5073650 w 5759450"/>
                  <a:gd name="connsiteY2-274" fmla="*/ 31750 h 558800"/>
                  <a:gd name="connsiteX3-275" fmla="*/ 5759450 w 5759450"/>
                  <a:gd name="connsiteY3-276" fmla="*/ 0 h 558800"/>
                  <a:gd name="connsiteX4-277" fmla="*/ 5594350 w 5759450"/>
                  <a:gd name="connsiteY4-278" fmla="*/ 273050 h 558800"/>
                  <a:gd name="connsiteX5-279" fmla="*/ 5759450 w 5759450"/>
                  <a:gd name="connsiteY5-280" fmla="*/ 546100 h 558800"/>
                  <a:gd name="connsiteX6-281" fmla="*/ 5251450 w 5759450"/>
                  <a:gd name="connsiteY6-282" fmla="*/ 558800 h 558800"/>
                  <a:gd name="connsiteX7-283" fmla="*/ 654050 w 5759450"/>
                  <a:gd name="connsiteY7-284" fmla="*/ 546100 h 558800"/>
                  <a:gd name="connsiteX8-285" fmla="*/ 0 w 5759450"/>
                  <a:gd name="connsiteY8-286" fmla="*/ 527050 h 558800"/>
                  <a:gd name="connsiteX9-287" fmla="*/ 200025 w 5759450"/>
                  <a:gd name="connsiteY9-288" fmla="*/ 271463 h 558800"/>
                  <a:gd name="connsiteX10-289" fmla="*/ 793 w 5759450"/>
                  <a:gd name="connsiteY10-290" fmla="*/ 7938 h 558800"/>
                  <a:gd name="connsiteX0-291" fmla="*/ 793 w 5759450"/>
                  <a:gd name="connsiteY0-292" fmla="*/ 7938 h 558800"/>
                  <a:gd name="connsiteX1-293" fmla="*/ 374650 w 5759450"/>
                  <a:gd name="connsiteY1-294" fmla="*/ 31750 h 558800"/>
                  <a:gd name="connsiteX2-295" fmla="*/ 5073650 w 5759450"/>
                  <a:gd name="connsiteY2-296" fmla="*/ 31750 h 558800"/>
                  <a:gd name="connsiteX3-297" fmla="*/ 5759450 w 5759450"/>
                  <a:gd name="connsiteY3-298" fmla="*/ 0 h 558800"/>
                  <a:gd name="connsiteX4-299" fmla="*/ 5594350 w 5759450"/>
                  <a:gd name="connsiteY4-300" fmla="*/ 273050 h 558800"/>
                  <a:gd name="connsiteX5-301" fmla="*/ 5759450 w 5759450"/>
                  <a:gd name="connsiteY5-302" fmla="*/ 546100 h 558800"/>
                  <a:gd name="connsiteX6-303" fmla="*/ 5251450 w 5759450"/>
                  <a:gd name="connsiteY6-304" fmla="*/ 558800 h 558800"/>
                  <a:gd name="connsiteX7-305" fmla="*/ 654050 w 5759450"/>
                  <a:gd name="connsiteY7-306" fmla="*/ 546100 h 558800"/>
                  <a:gd name="connsiteX8-307" fmla="*/ 0 w 5759450"/>
                  <a:gd name="connsiteY8-308" fmla="*/ 527050 h 558800"/>
                  <a:gd name="connsiteX9-309" fmla="*/ 200025 w 5759450"/>
                  <a:gd name="connsiteY9-310" fmla="*/ 271463 h 558800"/>
                  <a:gd name="connsiteX10-311" fmla="*/ 793 w 5759450"/>
                  <a:gd name="connsiteY10-312" fmla="*/ 7938 h 558800"/>
                  <a:gd name="connsiteX0-313" fmla="*/ 793 w 5759450"/>
                  <a:gd name="connsiteY0-314" fmla="*/ 7938 h 558800"/>
                  <a:gd name="connsiteX1-315" fmla="*/ 374650 w 5759450"/>
                  <a:gd name="connsiteY1-316" fmla="*/ 31750 h 558800"/>
                  <a:gd name="connsiteX2-317" fmla="*/ 5073650 w 5759450"/>
                  <a:gd name="connsiteY2-318" fmla="*/ 31750 h 558800"/>
                  <a:gd name="connsiteX3-319" fmla="*/ 5759450 w 5759450"/>
                  <a:gd name="connsiteY3-320" fmla="*/ 0 h 558800"/>
                  <a:gd name="connsiteX4-321" fmla="*/ 5594350 w 5759450"/>
                  <a:gd name="connsiteY4-322" fmla="*/ 273050 h 558800"/>
                  <a:gd name="connsiteX5-323" fmla="*/ 5759450 w 5759450"/>
                  <a:gd name="connsiteY5-324" fmla="*/ 546100 h 558800"/>
                  <a:gd name="connsiteX6-325" fmla="*/ 5251450 w 5759450"/>
                  <a:gd name="connsiteY6-326" fmla="*/ 558800 h 558800"/>
                  <a:gd name="connsiteX7-327" fmla="*/ 661194 w 5759450"/>
                  <a:gd name="connsiteY7-328" fmla="*/ 553244 h 558800"/>
                  <a:gd name="connsiteX8-329" fmla="*/ 0 w 5759450"/>
                  <a:gd name="connsiteY8-330" fmla="*/ 527050 h 558800"/>
                  <a:gd name="connsiteX9-331" fmla="*/ 200025 w 5759450"/>
                  <a:gd name="connsiteY9-332" fmla="*/ 271463 h 558800"/>
                  <a:gd name="connsiteX10-333" fmla="*/ 793 w 5759450"/>
                  <a:gd name="connsiteY10-334" fmla="*/ 7938 h 558800"/>
                  <a:gd name="connsiteX0-335" fmla="*/ 793 w 5759450"/>
                  <a:gd name="connsiteY0-336" fmla="*/ 7938 h 559049"/>
                  <a:gd name="connsiteX1-337" fmla="*/ 374650 w 5759450"/>
                  <a:gd name="connsiteY1-338" fmla="*/ 31750 h 559049"/>
                  <a:gd name="connsiteX2-339" fmla="*/ 5073650 w 5759450"/>
                  <a:gd name="connsiteY2-340" fmla="*/ 31750 h 559049"/>
                  <a:gd name="connsiteX3-341" fmla="*/ 5759450 w 5759450"/>
                  <a:gd name="connsiteY3-342" fmla="*/ 0 h 559049"/>
                  <a:gd name="connsiteX4-343" fmla="*/ 5594350 w 5759450"/>
                  <a:gd name="connsiteY4-344" fmla="*/ 273050 h 559049"/>
                  <a:gd name="connsiteX5-345" fmla="*/ 5759450 w 5759450"/>
                  <a:gd name="connsiteY5-346" fmla="*/ 546100 h 559049"/>
                  <a:gd name="connsiteX6-347" fmla="*/ 5251450 w 5759450"/>
                  <a:gd name="connsiteY6-348" fmla="*/ 558800 h 559049"/>
                  <a:gd name="connsiteX7-349" fmla="*/ 661194 w 5759450"/>
                  <a:gd name="connsiteY7-350" fmla="*/ 553244 h 559049"/>
                  <a:gd name="connsiteX8-351" fmla="*/ 0 w 5759450"/>
                  <a:gd name="connsiteY8-352" fmla="*/ 527050 h 559049"/>
                  <a:gd name="connsiteX9-353" fmla="*/ 200025 w 5759450"/>
                  <a:gd name="connsiteY9-354" fmla="*/ 271463 h 559049"/>
                  <a:gd name="connsiteX10-355" fmla="*/ 793 w 5759450"/>
                  <a:gd name="connsiteY10-356" fmla="*/ 7938 h 559049"/>
                  <a:gd name="connsiteX0-357" fmla="*/ 793 w 5759450"/>
                  <a:gd name="connsiteY0-358" fmla="*/ 7938 h 559049"/>
                  <a:gd name="connsiteX1-359" fmla="*/ 374650 w 5759450"/>
                  <a:gd name="connsiteY1-360" fmla="*/ 31750 h 559049"/>
                  <a:gd name="connsiteX2-361" fmla="*/ 919163 w 5759450"/>
                  <a:gd name="connsiteY2-362" fmla="*/ 28575 h 559049"/>
                  <a:gd name="connsiteX3-363" fmla="*/ 5073650 w 5759450"/>
                  <a:gd name="connsiteY3-364" fmla="*/ 31750 h 559049"/>
                  <a:gd name="connsiteX4-365" fmla="*/ 5759450 w 5759450"/>
                  <a:gd name="connsiteY4-366" fmla="*/ 0 h 559049"/>
                  <a:gd name="connsiteX5-367" fmla="*/ 5594350 w 5759450"/>
                  <a:gd name="connsiteY5-368" fmla="*/ 273050 h 559049"/>
                  <a:gd name="connsiteX6-369" fmla="*/ 5759450 w 5759450"/>
                  <a:gd name="connsiteY6-370" fmla="*/ 546100 h 559049"/>
                  <a:gd name="connsiteX7-371" fmla="*/ 5251450 w 5759450"/>
                  <a:gd name="connsiteY7-372" fmla="*/ 558800 h 559049"/>
                  <a:gd name="connsiteX8-373" fmla="*/ 661194 w 5759450"/>
                  <a:gd name="connsiteY8-374" fmla="*/ 553244 h 559049"/>
                  <a:gd name="connsiteX9-375" fmla="*/ 0 w 5759450"/>
                  <a:gd name="connsiteY9-376" fmla="*/ 527050 h 559049"/>
                  <a:gd name="connsiteX10-377" fmla="*/ 200025 w 5759450"/>
                  <a:gd name="connsiteY10-378" fmla="*/ 271463 h 559049"/>
                  <a:gd name="connsiteX11-379" fmla="*/ 793 w 5759450"/>
                  <a:gd name="connsiteY11-380" fmla="*/ 7938 h 559049"/>
                  <a:gd name="connsiteX0-381" fmla="*/ 793 w 5759450"/>
                  <a:gd name="connsiteY0-382" fmla="*/ 7938 h 559049"/>
                  <a:gd name="connsiteX1-383" fmla="*/ 374650 w 5759450"/>
                  <a:gd name="connsiteY1-384" fmla="*/ 31750 h 559049"/>
                  <a:gd name="connsiteX2-385" fmla="*/ 916782 w 5759450"/>
                  <a:gd name="connsiteY2-386" fmla="*/ 19050 h 559049"/>
                  <a:gd name="connsiteX3-387" fmla="*/ 5073650 w 5759450"/>
                  <a:gd name="connsiteY3-388" fmla="*/ 31750 h 559049"/>
                  <a:gd name="connsiteX4-389" fmla="*/ 5759450 w 5759450"/>
                  <a:gd name="connsiteY4-390" fmla="*/ 0 h 559049"/>
                  <a:gd name="connsiteX5-391" fmla="*/ 5594350 w 5759450"/>
                  <a:gd name="connsiteY5-392" fmla="*/ 273050 h 559049"/>
                  <a:gd name="connsiteX6-393" fmla="*/ 5759450 w 5759450"/>
                  <a:gd name="connsiteY6-394" fmla="*/ 546100 h 559049"/>
                  <a:gd name="connsiteX7-395" fmla="*/ 5251450 w 5759450"/>
                  <a:gd name="connsiteY7-396" fmla="*/ 558800 h 559049"/>
                  <a:gd name="connsiteX8-397" fmla="*/ 661194 w 5759450"/>
                  <a:gd name="connsiteY8-398" fmla="*/ 553244 h 559049"/>
                  <a:gd name="connsiteX9-399" fmla="*/ 0 w 5759450"/>
                  <a:gd name="connsiteY9-400" fmla="*/ 527050 h 559049"/>
                  <a:gd name="connsiteX10-401" fmla="*/ 200025 w 5759450"/>
                  <a:gd name="connsiteY10-402" fmla="*/ 271463 h 559049"/>
                  <a:gd name="connsiteX11-403" fmla="*/ 793 w 5759450"/>
                  <a:gd name="connsiteY11-404" fmla="*/ 7938 h 559049"/>
                  <a:gd name="connsiteX0-405" fmla="*/ 793 w 5759450"/>
                  <a:gd name="connsiteY0-406" fmla="*/ 7938 h 559049"/>
                  <a:gd name="connsiteX1-407" fmla="*/ 374650 w 5759450"/>
                  <a:gd name="connsiteY1-408" fmla="*/ 31750 h 559049"/>
                  <a:gd name="connsiteX2-409" fmla="*/ 916782 w 5759450"/>
                  <a:gd name="connsiteY2-410" fmla="*/ 19050 h 559049"/>
                  <a:gd name="connsiteX3-411" fmla="*/ 5073650 w 5759450"/>
                  <a:gd name="connsiteY3-412" fmla="*/ 31750 h 559049"/>
                  <a:gd name="connsiteX4-413" fmla="*/ 5759450 w 5759450"/>
                  <a:gd name="connsiteY4-414" fmla="*/ 0 h 559049"/>
                  <a:gd name="connsiteX5-415" fmla="*/ 5594350 w 5759450"/>
                  <a:gd name="connsiteY5-416" fmla="*/ 273050 h 559049"/>
                  <a:gd name="connsiteX6-417" fmla="*/ 5759450 w 5759450"/>
                  <a:gd name="connsiteY6-418" fmla="*/ 546100 h 559049"/>
                  <a:gd name="connsiteX7-419" fmla="*/ 5251450 w 5759450"/>
                  <a:gd name="connsiteY7-420" fmla="*/ 558800 h 559049"/>
                  <a:gd name="connsiteX8-421" fmla="*/ 661194 w 5759450"/>
                  <a:gd name="connsiteY8-422" fmla="*/ 553244 h 559049"/>
                  <a:gd name="connsiteX9-423" fmla="*/ 0 w 5759450"/>
                  <a:gd name="connsiteY9-424" fmla="*/ 527050 h 559049"/>
                  <a:gd name="connsiteX10-425" fmla="*/ 200025 w 5759450"/>
                  <a:gd name="connsiteY10-426" fmla="*/ 271463 h 559049"/>
                  <a:gd name="connsiteX11-427" fmla="*/ 793 w 5759450"/>
                  <a:gd name="connsiteY11-428" fmla="*/ 7938 h 559049"/>
                  <a:gd name="connsiteX0-429" fmla="*/ 793 w 5759450"/>
                  <a:gd name="connsiteY0-430" fmla="*/ 7938 h 559049"/>
                  <a:gd name="connsiteX1-431" fmla="*/ 374650 w 5759450"/>
                  <a:gd name="connsiteY1-432" fmla="*/ 31750 h 559049"/>
                  <a:gd name="connsiteX2-433" fmla="*/ 916782 w 5759450"/>
                  <a:gd name="connsiteY2-434" fmla="*/ 19050 h 559049"/>
                  <a:gd name="connsiteX3-435" fmla="*/ 5073650 w 5759450"/>
                  <a:gd name="connsiteY3-436" fmla="*/ 31750 h 559049"/>
                  <a:gd name="connsiteX4-437" fmla="*/ 5759450 w 5759450"/>
                  <a:gd name="connsiteY4-438" fmla="*/ 0 h 559049"/>
                  <a:gd name="connsiteX5-439" fmla="*/ 5594350 w 5759450"/>
                  <a:gd name="connsiteY5-440" fmla="*/ 273050 h 559049"/>
                  <a:gd name="connsiteX6-441" fmla="*/ 5759450 w 5759450"/>
                  <a:gd name="connsiteY6-442" fmla="*/ 546100 h 559049"/>
                  <a:gd name="connsiteX7-443" fmla="*/ 5251450 w 5759450"/>
                  <a:gd name="connsiteY7-444" fmla="*/ 558800 h 559049"/>
                  <a:gd name="connsiteX8-445" fmla="*/ 661194 w 5759450"/>
                  <a:gd name="connsiteY8-446" fmla="*/ 553244 h 559049"/>
                  <a:gd name="connsiteX9-447" fmla="*/ 0 w 5759450"/>
                  <a:gd name="connsiteY9-448" fmla="*/ 527050 h 559049"/>
                  <a:gd name="connsiteX10-449" fmla="*/ 200025 w 5759450"/>
                  <a:gd name="connsiteY10-450" fmla="*/ 271463 h 559049"/>
                  <a:gd name="connsiteX11-451" fmla="*/ 793 w 5759450"/>
                  <a:gd name="connsiteY11-452" fmla="*/ 7938 h 559049"/>
                  <a:gd name="connsiteX0-453" fmla="*/ 793 w 5759450"/>
                  <a:gd name="connsiteY0-454" fmla="*/ 7938 h 559049"/>
                  <a:gd name="connsiteX1-455" fmla="*/ 374650 w 5759450"/>
                  <a:gd name="connsiteY1-456" fmla="*/ 31750 h 559049"/>
                  <a:gd name="connsiteX2-457" fmla="*/ 916782 w 5759450"/>
                  <a:gd name="connsiteY2-458" fmla="*/ 19050 h 559049"/>
                  <a:gd name="connsiteX3-459" fmla="*/ 5073650 w 5759450"/>
                  <a:gd name="connsiteY3-460" fmla="*/ 31750 h 559049"/>
                  <a:gd name="connsiteX4-461" fmla="*/ 5759450 w 5759450"/>
                  <a:gd name="connsiteY4-462" fmla="*/ 0 h 559049"/>
                  <a:gd name="connsiteX5-463" fmla="*/ 5594350 w 5759450"/>
                  <a:gd name="connsiteY5-464" fmla="*/ 273050 h 559049"/>
                  <a:gd name="connsiteX6-465" fmla="*/ 5759450 w 5759450"/>
                  <a:gd name="connsiteY6-466" fmla="*/ 546100 h 559049"/>
                  <a:gd name="connsiteX7-467" fmla="*/ 5251450 w 5759450"/>
                  <a:gd name="connsiteY7-468" fmla="*/ 558800 h 559049"/>
                  <a:gd name="connsiteX8-469" fmla="*/ 919163 w 5759450"/>
                  <a:gd name="connsiteY8-470" fmla="*/ 554831 h 559049"/>
                  <a:gd name="connsiteX9-471" fmla="*/ 661194 w 5759450"/>
                  <a:gd name="connsiteY9-472" fmla="*/ 553244 h 559049"/>
                  <a:gd name="connsiteX10-473" fmla="*/ 0 w 5759450"/>
                  <a:gd name="connsiteY10-474" fmla="*/ 527050 h 559049"/>
                  <a:gd name="connsiteX11-475" fmla="*/ 200025 w 5759450"/>
                  <a:gd name="connsiteY11-476" fmla="*/ 271463 h 559049"/>
                  <a:gd name="connsiteX12" fmla="*/ 793 w 5759450"/>
                  <a:gd name="connsiteY12" fmla="*/ 7938 h 559049"/>
                  <a:gd name="connsiteX0-477" fmla="*/ 793 w 5759450"/>
                  <a:gd name="connsiteY0-478" fmla="*/ 7938 h 559049"/>
                  <a:gd name="connsiteX1-479" fmla="*/ 374650 w 5759450"/>
                  <a:gd name="connsiteY1-480" fmla="*/ 31750 h 559049"/>
                  <a:gd name="connsiteX2-481" fmla="*/ 916782 w 5759450"/>
                  <a:gd name="connsiteY2-482" fmla="*/ 19050 h 559049"/>
                  <a:gd name="connsiteX3-483" fmla="*/ 5073650 w 5759450"/>
                  <a:gd name="connsiteY3-484" fmla="*/ 31750 h 559049"/>
                  <a:gd name="connsiteX4-485" fmla="*/ 5759450 w 5759450"/>
                  <a:gd name="connsiteY4-486" fmla="*/ 0 h 559049"/>
                  <a:gd name="connsiteX5-487" fmla="*/ 5594350 w 5759450"/>
                  <a:gd name="connsiteY5-488" fmla="*/ 273050 h 559049"/>
                  <a:gd name="connsiteX6-489" fmla="*/ 5759450 w 5759450"/>
                  <a:gd name="connsiteY6-490" fmla="*/ 546100 h 559049"/>
                  <a:gd name="connsiteX7-491" fmla="*/ 5251450 w 5759450"/>
                  <a:gd name="connsiteY7-492" fmla="*/ 558800 h 559049"/>
                  <a:gd name="connsiteX8-493" fmla="*/ 919163 w 5759450"/>
                  <a:gd name="connsiteY8-494" fmla="*/ 550068 h 559049"/>
                  <a:gd name="connsiteX9-495" fmla="*/ 661194 w 5759450"/>
                  <a:gd name="connsiteY9-496" fmla="*/ 553244 h 559049"/>
                  <a:gd name="connsiteX10-497" fmla="*/ 0 w 5759450"/>
                  <a:gd name="connsiteY10-498" fmla="*/ 527050 h 559049"/>
                  <a:gd name="connsiteX11-499" fmla="*/ 200025 w 5759450"/>
                  <a:gd name="connsiteY11-500" fmla="*/ 271463 h 559049"/>
                  <a:gd name="connsiteX12-501" fmla="*/ 793 w 5759450"/>
                  <a:gd name="connsiteY12-502" fmla="*/ 7938 h 559049"/>
                  <a:gd name="connsiteX0-503" fmla="*/ 793 w 5759450"/>
                  <a:gd name="connsiteY0-504" fmla="*/ 7938 h 559049"/>
                  <a:gd name="connsiteX1-505" fmla="*/ 374650 w 5759450"/>
                  <a:gd name="connsiteY1-506" fmla="*/ 31750 h 559049"/>
                  <a:gd name="connsiteX2-507" fmla="*/ 916782 w 5759450"/>
                  <a:gd name="connsiteY2-508" fmla="*/ 19050 h 559049"/>
                  <a:gd name="connsiteX3-509" fmla="*/ 4860131 w 5759450"/>
                  <a:gd name="connsiteY3-510" fmla="*/ 30956 h 559049"/>
                  <a:gd name="connsiteX4-511" fmla="*/ 5073650 w 5759450"/>
                  <a:gd name="connsiteY4-512" fmla="*/ 31750 h 559049"/>
                  <a:gd name="connsiteX5-513" fmla="*/ 5759450 w 5759450"/>
                  <a:gd name="connsiteY5-514" fmla="*/ 0 h 559049"/>
                  <a:gd name="connsiteX6-515" fmla="*/ 5594350 w 5759450"/>
                  <a:gd name="connsiteY6-516" fmla="*/ 273050 h 559049"/>
                  <a:gd name="connsiteX7-517" fmla="*/ 5759450 w 5759450"/>
                  <a:gd name="connsiteY7-518" fmla="*/ 546100 h 559049"/>
                  <a:gd name="connsiteX8-519" fmla="*/ 5251450 w 5759450"/>
                  <a:gd name="connsiteY8-520" fmla="*/ 558800 h 559049"/>
                  <a:gd name="connsiteX9-521" fmla="*/ 919163 w 5759450"/>
                  <a:gd name="connsiteY9-522" fmla="*/ 550068 h 559049"/>
                  <a:gd name="connsiteX10-523" fmla="*/ 661194 w 5759450"/>
                  <a:gd name="connsiteY10-524" fmla="*/ 553244 h 559049"/>
                  <a:gd name="connsiteX11-525" fmla="*/ 0 w 5759450"/>
                  <a:gd name="connsiteY11-526" fmla="*/ 527050 h 559049"/>
                  <a:gd name="connsiteX12-527" fmla="*/ 200025 w 5759450"/>
                  <a:gd name="connsiteY12-528" fmla="*/ 271463 h 559049"/>
                  <a:gd name="connsiteX13" fmla="*/ 793 w 5759450"/>
                  <a:gd name="connsiteY13" fmla="*/ 7938 h 559049"/>
                  <a:gd name="connsiteX0-529" fmla="*/ 793 w 5759450"/>
                  <a:gd name="connsiteY0-530" fmla="*/ 7938 h 559049"/>
                  <a:gd name="connsiteX1-531" fmla="*/ 374650 w 5759450"/>
                  <a:gd name="connsiteY1-532" fmla="*/ 31750 h 559049"/>
                  <a:gd name="connsiteX2-533" fmla="*/ 916782 w 5759450"/>
                  <a:gd name="connsiteY2-534" fmla="*/ 19050 h 559049"/>
                  <a:gd name="connsiteX3-535" fmla="*/ 4862512 w 5759450"/>
                  <a:gd name="connsiteY3-536" fmla="*/ 19050 h 559049"/>
                  <a:gd name="connsiteX4-537" fmla="*/ 5073650 w 5759450"/>
                  <a:gd name="connsiteY4-538" fmla="*/ 31750 h 559049"/>
                  <a:gd name="connsiteX5-539" fmla="*/ 5759450 w 5759450"/>
                  <a:gd name="connsiteY5-540" fmla="*/ 0 h 559049"/>
                  <a:gd name="connsiteX6-541" fmla="*/ 5594350 w 5759450"/>
                  <a:gd name="connsiteY6-542" fmla="*/ 273050 h 559049"/>
                  <a:gd name="connsiteX7-543" fmla="*/ 5759450 w 5759450"/>
                  <a:gd name="connsiteY7-544" fmla="*/ 546100 h 559049"/>
                  <a:gd name="connsiteX8-545" fmla="*/ 5251450 w 5759450"/>
                  <a:gd name="connsiteY8-546" fmla="*/ 558800 h 559049"/>
                  <a:gd name="connsiteX9-547" fmla="*/ 919163 w 5759450"/>
                  <a:gd name="connsiteY9-548" fmla="*/ 550068 h 559049"/>
                  <a:gd name="connsiteX10-549" fmla="*/ 661194 w 5759450"/>
                  <a:gd name="connsiteY10-550" fmla="*/ 553244 h 559049"/>
                  <a:gd name="connsiteX11-551" fmla="*/ 0 w 5759450"/>
                  <a:gd name="connsiteY11-552" fmla="*/ 527050 h 559049"/>
                  <a:gd name="connsiteX12-553" fmla="*/ 200025 w 5759450"/>
                  <a:gd name="connsiteY12-554" fmla="*/ 271463 h 559049"/>
                  <a:gd name="connsiteX13-555" fmla="*/ 793 w 5759450"/>
                  <a:gd name="connsiteY13-556" fmla="*/ 7938 h 559049"/>
                  <a:gd name="connsiteX0-557" fmla="*/ 793 w 5759450"/>
                  <a:gd name="connsiteY0-558" fmla="*/ 7938 h 559049"/>
                  <a:gd name="connsiteX1-559" fmla="*/ 374650 w 5759450"/>
                  <a:gd name="connsiteY1-560" fmla="*/ 31750 h 559049"/>
                  <a:gd name="connsiteX2-561" fmla="*/ 916782 w 5759450"/>
                  <a:gd name="connsiteY2-562" fmla="*/ 19050 h 559049"/>
                  <a:gd name="connsiteX3-563" fmla="*/ 4862512 w 5759450"/>
                  <a:gd name="connsiteY3-564" fmla="*/ 19050 h 559049"/>
                  <a:gd name="connsiteX4-565" fmla="*/ 5076032 w 5759450"/>
                  <a:gd name="connsiteY4-566" fmla="*/ 26988 h 559049"/>
                  <a:gd name="connsiteX5-567" fmla="*/ 5759450 w 5759450"/>
                  <a:gd name="connsiteY5-568" fmla="*/ 0 h 559049"/>
                  <a:gd name="connsiteX6-569" fmla="*/ 5594350 w 5759450"/>
                  <a:gd name="connsiteY6-570" fmla="*/ 273050 h 559049"/>
                  <a:gd name="connsiteX7-571" fmla="*/ 5759450 w 5759450"/>
                  <a:gd name="connsiteY7-572" fmla="*/ 546100 h 559049"/>
                  <a:gd name="connsiteX8-573" fmla="*/ 5251450 w 5759450"/>
                  <a:gd name="connsiteY8-574" fmla="*/ 558800 h 559049"/>
                  <a:gd name="connsiteX9-575" fmla="*/ 919163 w 5759450"/>
                  <a:gd name="connsiteY9-576" fmla="*/ 550068 h 559049"/>
                  <a:gd name="connsiteX10-577" fmla="*/ 661194 w 5759450"/>
                  <a:gd name="connsiteY10-578" fmla="*/ 553244 h 559049"/>
                  <a:gd name="connsiteX11-579" fmla="*/ 0 w 5759450"/>
                  <a:gd name="connsiteY11-580" fmla="*/ 527050 h 559049"/>
                  <a:gd name="connsiteX12-581" fmla="*/ 200025 w 5759450"/>
                  <a:gd name="connsiteY12-582" fmla="*/ 271463 h 559049"/>
                  <a:gd name="connsiteX13-583" fmla="*/ 793 w 5759450"/>
                  <a:gd name="connsiteY13-584" fmla="*/ 7938 h 559049"/>
                  <a:gd name="connsiteX0-585" fmla="*/ 793 w 5759450"/>
                  <a:gd name="connsiteY0-586" fmla="*/ 7938 h 559049"/>
                  <a:gd name="connsiteX1-587" fmla="*/ 374650 w 5759450"/>
                  <a:gd name="connsiteY1-588" fmla="*/ 31750 h 559049"/>
                  <a:gd name="connsiteX2-589" fmla="*/ 916782 w 5759450"/>
                  <a:gd name="connsiteY2-590" fmla="*/ 19050 h 559049"/>
                  <a:gd name="connsiteX3-591" fmla="*/ 4862512 w 5759450"/>
                  <a:gd name="connsiteY3-592" fmla="*/ 19050 h 559049"/>
                  <a:gd name="connsiteX4-593" fmla="*/ 5076032 w 5759450"/>
                  <a:gd name="connsiteY4-594" fmla="*/ 26988 h 559049"/>
                  <a:gd name="connsiteX5-595" fmla="*/ 5759450 w 5759450"/>
                  <a:gd name="connsiteY5-596" fmla="*/ 0 h 559049"/>
                  <a:gd name="connsiteX6-597" fmla="*/ 5594350 w 5759450"/>
                  <a:gd name="connsiteY6-598" fmla="*/ 273050 h 559049"/>
                  <a:gd name="connsiteX7-599" fmla="*/ 5759450 w 5759450"/>
                  <a:gd name="connsiteY7-600" fmla="*/ 546100 h 559049"/>
                  <a:gd name="connsiteX8-601" fmla="*/ 5251450 w 5759450"/>
                  <a:gd name="connsiteY8-602" fmla="*/ 558800 h 559049"/>
                  <a:gd name="connsiteX9-603" fmla="*/ 919163 w 5759450"/>
                  <a:gd name="connsiteY9-604" fmla="*/ 550068 h 559049"/>
                  <a:gd name="connsiteX10-605" fmla="*/ 661194 w 5759450"/>
                  <a:gd name="connsiteY10-606" fmla="*/ 553244 h 559049"/>
                  <a:gd name="connsiteX11-607" fmla="*/ 0 w 5759450"/>
                  <a:gd name="connsiteY11-608" fmla="*/ 527050 h 559049"/>
                  <a:gd name="connsiteX12-609" fmla="*/ 200025 w 5759450"/>
                  <a:gd name="connsiteY12-610" fmla="*/ 271463 h 559049"/>
                  <a:gd name="connsiteX13-611" fmla="*/ 793 w 5759450"/>
                  <a:gd name="connsiteY13-612" fmla="*/ 7938 h 559049"/>
                  <a:gd name="connsiteX0-613" fmla="*/ 793 w 5759450"/>
                  <a:gd name="connsiteY0-614" fmla="*/ 7938 h 559049"/>
                  <a:gd name="connsiteX1-615" fmla="*/ 374650 w 5759450"/>
                  <a:gd name="connsiteY1-616" fmla="*/ 31750 h 559049"/>
                  <a:gd name="connsiteX2-617" fmla="*/ 916782 w 5759450"/>
                  <a:gd name="connsiteY2-618" fmla="*/ 19050 h 559049"/>
                  <a:gd name="connsiteX3-619" fmla="*/ 4862512 w 5759450"/>
                  <a:gd name="connsiteY3-620" fmla="*/ 19050 h 559049"/>
                  <a:gd name="connsiteX4-621" fmla="*/ 5076032 w 5759450"/>
                  <a:gd name="connsiteY4-622" fmla="*/ 26988 h 559049"/>
                  <a:gd name="connsiteX5-623" fmla="*/ 5759450 w 5759450"/>
                  <a:gd name="connsiteY5-624" fmla="*/ 0 h 559049"/>
                  <a:gd name="connsiteX6-625" fmla="*/ 5594350 w 5759450"/>
                  <a:gd name="connsiteY6-626" fmla="*/ 273050 h 559049"/>
                  <a:gd name="connsiteX7-627" fmla="*/ 5759450 w 5759450"/>
                  <a:gd name="connsiteY7-628" fmla="*/ 546100 h 559049"/>
                  <a:gd name="connsiteX8-629" fmla="*/ 5251450 w 5759450"/>
                  <a:gd name="connsiteY8-630" fmla="*/ 558800 h 559049"/>
                  <a:gd name="connsiteX9-631" fmla="*/ 919163 w 5759450"/>
                  <a:gd name="connsiteY9-632" fmla="*/ 550068 h 559049"/>
                  <a:gd name="connsiteX10-633" fmla="*/ 661194 w 5759450"/>
                  <a:gd name="connsiteY10-634" fmla="*/ 553244 h 559049"/>
                  <a:gd name="connsiteX11-635" fmla="*/ 0 w 5759450"/>
                  <a:gd name="connsiteY11-636" fmla="*/ 527050 h 559049"/>
                  <a:gd name="connsiteX12-637" fmla="*/ 200025 w 5759450"/>
                  <a:gd name="connsiteY12-638" fmla="*/ 271463 h 559049"/>
                  <a:gd name="connsiteX13-639" fmla="*/ 793 w 5759450"/>
                  <a:gd name="connsiteY13-640" fmla="*/ 7938 h 559049"/>
                  <a:gd name="connsiteX0-641" fmla="*/ 793 w 5759450"/>
                  <a:gd name="connsiteY0-642" fmla="*/ 7938 h 559049"/>
                  <a:gd name="connsiteX1-643" fmla="*/ 374650 w 5759450"/>
                  <a:gd name="connsiteY1-644" fmla="*/ 31750 h 559049"/>
                  <a:gd name="connsiteX2-645" fmla="*/ 916782 w 5759450"/>
                  <a:gd name="connsiteY2-646" fmla="*/ 19050 h 559049"/>
                  <a:gd name="connsiteX3-647" fmla="*/ 4862512 w 5759450"/>
                  <a:gd name="connsiteY3-648" fmla="*/ 19050 h 559049"/>
                  <a:gd name="connsiteX4-649" fmla="*/ 5076032 w 5759450"/>
                  <a:gd name="connsiteY4-650" fmla="*/ 26988 h 559049"/>
                  <a:gd name="connsiteX5-651" fmla="*/ 5759450 w 5759450"/>
                  <a:gd name="connsiteY5-652" fmla="*/ 0 h 559049"/>
                  <a:gd name="connsiteX6-653" fmla="*/ 5594350 w 5759450"/>
                  <a:gd name="connsiteY6-654" fmla="*/ 273050 h 559049"/>
                  <a:gd name="connsiteX7-655" fmla="*/ 5759450 w 5759450"/>
                  <a:gd name="connsiteY7-656" fmla="*/ 546100 h 559049"/>
                  <a:gd name="connsiteX8-657" fmla="*/ 5251450 w 5759450"/>
                  <a:gd name="connsiteY8-658" fmla="*/ 558800 h 559049"/>
                  <a:gd name="connsiteX9-659" fmla="*/ 919163 w 5759450"/>
                  <a:gd name="connsiteY9-660" fmla="*/ 550068 h 559049"/>
                  <a:gd name="connsiteX10-661" fmla="*/ 661194 w 5759450"/>
                  <a:gd name="connsiteY10-662" fmla="*/ 553244 h 559049"/>
                  <a:gd name="connsiteX11-663" fmla="*/ 0 w 5759450"/>
                  <a:gd name="connsiteY11-664" fmla="*/ 527050 h 559049"/>
                  <a:gd name="connsiteX12-665" fmla="*/ 200025 w 5759450"/>
                  <a:gd name="connsiteY12-666" fmla="*/ 271463 h 559049"/>
                  <a:gd name="connsiteX13-667" fmla="*/ 793 w 5759450"/>
                  <a:gd name="connsiteY13-668" fmla="*/ 7938 h 559049"/>
                  <a:gd name="connsiteX0-669" fmla="*/ 793 w 5759450"/>
                  <a:gd name="connsiteY0-670" fmla="*/ 7938 h 559049"/>
                  <a:gd name="connsiteX1-671" fmla="*/ 374650 w 5759450"/>
                  <a:gd name="connsiteY1-672" fmla="*/ 31750 h 559049"/>
                  <a:gd name="connsiteX2-673" fmla="*/ 916782 w 5759450"/>
                  <a:gd name="connsiteY2-674" fmla="*/ 19050 h 559049"/>
                  <a:gd name="connsiteX3-675" fmla="*/ 4862512 w 5759450"/>
                  <a:gd name="connsiteY3-676" fmla="*/ 19050 h 559049"/>
                  <a:gd name="connsiteX4-677" fmla="*/ 5076032 w 5759450"/>
                  <a:gd name="connsiteY4-678" fmla="*/ 26988 h 559049"/>
                  <a:gd name="connsiteX5-679" fmla="*/ 5759450 w 5759450"/>
                  <a:gd name="connsiteY5-680" fmla="*/ 0 h 559049"/>
                  <a:gd name="connsiteX6-681" fmla="*/ 5577681 w 5759450"/>
                  <a:gd name="connsiteY6-682" fmla="*/ 273050 h 559049"/>
                  <a:gd name="connsiteX7-683" fmla="*/ 5759450 w 5759450"/>
                  <a:gd name="connsiteY7-684" fmla="*/ 546100 h 559049"/>
                  <a:gd name="connsiteX8-685" fmla="*/ 5251450 w 5759450"/>
                  <a:gd name="connsiteY8-686" fmla="*/ 558800 h 559049"/>
                  <a:gd name="connsiteX9-687" fmla="*/ 919163 w 5759450"/>
                  <a:gd name="connsiteY9-688" fmla="*/ 550068 h 559049"/>
                  <a:gd name="connsiteX10-689" fmla="*/ 661194 w 5759450"/>
                  <a:gd name="connsiteY10-690" fmla="*/ 553244 h 559049"/>
                  <a:gd name="connsiteX11-691" fmla="*/ 0 w 5759450"/>
                  <a:gd name="connsiteY11-692" fmla="*/ 527050 h 559049"/>
                  <a:gd name="connsiteX12-693" fmla="*/ 200025 w 5759450"/>
                  <a:gd name="connsiteY12-694" fmla="*/ 271463 h 559049"/>
                  <a:gd name="connsiteX13-695" fmla="*/ 793 w 5759450"/>
                  <a:gd name="connsiteY13-696" fmla="*/ 7938 h 559049"/>
                  <a:gd name="connsiteX0-697" fmla="*/ 793 w 5759450"/>
                  <a:gd name="connsiteY0-698" fmla="*/ 7938 h 559049"/>
                  <a:gd name="connsiteX1-699" fmla="*/ 374650 w 5759450"/>
                  <a:gd name="connsiteY1-700" fmla="*/ 31750 h 559049"/>
                  <a:gd name="connsiteX2-701" fmla="*/ 916782 w 5759450"/>
                  <a:gd name="connsiteY2-702" fmla="*/ 19050 h 559049"/>
                  <a:gd name="connsiteX3-703" fmla="*/ 4862512 w 5759450"/>
                  <a:gd name="connsiteY3-704" fmla="*/ 19050 h 559049"/>
                  <a:gd name="connsiteX4-705" fmla="*/ 5076032 w 5759450"/>
                  <a:gd name="connsiteY4-706" fmla="*/ 26988 h 559049"/>
                  <a:gd name="connsiteX5-707" fmla="*/ 5759450 w 5759450"/>
                  <a:gd name="connsiteY5-708" fmla="*/ 0 h 559049"/>
                  <a:gd name="connsiteX6-709" fmla="*/ 5577681 w 5759450"/>
                  <a:gd name="connsiteY6-710" fmla="*/ 273050 h 559049"/>
                  <a:gd name="connsiteX7-711" fmla="*/ 5759450 w 5759450"/>
                  <a:gd name="connsiteY7-712" fmla="*/ 546100 h 559049"/>
                  <a:gd name="connsiteX8-713" fmla="*/ 5251450 w 5759450"/>
                  <a:gd name="connsiteY8-714" fmla="*/ 558800 h 559049"/>
                  <a:gd name="connsiteX9-715" fmla="*/ 919163 w 5759450"/>
                  <a:gd name="connsiteY9-716" fmla="*/ 550068 h 559049"/>
                  <a:gd name="connsiteX10-717" fmla="*/ 661194 w 5759450"/>
                  <a:gd name="connsiteY10-718" fmla="*/ 553244 h 559049"/>
                  <a:gd name="connsiteX11-719" fmla="*/ 0 w 5759450"/>
                  <a:gd name="connsiteY11-720" fmla="*/ 527050 h 559049"/>
                  <a:gd name="connsiteX12-721" fmla="*/ 200025 w 5759450"/>
                  <a:gd name="connsiteY12-722" fmla="*/ 271463 h 559049"/>
                  <a:gd name="connsiteX13-723" fmla="*/ 793 w 5759450"/>
                  <a:gd name="connsiteY13-724" fmla="*/ 7938 h 559049"/>
                  <a:gd name="connsiteX0-725" fmla="*/ 793 w 5759450"/>
                  <a:gd name="connsiteY0-726" fmla="*/ 7938 h 559049"/>
                  <a:gd name="connsiteX1-727" fmla="*/ 374650 w 5759450"/>
                  <a:gd name="connsiteY1-728" fmla="*/ 31750 h 559049"/>
                  <a:gd name="connsiteX2-729" fmla="*/ 916782 w 5759450"/>
                  <a:gd name="connsiteY2-730" fmla="*/ 19050 h 559049"/>
                  <a:gd name="connsiteX3-731" fmla="*/ 4862512 w 5759450"/>
                  <a:gd name="connsiteY3-732" fmla="*/ 19050 h 559049"/>
                  <a:gd name="connsiteX4-733" fmla="*/ 5076032 w 5759450"/>
                  <a:gd name="connsiteY4-734" fmla="*/ 26988 h 559049"/>
                  <a:gd name="connsiteX5-735" fmla="*/ 5759450 w 5759450"/>
                  <a:gd name="connsiteY5-736" fmla="*/ 0 h 559049"/>
                  <a:gd name="connsiteX6-737" fmla="*/ 5577681 w 5759450"/>
                  <a:gd name="connsiteY6-738" fmla="*/ 273050 h 559049"/>
                  <a:gd name="connsiteX7-739" fmla="*/ 5754688 w 5759450"/>
                  <a:gd name="connsiteY7-740" fmla="*/ 517525 h 559049"/>
                  <a:gd name="connsiteX8-741" fmla="*/ 5251450 w 5759450"/>
                  <a:gd name="connsiteY8-742" fmla="*/ 558800 h 559049"/>
                  <a:gd name="connsiteX9-743" fmla="*/ 919163 w 5759450"/>
                  <a:gd name="connsiteY9-744" fmla="*/ 550068 h 559049"/>
                  <a:gd name="connsiteX10-745" fmla="*/ 661194 w 5759450"/>
                  <a:gd name="connsiteY10-746" fmla="*/ 553244 h 559049"/>
                  <a:gd name="connsiteX11-747" fmla="*/ 0 w 5759450"/>
                  <a:gd name="connsiteY11-748" fmla="*/ 527050 h 559049"/>
                  <a:gd name="connsiteX12-749" fmla="*/ 200025 w 5759450"/>
                  <a:gd name="connsiteY12-750" fmla="*/ 271463 h 559049"/>
                  <a:gd name="connsiteX13-751" fmla="*/ 793 w 5759450"/>
                  <a:gd name="connsiteY13-752" fmla="*/ 7938 h 559049"/>
                  <a:gd name="connsiteX0-753" fmla="*/ 793 w 5759450"/>
                  <a:gd name="connsiteY0-754" fmla="*/ 7938 h 559049"/>
                  <a:gd name="connsiteX1-755" fmla="*/ 374650 w 5759450"/>
                  <a:gd name="connsiteY1-756" fmla="*/ 31750 h 559049"/>
                  <a:gd name="connsiteX2-757" fmla="*/ 916782 w 5759450"/>
                  <a:gd name="connsiteY2-758" fmla="*/ 19050 h 559049"/>
                  <a:gd name="connsiteX3-759" fmla="*/ 4862512 w 5759450"/>
                  <a:gd name="connsiteY3-760" fmla="*/ 19050 h 559049"/>
                  <a:gd name="connsiteX4-761" fmla="*/ 5076032 w 5759450"/>
                  <a:gd name="connsiteY4-762" fmla="*/ 26988 h 559049"/>
                  <a:gd name="connsiteX5-763" fmla="*/ 5759450 w 5759450"/>
                  <a:gd name="connsiteY5-764" fmla="*/ 0 h 559049"/>
                  <a:gd name="connsiteX6-765" fmla="*/ 5577681 w 5759450"/>
                  <a:gd name="connsiteY6-766" fmla="*/ 273050 h 559049"/>
                  <a:gd name="connsiteX7-767" fmla="*/ 5754688 w 5759450"/>
                  <a:gd name="connsiteY7-768" fmla="*/ 517525 h 559049"/>
                  <a:gd name="connsiteX8-769" fmla="*/ 5251450 w 5759450"/>
                  <a:gd name="connsiteY8-770" fmla="*/ 558800 h 559049"/>
                  <a:gd name="connsiteX9-771" fmla="*/ 919163 w 5759450"/>
                  <a:gd name="connsiteY9-772" fmla="*/ 550068 h 559049"/>
                  <a:gd name="connsiteX10-773" fmla="*/ 661194 w 5759450"/>
                  <a:gd name="connsiteY10-774" fmla="*/ 553244 h 559049"/>
                  <a:gd name="connsiteX11-775" fmla="*/ 0 w 5759450"/>
                  <a:gd name="connsiteY11-776" fmla="*/ 527050 h 559049"/>
                  <a:gd name="connsiteX12-777" fmla="*/ 200025 w 5759450"/>
                  <a:gd name="connsiteY12-778" fmla="*/ 271463 h 559049"/>
                  <a:gd name="connsiteX13-779" fmla="*/ 793 w 5759450"/>
                  <a:gd name="connsiteY13-780" fmla="*/ 7938 h 559049"/>
                  <a:gd name="connsiteX0-781" fmla="*/ 793 w 5759450"/>
                  <a:gd name="connsiteY0-782" fmla="*/ 7938 h 561529"/>
                  <a:gd name="connsiteX1-783" fmla="*/ 374650 w 5759450"/>
                  <a:gd name="connsiteY1-784" fmla="*/ 31750 h 561529"/>
                  <a:gd name="connsiteX2-785" fmla="*/ 916782 w 5759450"/>
                  <a:gd name="connsiteY2-786" fmla="*/ 19050 h 561529"/>
                  <a:gd name="connsiteX3-787" fmla="*/ 4862512 w 5759450"/>
                  <a:gd name="connsiteY3-788" fmla="*/ 19050 h 561529"/>
                  <a:gd name="connsiteX4-789" fmla="*/ 5076032 w 5759450"/>
                  <a:gd name="connsiteY4-790" fmla="*/ 26988 h 561529"/>
                  <a:gd name="connsiteX5-791" fmla="*/ 5759450 w 5759450"/>
                  <a:gd name="connsiteY5-792" fmla="*/ 0 h 561529"/>
                  <a:gd name="connsiteX6-793" fmla="*/ 5577681 w 5759450"/>
                  <a:gd name="connsiteY6-794" fmla="*/ 273050 h 561529"/>
                  <a:gd name="connsiteX7-795" fmla="*/ 5754688 w 5759450"/>
                  <a:gd name="connsiteY7-796" fmla="*/ 517525 h 561529"/>
                  <a:gd name="connsiteX8-797" fmla="*/ 5251450 w 5759450"/>
                  <a:gd name="connsiteY8-798" fmla="*/ 558800 h 561529"/>
                  <a:gd name="connsiteX9-799" fmla="*/ 919163 w 5759450"/>
                  <a:gd name="connsiteY9-800" fmla="*/ 550068 h 561529"/>
                  <a:gd name="connsiteX10-801" fmla="*/ 661194 w 5759450"/>
                  <a:gd name="connsiteY10-802" fmla="*/ 553244 h 561529"/>
                  <a:gd name="connsiteX11-803" fmla="*/ 0 w 5759450"/>
                  <a:gd name="connsiteY11-804" fmla="*/ 527050 h 561529"/>
                  <a:gd name="connsiteX12-805" fmla="*/ 200025 w 5759450"/>
                  <a:gd name="connsiteY12-806" fmla="*/ 271463 h 561529"/>
                  <a:gd name="connsiteX13-807" fmla="*/ 793 w 5759450"/>
                  <a:gd name="connsiteY13-808" fmla="*/ 7938 h 561529"/>
                  <a:gd name="connsiteX0-809" fmla="*/ 793 w 5759450"/>
                  <a:gd name="connsiteY0-810" fmla="*/ 7938 h 562791"/>
                  <a:gd name="connsiteX1-811" fmla="*/ 374650 w 5759450"/>
                  <a:gd name="connsiteY1-812" fmla="*/ 31750 h 562791"/>
                  <a:gd name="connsiteX2-813" fmla="*/ 916782 w 5759450"/>
                  <a:gd name="connsiteY2-814" fmla="*/ 19050 h 562791"/>
                  <a:gd name="connsiteX3-815" fmla="*/ 4862512 w 5759450"/>
                  <a:gd name="connsiteY3-816" fmla="*/ 19050 h 562791"/>
                  <a:gd name="connsiteX4-817" fmla="*/ 5076032 w 5759450"/>
                  <a:gd name="connsiteY4-818" fmla="*/ 26988 h 562791"/>
                  <a:gd name="connsiteX5-819" fmla="*/ 5759450 w 5759450"/>
                  <a:gd name="connsiteY5-820" fmla="*/ 0 h 562791"/>
                  <a:gd name="connsiteX6-821" fmla="*/ 5577681 w 5759450"/>
                  <a:gd name="connsiteY6-822" fmla="*/ 273050 h 562791"/>
                  <a:gd name="connsiteX7-823" fmla="*/ 5754688 w 5759450"/>
                  <a:gd name="connsiteY7-824" fmla="*/ 517525 h 562791"/>
                  <a:gd name="connsiteX8-825" fmla="*/ 5251450 w 5759450"/>
                  <a:gd name="connsiteY8-826" fmla="*/ 558800 h 562791"/>
                  <a:gd name="connsiteX9-827" fmla="*/ 919163 w 5759450"/>
                  <a:gd name="connsiteY9-828" fmla="*/ 550068 h 562791"/>
                  <a:gd name="connsiteX10-829" fmla="*/ 661194 w 5759450"/>
                  <a:gd name="connsiteY10-830" fmla="*/ 553244 h 562791"/>
                  <a:gd name="connsiteX11-831" fmla="*/ 0 w 5759450"/>
                  <a:gd name="connsiteY11-832" fmla="*/ 527050 h 562791"/>
                  <a:gd name="connsiteX12-833" fmla="*/ 200025 w 5759450"/>
                  <a:gd name="connsiteY12-834" fmla="*/ 271463 h 562791"/>
                  <a:gd name="connsiteX13-835" fmla="*/ 793 w 5759450"/>
                  <a:gd name="connsiteY13-836" fmla="*/ 7938 h 562791"/>
                  <a:gd name="connsiteX0-837" fmla="*/ 793 w 5761832"/>
                  <a:gd name="connsiteY0-838" fmla="*/ 7938 h 563259"/>
                  <a:gd name="connsiteX1-839" fmla="*/ 374650 w 5761832"/>
                  <a:gd name="connsiteY1-840" fmla="*/ 31750 h 563259"/>
                  <a:gd name="connsiteX2-841" fmla="*/ 916782 w 5761832"/>
                  <a:gd name="connsiteY2-842" fmla="*/ 19050 h 563259"/>
                  <a:gd name="connsiteX3-843" fmla="*/ 4862512 w 5761832"/>
                  <a:gd name="connsiteY3-844" fmla="*/ 19050 h 563259"/>
                  <a:gd name="connsiteX4-845" fmla="*/ 5076032 w 5761832"/>
                  <a:gd name="connsiteY4-846" fmla="*/ 26988 h 563259"/>
                  <a:gd name="connsiteX5-847" fmla="*/ 5759450 w 5761832"/>
                  <a:gd name="connsiteY5-848" fmla="*/ 0 h 563259"/>
                  <a:gd name="connsiteX6-849" fmla="*/ 5577681 w 5761832"/>
                  <a:gd name="connsiteY6-850" fmla="*/ 273050 h 563259"/>
                  <a:gd name="connsiteX7-851" fmla="*/ 5761832 w 5761832"/>
                  <a:gd name="connsiteY7-852" fmla="*/ 522287 h 563259"/>
                  <a:gd name="connsiteX8-853" fmla="*/ 5251450 w 5761832"/>
                  <a:gd name="connsiteY8-854" fmla="*/ 558800 h 563259"/>
                  <a:gd name="connsiteX9-855" fmla="*/ 919163 w 5761832"/>
                  <a:gd name="connsiteY9-856" fmla="*/ 550068 h 563259"/>
                  <a:gd name="connsiteX10-857" fmla="*/ 661194 w 5761832"/>
                  <a:gd name="connsiteY10-858" fmla="*/ 553244 h 563259"/>
                  <a:gd name="connsiteX11-859" fmla="*/ 0 w 5761832"/>
                  <a:gd name="connsiteY11-860" fmla="*/ 527050 h 563259"/>
                  <a:gd name="connsiteX12-861" fmla="*/ 200025 w 5761832"/>
                  <a:gd name="connsiteY12-862" fmla="*/ 271463 h 563259"/>
                  <a:gd name="connsiteX13-863" fmla="*/ 793 w 5761832"/>
                  <a:gd name="connsiteY13-864" fmla="*/ 7938 h 563259"/>
                  <a:gd name="connsiteX0-865" fmla="*/ 793 w 5761832"/>
                  <a:gd name="connsiteY0-866" fmla="*/ 7938 h 563781"/>
                  <a:gd name="connsiteX1-867" fmla="*/ 374650 w 5761832"/>
                  <a:gd name="connsiteY1-868" fmla="*/ 31750 h 563781"/>
                  <a:gd name="connsiteX2-869" fmla="*/ 916782 w 5761832"/>
                  <a:gd name="connsiteY2-870" fmla="*/ 19050 h 563781"/>
                  <a:gd name="connsiteX3-871" fmla="*/ 4862512 w 5761832"/>
                  <a:gd name="connsiteY3-872" fmla="*/ 19050 h 563781"/>
                  <a:gd name="connsiteX4-873" fmla="*/ 5076032 w 5761832"/>
                  <a:gd name="connsiteY4-874" fmla="*/ 26988 h 563781"/>
                  <a:gd name="connsiteX5-875" fmla="*/ 5759450 w 5761832"/>
                  <a:gd name="connsiteY5-876" fmla="*/ 0 h 563781"/>
                  <a:gd name="connsiteX6-877" fmla="*/ 5577681 w 5761832"/>
                  <a:gd name="connsiteY6-878" fmla="*/ 273050 h 563781"/>
                  <a:gd name="connsiteX7-879" fmla="*/ 5761832 w 5761832"/>
                  <a:gd name="connsiteY7-880" fmla="*/ 522287 h 563781"/>
                  <a:gd name="connsiteX8-881" fmla="*/ 5251450 w 5761832"/>
                  <a:gd name="connsiteY8-882" fmla="*/ 558800 h 563781"/>
                  <a:gd name="connsiteX9-883" fmla="*/ 919163 w 5761832"/>
                  <a:gd name="connsiteY9-884" fmla="*/ 550068 h 563781"/>
                  <a:gd name="connsiteX10-885" fmla="*/ 661194 w 5761832"/>
                  <a:gd name="connsiteY10-886" fmla="*/ 553244 h 563781"/>
                  <a:gd name="connsiteX11-887" fmla="*/ 0 w 5761832"/>
                  <a:gd name="connsiteY11-888" fmla="*/ 527050 h 563781"/>
                  <a:gd name="connsiteX12-889" fmla="*/ 200025 w 5761832"/>
                  <a:gd name="connsiteY12-890" fmla="*/ 271463 h 563781"/>
                  <a:gd name="connsiteX13-891" fmla="*/ 793 w 5761832"/>
                  <a:gd name="connsiteY13-892" fmla="*/ 7938 h 563781"/>
                  <a:gd name="connsiteX0-893" fmla="*/ 793 w 5761832"/>
                  <a:gd name="connsiteY0-894" fmla="*/ 7938 h 559049"/>
                  <a:gd name="connsiteX1-895" fmla="*/ 374650 w 5761832"/>
                  <a:gd name="connsiteY1-896" fmla="*/ 31750 h 559049"/>
                  <a:gd name="connsiteX2-897" fmla="*/ 916782 w 5761832"/>
                  <a:gd name="connsiteY2-898" fmla="*/ 19050 h 559049"/>
                  <a:gd name="connsiteX3-899" fmla="*/ 4862512 w 5761832"/>
                  <a:gd name="connsiteY3-900" fmla="*/ 19050 h 559049"/>
                  <a:gd name="connsiteX4-901" fmla="*/ 5076032 w 5761832"/>
                  <a:gd name="connsiteY4-902" fmla="*/ 26988 h 559049"/>
                  <a:gd name="connsiteX5-903" fmla="*/ 5759450 w 5761832"/>
                  <a:gd name="connsiteY5-904" fmla="*/ 0 h 559049"/>
                  <a:gd name="connsiteX6-905" fmla="*/ 5577681 w 5761832"/>
                  <a:gd name="connsiteY6-906" fmla="*/ 273050 h 559049"/>
                  <a:gd name="connsiteX7-907" fmla="*/ 5761832 w 5761832"/>
                  <a:gd name="connsiteY7-908" fmla="*/ 522287 h 559049"/>
                  <a:gd name="connsiteX8-909" fmla="*/ 5251450 w 5761832"/>
                  <a:gd name="connsiteY8-910" fmla="*/ 558800 h 559049"/>
                  <a:gd name="connsiteX9-911" fmla="*/ 919163 w 5761832"/>
                  <a:gd name="connsiteY9-912" fmla="*/ 550068 h 559049"/>
                  <a:gd name="connsiteX10-913" fmla="*/ 661194 w 5761832"/>
                  <a:gd name="connsiteY10-914" fmla="*/ 553244 h 559049"/>
                  <a:gd name="connsiteX11-915" fmla="*/ 0 w 5761832"/>
                  <a:gd name="connsiteY11-916" fmla="*/ 527050 h 559049"/>
                  <a:gd name="connsiteX12-917" fmla="*/ 200025 w 5761832"/>
                  <a:gd name="connsiteY12-918" fmla="*/ 271463 h 559049"/>
                  <a:gd name="connsiteX13-919" fmla="*/ 793 w 5761832"/>
                  <a:gd name="connsiteY13-920" fmla="*/ 7938 h 559049"/>
                  <a:gd name="connsiteX0-921" fmla="*/ 793 w 5761832"/>
                  <a:gd name="connsiteY0-922" fmla="*/ 7938 h 559049"/>
                  <a:gd name="connsiteX1-923" fmla="*/ 374650 w 5761832"/>
                  <a:gd name="connsiteY1-924" fmla="*/ 31750 h 559049"/>
                  <a:gd name="connsiteX2-925" fmla="*/ 916782 w 5761832"/>
                  <a:gd name="connsiteY2-926" fmla="*/ 19050 h 559049"/>
                  <a:gd name="connsiteX3-927" fmla="*/ 945507 w 5761832"/>
                  <a:gd name="connsiteY3-928" fmla="*/ 20131 h 559049"/>
                  <a:gd name="connsiteX4-929" fmla="*/ 4862512 w 5761832"/>
                  <a:gd name="connsiteY4-930" fmla="*/ 19050 h 559049"/>
                  <a:gd name="connsiteX5-931" fmla="*/ 5076032 w 5761832"/>
                  <a:gd name="connsiteY5-932" fmla="*/ 26988 h 559049"/>
                  <a:gd name="connsiteX6-933" fmla="*/ 5759450 w 5761832"/>
                  <a:gd name="connsiteY6-934" fmla="*/ 0 h 559049"/>
                  <a:gd name="connsiteX7-935" fmla="*/ 5577681 w 5761832"/>
                  <a:gd name="connsiteY7-936" fmla="*/ 273050 h 559049"/>
                  <a:gd name="connsiteX8-937" fmla="*/ 5761832 w 5761832"/>
                  <a:gd name="connsiteY8-938" fmla="*/ 522287 h 559049"/>
                  <a:gd name="connsiteX9-939" fmla="*/ 5251450 w 5761832"/>
                  <a:gd name="connsiteY9-940" fmla="*/ 558800 h 559049"/>
                  <a:gd name="connsiteX10-941" fmla="*/ 919163 w 5761832"/>
                  <a:gd name="connsiteY10-942" fmla="*/ 550068 h 559049"/>
                  <a:gd name="connsiteX11-943" fmla="*/ 661194 w 5761832"/>
                  <a:gd name="connsiteY11-944" fmla="*/ 553244 h 559049"/>
                  <a:gd name="connsiteX12-945" fmla="*/ 0 w 5761832"/>
                  <a:gd name="connsiteY12-946" fmla="*/ 527050 h 559049"/>
                  <a:gd name="connsiteX13-947" fmla="*/ 200025 w 5761832"/>
                  <a:gd name="connsiteY13-948" fmla="*/ 271463 h 559049"/>
                  <a:gd name="connsiteX14" fmla="*/ 793 w 5761832"/>
                  <a:gd name="connsiteY14" fmla="*/ 7938 h 559049"/>
                  <a:gd name="connsiteX0-949" fmla="*/ 793 w 5761832"/>
                  <a:gd name="connsiteY0-950" fmla="*/ 7938 h 559049"/>
                  <a:gd name="connsiteX1-951" fmla="*/ 374650 w 5761832"/>
                  <a:gd name="connsiteY1-952" fmla="*/ 31750 h 559049"/>
                  <a:gd name="connsiteX2-953" fmla="*/ 916782 w 5761832"/>
                  <a:gd name="connsiteY2-954" fmla="*/ 19050 h 559049"/>
                  <a:gd name="connsiteX3-955" fmla="*/ 945507 w 5761832"/>
                  <a:gd name="connsiteY3-956" fmla="*/ 20131 h 559049"/>
                  <a:gd name="connsiteX4-957" fmla="*/ 4862512 w 5761832"/>
                  <a:gd name="connsiteY4-958" fmla="*/ 19050 h 559049"/>
                  <a:gd name="connsiteX5-959" fmla="*/ 5076032 w 5761832"/>
                  <a:gd name="connsiteY5-960" fmla="*/ 26988 h 559049"/>
                  <a:gd name="connsiteX6-961" fmla="*/ 5759450 w 5761832"/>
                  <a:gd name="connsiteY6-962" fmla="*/ 0 h 559049"/>
                  <a:gd name="connsiteX7-963" fmla="*/ 5577681 w 5761832"/>
                  <a:gd name="connsiteY7-964" fmla="*/ 273050 h 559049"/>
                  <a:gd name="connsiteX8-965" fmla="*/ 5761832 w 5761832"/>
                  <a:gd name="connsiteY8-966" fmla="*/ 522287 h 559049"/>
                  <a:gd name="connsiteX9-967" fmla="*/ 5251450 w 5761832"/>
                  <a:gd name="connsiteY9-968" fmla="*/ 558800 h 559049"/>
                  <a:gd name="connsiteX10-969" fmla="*/ 952905 w 5761832"/>
                  <a:gd name="connsiteY10-970" fmla="*/ 546396 h 559049"/>
                  <a:gd name="connsiteX11-971" fmla="*/ 919163 w 5761832"/>
                  <a:gd name="connsiteY11-972" fmla="*/ 550068 h 559049"/>
                  <a:gd name="connsiteX12-973" fmla="*/ 661194 w 5761832"/>
                  <a:gd name="connsiteY12-974" fmla="*/ 553244 h 559049"/>
                  <a:gd name="connsiteX13-975" fmla="*/ 0 w 5761832"/>
                  <a:gd name="connsiteY13-976" fmla="*/ 527050 h 559049"/>
                  <a:gd name="connsiteX14-977" fmla="*/ 200025 w 5761832"/>
                  <a:gd name="connsiteY14-978" fmla="*/ 271463 h 559049"/>
                  <a:gd name="connsiteX15" fmla="*/ 793 w 5761832"/>
                  <a:gd name="connsiteY15" fmla="*/ 7938 h 559049"/>
                  <a:gd name="connsiteX0-979" fmla="*/ 793 w 5835542"/>
                  <a:gd name="connsiteY0-980" fmla="*/ 7938 h 559049"/>
                  <a:gd name="connsiteX1-981" fmla="*/ 374650 w 5835542"/>
                  <a:gd name="connsiteY1-982" fmla="*/ 31750 h 559049"/>
                  <a:gd name="connsiteX2-983" fmla="*/ 916782 w 5835542"/>
                  <a:gd name="connsiteY2-984" fmla="*/ 19050 h 559049"/>
                  <a:gd name="connsiteX3-985" fmla="*/ 945507 w 5835542"/>
                  <a:gd name="connsiteY3-986" fmla="*/ 20131 h 559049"/>
                  <a:gd name="connsiteX4-987" fmla="*/ 4862512 w 5835542"/>
                  <a:gd name="connsiteY4-988" fmla="*/ 19050 h 559049"/>
                  <a:gd name="connsiteX5-989" fmla="*/ 5076032 w 5835542"/>
                  <a:gd name="connsiteY5-990" fmla="*/ 26988 h 559049"/>
                  <a:gd name="connsiteX6-991" fmla="*/ 5759450 w 5835542"/>
                  <a:gd name="connsiteY6-992" fmla="*/ 0 h 559049"/>
                  <a:gd name="connsiteX7-993" fmla="*/ 5761832 w 5835542"/>
                  <a:gd name="connsiteY7-994" fmla="*/ 522287 h 559049"/>
                  <a:gd name="connsiteX8-995" fmla="*/ 5251450 w 5835542"/>
                  <a:gd name="connsiteY8-996" fmla="*/ 558800 h 559049"/>
                  <a:gd name="connsiteX9-997" fmla="*/ 952905 w 5835542"/>
                  <a:gd name="connsiteY9-998" fmla="*/ 546396 h 559049"/>
                  <a:gd name="connsiteX10-999" fmla="*/ 919163 w 5835542"/>
                  <a:gd name="connsiteY10-1000" fmla="*/ 550068 h 559049"/>
                  <a:gd name="connsiteX11-1001" fmla="*/ 661194 w 5835542"/>
                  <a:gd name="connsiteY11-1002" fmla="*/ 553244 h 559049"/>
                  <a:gd name="connsiteX12-1003" fmla="*/ 0 w 5835542"/>
                  <a:gd name="connsiteY12-1004" fmla="*/ 527050 h 559049"/>
                  <a:gd name="connsiteX13-1005" fmla="*/ 200025 w 5835542"/>
                  <a:gd name="connsiteY13-1006" fmla="*/ 271463 h 559049"/>
                  <a:gd name="connsiteX14-1007" fmla="*/ 793 w 5835542"/>
                  <a:gd name="connsiteY14-1008" fmla="*/ 7938 h 559049"/>
                  <a:gd name="connsiteX0-1009" fmla="*/ 793 w 5761832"/>
                  <a:gd name="connsiteY0-1010" fmla="*/ 0 h 551111"/>
                  <a:gd name="connsiteX1-1011" fmla="*/ 374650 w 5761832"/>
                  <a:gd name="connsiteY1-1012" fmla="*/ 23812 h 551111"/>
                  <a:gd name="connsiteX2-1013" fmla="*/ 916782 w 5761832"/>
                  <a:gd name="connsiteY2-1014" fmla="*/ 11112 h 551111"/>
                  <a:gd name="connsiteX3-1015" fmla="*/ 945507 w 5761832"/>
                  <a:gd name="connsiteY3-1016" fmla="*/ 12193 h 551111"/>
                  <a:gd name="connsiteX4-1017" fmla="*/ 4862512 w 5761832"/>
                  <a:gd name="connsiteY4-1018" fmla="*/ 11112 h 551111"/>
                  <a:gd name="connsiteX5-1019" fmla="*/ 5076032 w 5761832"/>
                  <a:gd name="connsiteY5-1020" fmla="*/ 19050 h 551111"/>
                  <a:gd name="connsiteX6-1021" fmla="*/ 5761832 w 5761832"/>
                  <a:gd name="connsiteY6-1022" fmla="*/ 514349 h 551111"/>
                  <a:gd name="connsiteX7-1023" fmla="*/ 5251450 w 5761832"/>
                  <a:gd name="connsiteY7-1024" fmla="*/ 550862 h 551111"/>
                  <a:gd name="connsiteX8-1025" fmla="*/ 952905 w 5761832"/>
                  <a:gd name="connsiteY8-1026" fmla="*/ 538458 h 551111"/>
                  <a:gd name="connsiteX9-1027" fmla="*/ 919163 w 5761832"/>
                  <a:gd name="connsiteY9-1028" fmla="*/ 542130 h 551111"/>
                  <a:gd name="connsiteX10-1029" fmla="*/ 661194 w 5761832"/>
                  <a:gd name="connsiteY10-1030" fmla="*/ 545306 h 551111"/>
                  <a:gd name="connsiteX11-1031" fmla="*/ 0 w 5761832"/>
                  <a:gd name="connsiteY11-1032" fmla="*/ 519112 h 551111"/>
                  <a:gd name="connsiteX12-1033" fmla="*/ 200025 w 5761832"/>
                  <a:gd name="connsiteY12-1034" fmla="*/ 263525 h 551111"/>
                  <a:gd name="connsiteX13-1035" fmla="*/ 793 w 5761832"/>
                  <a:gd name="connsiteY13-1036" fmla="*/ 0 h 551111"/>
                  <a:gd name="connsiteX0-1037" fmla="*/ 793 w 5528877"/>
                  <a:gd name="connsiteY0-1038" fmla="*/ 0 h 551111"/>
                  <a:gd name="connsiteX1-1039" fmla="*/ 374650 w 5528877"/>
                  <a:gd name="connsiteY1-1040" fmla="*/ 23812 h 551111"/>
                  <a:gd name="connsiteX2-1041" fmla="*/ 916782 w 5528877"/>
                  <a:gd name="connsiteY2-1042" fmla="*/ 11112 h 551111"/>
                  <a:gd name="connsiteX3-1043" fmla="*/ 945507 w 5528877"/>
                  <a:gd name="connsiteY3-1044" fmla="*/ 12193 h 551111"/>
                  <a:gd name="connsiteX4-1045" fmla="*/ 4862512 w 5528877"/>
                  <a:gd name="connsiteY4-1046" fmla="*/ 11112 h 551111"/>
                  <a:gd name="connsiteX5-1047" fmla="*/ 5076032 w 5528877"/>
                  <a:gd name="connsiteY5-1048" fmla="*/ 19050 h 551111"/>
                  <a:gd name="connsiteX6-1049" fmla="*/ 5251450 w 5528877"/>
                  <a:gd name="connsiteY6-1050" fmla="*/ 550862 h 551111"/>
                  <a:gd name="connsiteX7-1051" fmla="*/ 952905 w 5528877"/>
                  <a:gd name="connsiteY7-1052" fmla="*/ 538458 h 551111"/>
                  <a:gd name="connsiteX8-1053" fmla="*/ 919163 w 5528877"/>
                  <a:gd name="connsiteY8-1054" fmla="*/ 542130 h 551111"/>
                  <a:gd name="connsiteX9-1055" fmla="*/ 661194 w 5528877"/>
                  <a:gd name="connsiteY9-1056" fmla="*/ 545306 h 551111"/>
                  <a:gd name="connsiteX10-1057" fmla="*/ 0 w 5528877"/>
                  <a:gd name="connsiteY10-1058" fmla="*/ 519112 h 551111"/>
                  <a:gd name="connsiteX11-1059" fmla="*/ 200025 w 5528877"/>
                  <a:gd name="connsiteY11-1060" fmla="*/ 263525 h 551111"/>
                  <a:gd name="connsiteX12-1061" fmla="*/ 793 w 5528877"/>
                  <a:gd name="connsiteY12-1062" fmla="*/ 0 h 551111"/>
                  <a:gd name="connsiteX0-1063" fmla="*/ 793 w 5528877"/>
                  <a:gd name="connsiteY0-1064" fmla="*/ 0 h 551111"/>
                  <a:gd name="connsiteX1-1065" fmla="*/ 374650 w 5528877"/>
                  <a:gd name="connsiteY1-1066" fmla="*/ 23812 h 551111"/>
                  <a:gd name="connsiteX2-1067" fmla="*/ 916782 w 5528877"/>
                  <a:gd name="connsiteY2-1068" fmla="*/ 11112 h 551111"/>
                  <a:gd name="connsiteX3-1069" fmla="*/ 945507 w 5528877"/>
                  <a:gd name="connsiteY3-1070" fmla="*/ 12193 h 551111"/>
                  <a:gd name="connsiteX4-1071" fmla="*/ 5076032 w 5528877"/>
                  <a:gd name="connsiteY4-1072" fmla="*/ 19050 h 551111"/>
                  <a:gd name="connsiteX5-1073" fmla="*/ 5251450 w 5528877"/>
                  <a:gd name="connsiteY5-1074" fmla="*/ 550862 h 551111"/>
                  <a:gd name="connsiteX6-1075" fmla="*/ 952905 w 5528877"/>
                  <a:gd name="connsiteY6-1076" fmla="*/ 538458 h 551111"/>
                  <a:gd name="connsiteX7-1077" fmla="*/ 919163 w 5528877"/>
                  <a:gd name="connsiteY7-1078" fmla="*/ 542130 h 551111"/>
                  <a:gd name="connsiteX8-1079" fmla="*/ 661194 w 5528877"/>
                  <a:gd name="connsiteY8-1080" fmla="*/ 545306 h 551111"/>
                  <a:gd name="connsiteX9-1081" fmla="*/ 0 w 5528877"/>
                  <a:gd name="connsiteY9-1082" fmla="*/ 519112 h 551111"/>
                  <a:gd name="connsiteX10-1083" fmla="*/ 200025 w 5528877"/>
                  <a:gd name="connsiteY10-1084" fmla="*/ 263525 h 551111"/>
                  <a:gd name="connsiteX11-1085" fmla="*/ 793 w 5528877"/>
                  <a:gd name="connsiteY11-1086" fmla="*/ 0 h 551111"/>
                  <a:gd name="connsiteX0-1087" fmla="*/ 793 w 5251450"/>
                  <a:gd name="connsiteY0-1088" fmla="*/ 0 h 551111"/>
                  <a:gd name="connsiteX1-1089" fmla="*/ 374650 w 5251450"/>
                  <a:gd name="connsiteY1-1090" fmla="*/ 23812 h 551111"/>
                  <a:gd name="connsiteX2-1091" fmla="*/ 916782 w 5251450"/>
                  <a:gd name="connsiteY2-1092" fmla="*/ 11112 h 551111"/>
                  <a:gd name="connsiteX3-1093" fmla="*/ 945507 w 5251450"/>
                  <a:gd name="connsiteY3-1094" fmla="*/ 12193 h 551111"/>
                  <a:gd name="connsiteX4-1095" fmla="*/ 5251450 w 5251450"/>
                  <a:gd name="connsiteY4-1096" fmla="*/ 550862 h 551111"/>
                  <a:gd name="connsiteX5-1097" fmla="*/ 952905 w 5251450"/>
                  <a:gd name="connsiteY5-1098" fmla="*/ 538458 h 551111"/>
                  <a:gd name="connsiteX6-1099" fmla="*/ 919163 w 5251450"/>
                  <a:gd name="connsiteY6-1100" fmla="*/ 542130 h 551111"/>
                  <a:gd name="connsiteX7-1101" fmla="*/ 661194 w 5251450"/>
                  <a:gd name="connsiteY7-1102" fmla="*/ 545306 h 551111"/>
                  <a:gd name="connsiteX8-1103" fmla="*/ 0 w 5251450"/>
                  <a:gd name="connsiteY8-1104" fmla="*/ 519112 h 551111"/>
                  <a:gd name="connsiteX9-1105" fmla="*/ 200025 w 5251450"/>
                  <a:gd name="connsiteY9-1106" fmla="*/ 263525 h 551111"/>
                  <a:gd name="connsiteX10-1107" fmla="*/ 793 w 5251450"/>
                  <a:gd name="connsiteY10-1108" fmla="*/ 0 h 551111"/>
                  <a:gd name="connsiteX0-1109" fmla="*/ 793 w 952905"/>
                  <a:gd name="connsiteY0-1110" fmla="*/ 0 h 551111"/>
                  <a:gd name="connsiteX1-1111" fmla="*/ 374650 w 952905"/>
                  <a:gd name="connsiteY1-1112" fmla="*/ 23812 h 551111"/>
                  <a:gd name="connsiteX2-1113" fmla="*/ 916782 w 952905"/>
                  <a:gd name="connsiteY2-1114" fmla="*/ 11112 h 551111"/>
                  <a:gd name="connsiteX3-1115" fmla="*/ 945507 w 952905"/>
                  <a:gd name="connsiteY3-1116" fmla="*/ 12193 h 551111"/>
                  <a:gd name="connsiteX4-1117" fmla="*/ 952905 w 952905"/>
                  <a:gd name="connsiteY4-1118" fmla="*/ 538458 h 551111"/>
                  <a:gd name="connsiteX5-1119" fmla="*/ 919163 w 952905"/>
                  <a:gd name="connsiteY5-1120" fmla="*/ 542130 h 551111"/>
                  <a:gd name="connsiteX6-1121" fmla="*/ 661194 w 952905"/>
                  <a:gd name="connsiteY6-1122" fmla="*/ 545306 h 551111"/>
                  <a:gd name="connsiteX7-1123" fmla="*/ 0 w 952905"/>
                  <a:gd name="connsiteY7-1124" fmla="*/ 519112 h 551111"/>
                  <a:gd name="connsiteX8-1125" fmla="*/ 200025 w 952905"/>
                  <a:gd name="connsiteY8-1126" fmla="*/ 263525 h 551111"/>
                  <a:gd name="connsiteX9-1127" fmla="*/ 793 w 952905"/>
                  <a:gd name="connsiteY9-1128" fmla="*/ 0 h 551111"/>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 ang="0">
                    <a:pos x="connsiteX9-19" y="connsiteY9-20"/>
                  </a:cxn>
                </a:cxnLst>
                <a:rect l="l" t="t" r="r" b="b"/>
                <a:pathLst>
                  <a:path w="952905" h="551111">
                    <a:moveTo>
                      <a:pt x="793" y="0"/>
                    </a:moveTo>
                    <a:cubicBezTo>
                      <a:pt x="123031" y="24606"/>
                      <a:pt x="250031" y="15875"/>
                      <a:pt x="374650" y="23812"/>
                    </a:cubicBezTo>
                    <a:cubicBezTo>
                      <a:pt x="555361" y="19579"/>
                      <a:pt x="750359" y="24870"/>
                      <a:pt x="916782" y="11112"/>
                    </a:cubicBezTo>
                    <a:lnTo>
                      <a:pt x="945507" y="12193"/>
                    </a:lnTo>
                    <a:lnTo>
                      <a:pt x="952905" y="538458"/>
                    </a:lnTo>
                    <a:lnTo>
                      <a:pt x="919163" y="542130"/>
                    </a:lnTo>
                    <a:lnTo>
                      <a:pt x="661194" y="545306"/>
                    </a:lnTo>
                    <a:cubicBezTo>
                      <a:pt x="526521" y="548481"/>
                      <a:pt x="206111" y="565943"/>
                      <a:pt x="0" y="519112"/>
                    </a:cubicBezTo>
                    <a:lnTo>
                      <a:pt x="200025" y="263525"/>
                    </a:lnTo>
                    <a:cubicBezTo>
                      <a:pt x="124089" y="185208"/>
                      <a:pt x="79110" y="128323"/>
                      <a:pt x="793" y="0"/>
                    </a:cubicBezTo>
                    <a:close/>
                  </a:path>
                </a:pathLst>
              </a:custGeom>
              <a:noFill/>
              <a:ln w="19050" cap="flat" cmpd="sng" algn="ctr">
                <a:solidFill>
                  <a:srgbClr val="CBF34B"/>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nvGrpSpPr>
            <p:cNvPr id="78" name="Group 18"/>
            <p:cNvGrpSpPr/>
            <p:nvPr/>
          </p:nvGrpSpPr>
          <p:grpSpPr bwMode="auto">
            <a:xfrm>
              <a:off x="4512912" y="5181601"/>
              <a:ext cx="3948464" cy="1225549"/>
              <a:chOff x="3233624" y="5343072"/>
              <a:chExt cx="3948842" cy="1224997"/>
            </a:xfrm>
          </p:grpSpPr>
          <p:pic>
            <p:nvPicPr>
              <p:cNvPr id="79" name="Picture 4" descr="C:\Users\dell\Desktop\Icon sale page\Icon tĩnh\200wide.jpg"/>
              <p:cNvPicPr>
                <a:picLocks noChangeAspect="1" noChangeArrowheads="1"/>
              </p:cNvPicPr>
              <p:nvPr/>
            </p:nvPicPr>
            <p:blipFill>
              <a:blip r:embed="rId3"/>
              <a:srcRect l="14159"/>
              <a:stretch>
                <a:fillRect/>
              </a:stretch>
            </p:blipFill>
            <p:spPr bwMode="auto">
              <a:xfrm>
                <a:off x="3233624" y="6321977"/>
                <a:ext cx="3744118" cy="246092"/>
              </a:xfrm>
              <a:prstGeom prst="rect">
                <a:avLst/>
              </a:prstGeom>
              <a:noFill/>
              <a:ln w="9525">
                <a:noFill/>
                <a:miter lim="800000"/>
                <a:headEnd/>
                <a:tailEnd/>
              </a:ln>
            </p:spPr>
          </p:pic>
          <p:grpSp>
            <p:nvGrpSpPr>
              <p:cNvPr id="80" name="Group 20"/>
              <p:cNvGrpSpPr/>
              <p:nvPr/>
            </p:nvGrpSpPr>
            <p:grpSpPr bwMode="auto">
              <a:xfrm>
                <a:off x="3233625" y="5343072"/>
                <a:ext cx="3948841" cy="1011238"/>
                <a:chOff x="3266344" y="1311916"/>
                <a:chExt cx="3343391" cy="1011238"/>
              </a:xfrm>
            </p:grpSpPr>
            <p:pic>
              <p:nvPicPr>
                <p:cNvPr id="81" name="Picture 3"/>
                <p:cNvPicPr>
                  <a:picLocks noChangeAspect="1" noChangeArrowheads="1"/>
                </p:cNvPicPr>
                <p:nvPr/>
              </p:nvPicPr>
              <p:blipFill>
                <a:blip r:embed="rId5"/>
                <a:srcRect/>
                <a:stretch>
                  <a:fillRect/>
                </a:stretch>
              </p:blipFill>
              <p:spPr bwMode="auto">
                <a:xfrm>
                  <a:off x="3266344" y="1311916"/>
                  <a:ext cx="3343391" cy="1011238"/>
                </a:xfrm>
                <a:prstGeom prst="rect">
                  <a:avLst/>
                </a:prstGeom>
                <a:noFill/>
                <a:ln w="9525">
                  <a:noFill/>
                  <a:miter lim="800000"/>
                  <a:headEnd/>
                  <a:tailEnd/>
                </a:ln>
                <a:effectLst/>
              </p:spPr>
            </p:pic>
            <p:sp>
              <p:nvSpPr>
                <p:cNvPr id="82" name="Rounded Rectangle 81"/>
                <p:cNvSpPr/>
                <p:nvPr/>
              </p:nvSpPr>
              <p:spPr>
                <a:xfrm>
                  <a:off x="3286343" y="1386493"/>
                  <a:ext cx="3253491" cy="861624"/>
                </a:xfrm>
                <a:prstGeom prst="roundRect">
                  <a:avLst>
                    <a:gd name="adj" fmla="val 12108"/>
                  </a:avLst>
                </a:prstGeom>
                <a:noFill/>
                <a:ln w="19050" cap="flat" cmpd="sng" algn="ctr">
                  <a:solidFill>
                    <a:srgbClr val="996633"/>
                  </a:solidFill>
                  <a:prstDash val="dash"/>
                </a:ln>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grpSp>
        <p:sp>
          <p:nvSpPr>
            <p:cNvPr id="86" name="Rectangle 85"/>
            <p:cNvSpPr/>
            <p:nvPr/>
          </p:nvSpPr>
          <p:spPr>
            <a:xfrm>
              <a:off x="4494821" y="5338463"/>
              <a:ext cx="3374981" cy="697510"/>
            </a:xfrm>
            <a:prstGeom prst="rect">
              <a:avLst/>
            </a:prstGeom>
          </p:spPr>
          <p:txBody>
            <a:bodyPr wrap="square"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Ý</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nghĩa</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lịch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sử</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và</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nguyên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nhân</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thành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công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của</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cách</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mạng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tháng</a:t>
              </a:r>
              <a:r>
                <a:rPr kumimoji="0" lang="en-US"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rPr>
                <a:t> </a:t>
              </a:r>
              <a:r>
                <a:rPr kumimoji="0" lang="en-US" sz="2800" b="1" i="0" u="none" strike="noStrike" kern="1200" cap="none" spc="0" normalizeH="0" baseline="0" noProof="0" dirty="0" err="1">
                  <a:ln>
                    <a:noFill/>
                  </a:ln>
                  <a:solidFill>
                    <a:srgbClr val="C00000"/>
                  </a:solidFill>
                  <a:effectLst/>
                  <a:uLnTx/>
                  <a:uFillTx/>
                  <a:latin typeface="Times New Roman" panose="02020603050405020304" pitchFamily="18" charset="0"/>
                  <a:ea typeface="+mn-ea"/>
                  <a:cs typeface="Times New Roman" panose="02020603050405020304" pitchFamily="18" charset="0"/>
                </a:rPr>
                <a:t>Tám</a:t>
              </a:r>
              <a:endParaRPr kumimoji="0" lang="en-VN" sz="2800" b="1" i="0" u="none" strike="noStrike" kern="1200" cap="none" spc="0" normalizeH="0" baseline="0" noProof="0" dirty="0">
                <a:ln>
                  <a:noFill/>
                </a:ln>
                <a:solidFill>
                  <a:srgbClr val="C00000"/>
                </a:solidFill>
                <a:effectLst/>
                <a:uLnTx/>
                <a:uFillTx/>
                <a:latin typeface="Times New Roman" panose="02020603050405020304" pitchFamily="18" charset="0"/>
                <a:ea typeface="+mn-ea"/>
                <a:cs typeface="Times New Roman" panose="02020603050405020304" pitchFamily="18" charset="0"/>
              </a:endParaRPr>
            </a:p>
          </p:txBody>
        </p:sp>
        <p:grpSp>
          <p:nvGrpSpPr>
            <p:cNvPr id="91" name="Group 89"/>
            <p:cNvGrpSpPr/>
            <p:nvPr/>
          </p:nvGrpSpPr>
          <p:grpSpPr bwMode="auto">
            <a:xfrm flipH="1">
              <a:off x="7804377" y="5311776"/>
              <a:ext cx="790349" cy="663575"/>
              <a:chOff x="2452688" y="2863775"/>
              <a:chExt cx="790349" cy="662858"/>
            </a:xfrm>
          </p:grpSpPr>
          <p:sp>
            <p:nvSpPr>
              <p:cNvPr id="92" name="Freeform 91"/>
              <p:cNvSpPr/>
              <p:nvPr/>
            </p:nvSpPr>
            <p:spPr>
              <a:xfrm>
                <a:off x="2452690" y="2863775"/>
                <a:ext cx="790347" cy="583569"/>
              </a:xfrm>
              <a:custGeom>
                <a:avLst/>
                <a:gdLst>
                  <a:gd name="connsiteX0" fmla="*/ 1824037 w 1824037"/>
                  <a:gd name="connsiteY0" fmla="*/ 300038 h 585788"/>
                  <a:gd name="connsiteX1" fmla="*/ 1590675 w 1824037"/>
                  <a:gd name="connsiteY1" fmla="*/ 71438 h 585788"/>
                  <a:gd name="connsiteX2" fmla="*/ 500062 w 1824037"/>
                  <a:gd name="connsiteY2" fmla="*/ 0 h 585788"/>
                  <a:gd name="connsiteX3" fmla="*/ 9525 w 1824037"/>
                  <a:gd name="connsiteY3" fmla="*/ 66675 h 585788"/>
                  <a:gd name="connsiteX4" fmla="*/ 0 w 1824037"/>
                  <a:gd name="connsiteY4" fmla="*/ 581025 h 585788"/>
                  <a:gd name="connsiteX5" fmla="*/ 233362 w 1824037"/>
                  <a:gd name="connsiteY5" fmla="*/ 500063 h 585788"/>
                  <a:gd name="connsiteX6" fmla="*/ 842962 w 1824037"/>
                  <a:gd name="connsiteY6" fmla="*/ 538163 h 585788"/>
                  <a:gd name="connsiteX7" fmla="*/ 1614487 w 1824037"/>
                  <a:gd name="connsiteY7" fmla="*/ 585788 h 585788"/>
                  <a:gd name="connsiteX8" fmla="*/ 1824037 w 1824037"/>
                  <a:gd name="connsiteY8" fmla="*/ 300038 h 585788"/>
                  <a:gd name="connsiteX0-1" fmla="*/ 1824037 w 1824037"/>
                  <a:gd name="connsiteY0-2" fmla="*/ 300038 h 585788"/>
                  <a:gd name="connsiteX1-3" fmla="*/ 1590675 w 1824037"/>
                  <a:gd name="connsiteY1-4" fmla="*/ 71438 h 585788"/>
                  <a:gd name="connsiteX2-5" fmla="*/ 500062 w 1824037"/>
                  <a:gd name="connsiteY2-6" fmla="*/ 0 h 585788"/>
                  <a:gd name="connsiteX3-7" fmla="*/ 9525 w 1824037"/>
                  <a:gd name="connsiteY3-8" fmla="*/ 66675 h 585788"/>
                  <a:gd name="connsiteX4-9" fmla="*/ 0 w 1824037"/>
                  <a:gd name="connsiteY4-10" fmla="*/ 581025 h 585788"/>
                  <a:gd name="connsiteX5-11" fmla="*/ 233362 w 1824037"/>
                  <a:gd name="connsiteY5-12" fmla="*/ 500063 h 585788"/>
                  <a:gd name="connsiteX6-13" fmla="*/ 842962 w 1824037"/>
                  <a:gd name="connsiteY6-14" fmla="*/ 538163 h 585788"/>
                  <a:gd name="connsiteX7-15" fmla="*/ 1614487 w 1824037"/>
                  <a:gd name="connsiteY7-16" fmla="*/ 585788 h 585788"/>
                  <a:gd name="connsiteX8-17" fmla="*/ 1824037 w 1824037"/>
                  <a:gd name="connsiteY8-18" fmla="*/ 300038 h 585788"/>
                  <a:gd name="connsiteX0-19" fmla="*/ 1824037 w 1824037"/>
                  <a:gd name="connsiteY0-20" fmla="*/ 303288 h 589038"/>
                  <a:gd name="connsiteX1-21" fmla="*/ 1590675 w 1824037"/>
                  <a:gd name="connsiteY1-22" fmla="*/ 74688 h 589038"/>
                  <a:gd name="connsiteX2-23" fmla="*/ 500062 w 1824037"/>
                  <a:gd name="connsiteY2-24" fmla="*/ 3250 h 589038"/>
                  <a:gd name="connsiteX3-25" fmla="*/ 9525 w 1824037"/>
                  <a:gd name="connsiteY3-26" fmla="*/ 69925 h 589038"/>
                  <a:gd name="connsiteX4-27" fmla="*/ 0 w 1824037"/>
                  <a:gd name="connsiteY4-28" fmla="*/ 584275 h 589038"/>
                  <a:gd name="connsiteX5-29" fmla="*/ 233362 w 1824037"/>
                  <a:gd name="connsiteY5-30" fmla="*/ 503313 h 589038"/>
                  <a:gd name="connsiteX6-31" fmla="*/ 842962 w 1824037"/>
                  <a:gd name="connsiteY6-32" fmla="*/ 541413 h 589038"/>
                  <a:gd name="connsiteX7-33" fmla="*/ 1614487 w 1824037"/>
                  <a:gd name="connsiteY7-34" fmla="*/ 589038 h 589038"/>
                  <a:gd name="connsiteX8-35" fmla="*/ 1824037 w 1824037"/>
                  <a:gd name="connsiteY8-36" fmla="*/ 303288 h 589038"/>
                  <a:gd name="connsiteX0-37" fmla="*/ 1824037 w 1824037"/>
                  <a:gd name="connsiteY0-38" fmla="*/ 303288 h 589038"/>
                  <a:gd name="connsiteX1-39" fmla="*/ 1590675 w 1824037"/>
                  <a:gd name="connsiteY1-40" fmla="*/ 74688 h 589038"/>
                  <a:gd name="connsiteX2-41" fmla="*/ 500062 w 1824037"/>
                  <a:gd name="connsiteY2-42" fmla="*/ 3250 h 589038"/>
                  <a:gd name="connsiteX3-43" fmla="*/ 9525 w 1824037"/>
                  <a:gd name="connsiteY3-44" fmla="*/ 69925 h 589038"/>
                  <a:gd name="connsiteX4-45" fmla="*/ 0 w 1824037"/>
                  <a:gd name="connsiteY4-46" fmla="*/ 584275 h 589038"/>
                  <a:gd name="connsiteX5-47" fmla="*/ 233362 w 1824037"/>
                  <a:gd name="connsiteY5-48" fmla="*/ 503313 h 589038"/>
                  <a:gd name="connsiteX6-49" fmla="*/ 842962 w 1824037"/>
                  <a:gd name="connsiteY6-50" fmla="*/ 541413 h 589038"/>
                  <a:gd name="connsiteX7-51" fmla="*/ 1614487 w 1824037"/>
                  <a:gd name="connsiteY7-52" fmla="*/ 589038 h 589038"/>
                  <a:gd name="connsiteX8-53" fmla="*/ 1824037 w 1824037"/>
                  <a:gd name="connsiteY8-54" fmla="*/ 303288 h 589038"/>
                  <a:gd name="connsiteX0-55" fmla="*/ 1824037 w 1824037"/>
                  <a:gd name="connsiteY0-56" fmla="*/ 303288 h 589038"/>
                  <a:gd name="connsiteX1-57" fmla="*/ 1590675 w 1824037"/>
                  <a:gd name="connsiteY1-58" fmla="*/ 74688 h 589038"/>
                  <a:gd name="connsiteX2-59" fmla="*/ 500062 w 1824037"/>
                  <a:gd name="connsiteY2-60" fmla="*/ 3250 h 589038"/>
                  <a:gd name="connsiteX3-61" fmla="*/ 9525 w 1824037"/>
                  <a:gd name="connsiteY3-62" fmla="*/ 69925 h 589038"/>
                  <a:gd name="connsiteX4-63" fmla="*/ 0 w 1824037"/>
                  <a:gd name="connsiteY4-64" fmla="*/ 584275 h 589038"/>
                  <a:gd name="connsiteX5-65" fmla="*/ 233362 w 1824037"/>
                  <a:gd name="connsiteY5-66" fmla="*/ 503313 h 589038"/>
                  <a:gd name="connsiteX6-67" fmla="*/ 842962 w 1824037"/>
                  <a:gd name="connsiteY6-68" fmla="*/ 541413 h 589038"/>
                  <a:gd name="connsiteX7-69" fmla="*/ 1614487 w 1824037"/>
                  <a:gd name="connsiteY7-70" fmla="*/ 589038 h 589038"/>
                  <a:gd name="connsiteX8-71" fmla="*/ 1824037 w 1824037"/>
                  <a:gd name="connsiteY8-72" fmla="*/ 303288 h 589038"/>
                  <a:gd name="connsiteX0-73" fmla="*/ 1824037 w 1824037"/>
                  <a:gd name="connsiteY0-74" fmla="*/ 303288 h 589038"/>
                  <a:gd name="connsiteX1-75" fmla="*/ 1590675 w 1824037"/>
                  <a:gd name="connsiteY1-76" fmla="*/ 74688 h 589038"/>
                  <a:gd name="connsiteX2-77" fmla="*/ 500062 w 1824037"/>
                  <a:gd name="connsiteY2-78" fmla="*/ 3250 h 589038"/>
                  <a:gd name="connsiteX3-79" fmla="*/ 9525 w 1824037"/>
                  <a:gd name="connsiteY3-80" fmla="*/ 69925 h 589038"/>
                  <a:gd name="connsiteX4-81" fmla="*/ 0 w 1824037"/>
                  <a:gd name="connsiteY4-82" fmla="*/ 577131 h 589038"/>
                  <a:gd name="connsiteX5-83" fmla="*/ 233362 w 1824037"/>
                  <a:gd name="connsiteY5-84" fmla="*/ 503313 h 589038"/>
                  <a:gd name="connsiteX6-85" fmla="*/ 842962 w 1824037"/>
                  <a:gd name="connsiteY6-86" fmla="*/ 541413 h 589038"/>
                  <a:gd name="connsiteX7-87" fmla="*/ 1614487 w 1824037"/>
                  <a:gd name="connsiteY7-88" fmla="*/ 589038 h 589038"/>
                  <a:gd name="connsiteX8-89" fmla="*/ 1824037 w 1824037"/>
                  <a:gd name="connsiteY8-90" fmla="*/ 303288 h 589038"/>
                  <a:gd name="connsiteX0-91" fmla="*/ 1824037 w 1824037"/>
                  <a:gd name="connsiteY0-92" fmla="*/ 303288 h 589038"/>
                  <a:gd name="connsiteX1-93" fmla="*/ 1590675 w 1824037"/>
                  <a:gd name="connsiteY1-94" fmla="*/ 74688 h 589038"/>
                  <a:gd name="connsiteX2-95" fmla="*/ 500062 w 1824037"/>
                  <a:gd name="connsiteY2-96" fmla="*/ 3250 h 589038"/>
                  <a:gd name="connsiteX3-97" fmla="*/ 9525 w 1824037"/>
                  <a:gd name="connsiteY3-98" fmla="*/ 69925 h 589038"/>
                  <a:gd name="connsiteX4-99" fmla="*/ 0 w 1824037"/>
                  <a:gd name="connsiteY4-100" fmla="*/ 577131 h 589038"/>
                  <a:gd name="connsiteX5-101" fmla="*/ 233362 w 1824037"/>
                  <a:gd name="connsiteY5-102" fmla="*/ 503313 h 589038"/>
                  <a:gd name="connsiteX6-103" fmla="*/ 842962 w 1824037"/>
                  <a:gd name="connsiteY6-104" fmla="*/ 541413 h 589038"/>
                  <a:gd name="connsiteX7-105" fmla="*/ 1614487 w 1824037"/>
                  <a:gd name="connsiteY7-106" fmla="*/ 589038 h 589038"/>
                  <a:gd name="connsiteX8-107" fmla="*/ 1824037 w 1824037"/>
                  <a:gd name="connsiteY8-108" fmla="*/ 303288 h 589038"/>
                  <a:gd name="connsiteX0-109" fmla="*/ 1824037 w 1824037"/>
                  <a:gd name="connsiteY0-110" fmla="*/ 303288 h 584276"/>
                  <a:gd name="connsiteX1-111" fmla="*/ 1590675 w 1824037"/>
                  <a:gd name="connsiteY1-112" fmla="*/ 74688 h 584276"/>
                  <a:gd name="connsiteX2-113" fmla="*/ 500062 w 1824037"/>
                  <a:gd name="connsiteY2-114" fmla="*/ 3250 h 584276"/>
                  <a:gd name="connsiteX3-115" fmla="*/ 9525 w 1824037"/>
                  <a:gd name="connsiteY3-116" fmla="*/ 69925 h 584276"/>
                  <a:gd name="connsiteX4-117" fmla="*/ 0 w 1824037"/>
                  <a:gd name="connsiteY4-118" fmla="*/ 577131 h 584276"/>
                  <a:gd name="connsiteX5-119" fmla="*/ 233362 w 1824037"/>
                  <a:gd name="connsiteY5-120" fmla="*/ 503313 h 584276"/>
                  <a:gd name="connsiteX6-121" fmla="*/ 842962 w 1824037"/>
                  <a:gd name="connsiteY6-122" fmla="*/ 541413 h 584276"/>
                  <a:gd name="connsiteX7-123" fmla="*/ 1604962 w 1824037"/>
                  <a:gd name="connsiteY7-124" fmla="*/ 584276 h 584276"/>
                  <a:gd name="connsiteX8-125" fmla="*/ 1824037 w 1824037"/>
                  <a:gd name="connsiteY8-126" fmla="*/ 303288 h 584276"/>
                  <a:gd name="connsiteX0-127" fmla="*/ 1824037 w 1824037"/>
                  <a:gd name="connsiteY0-128" fmla="*/ 303288 h 584276"/>
                  <a:gd name="connsiteX1-129" fmla="*/ 1590675 w 1824037"/>
                  <a:gd name="connsiteY1-130" fmla="*/ 74688 h 584276"/>
                  <a:gd name="connsiteX2-131" fmla="*/ 500062 w 1824037"/>
                  <a:gd name="connsiteY2-132" fmla="*/ 3250 h 584276"/>
                  <a:gd name="connsiteX3-133" fmla="*/ 9525 w 1824037"/>
                  <a:gd name="connsiteY3-134" fmla="*/ 69925 h 584276"/>
                  <a:gd name="connsiteX4-135" fmla="*/ 0 w 1824037"/>
                  <a:gd name="connsiteY4-136" fmla="*/ 577131 h 584276"/>
                  <a:gd name="connsiteX5-137" fmla="*/ 233362 w 1824037"/>
                  <a:gd name="connsiteY5-138" fmla="*/ 503313 h 584276"/>
                  <a:gd name="connsiteX6-139" fmla="*/ 842962 w 1824037"/>
                  <a:gd name="connsiteY6-140" fmla="*/ 541413 h 584276"/>
                  <a:gd name="connsiteX7-141" fmla="*/ 1604962 w 1824037"/>
                  <a:gd name="connsiteY7-142" fmla="*/ 584276 h 584276"/>
                  <a:gd name="connsiteX8-143" fmla="*/ 1824037 w 1824037"/>
                  <a:gd name="connsiteY8-144" fmla="*/ 303288 h 584276"/>
                  <a:gd name="connsiteX0-145" fmla="*/ 1824037 w 1824037"/>
                  <a:gd name="connsiteY0-146" fmla="*/ 303288 h 584276"/>
                  <a:gd name="connsiteX1-147" fmla="*/ 1590675 w 1824037"/>
                  <a:gd name="connsiteY1-148" fmla="*/ 74688 h 584276"/>
                  <a:gd name="connsiteX2-149" fmla="*/ 500062 w 1824037"/>
                  <a:gd name="connsiteY2-150" fmla="*/ 3250 h 584276"/>
                  <a:gd name="connsiteX3-151" fmla="*/ 9525 w 1824037"/>
                  <a:gd name="connsiteY3-152" fmla="*/ 69925 h 584276"/>
                  <a:gd name="connsiteX4-153" fmla="*/ 0 w 1824037"/>
                  <a:gd name="connsiteY4-154" fmla="*/ 577131 h 584276"/>
                  <a:gd name="connsiteX5-155" fmla="*/ 233362 w 1824037"/>
                  <a:gd name="connsiteY5-156" fmla="*/ 503313 h 584276"/>
                  <a:gd name="connsiteX6-157" fmla="*/ 842962 w 1824037"/>
                  <a:gd name="connsiteY6-158" fmla="*/ 541413 h 584276"/>
                  <a:gd name="connsiteX7-159" fmla="*/ 1604962 w 1824037"/>
                  <a:gd name="connsiteY7-160" fmla="*/ 584276 h 584276"/>
                  <a:gd name="connsiteX8-161" fmla="*/ 1824037 w 1824037"/>
                  <a:gd name="connsiteY8-162" fmla="*/ 303288 h 584276"/>
                  <a:gd name="connsiteX0-163" fmla="*/ 1824037 w 1824037"/>
                  <a:gd name="connsiteY0-164" fmla="*/ 303288 h 584276"/>
                  <a:gd name="connsiteX1-165" fmla="*/ 1590675 w 1824037"/>
                  <a:gd name="connsiteY1-166" fmla="*/ 74688 h 584276"/>
                  <a:gd name="connsiteX2-167" fmla="*/ 500062 w 1824037"/>
                  <a:gd name="connsiteY2-168" fmla="*/ 3250 h 584276"/>
                  <a:gd name="connsiteX3-169" fmla="*/ 9525 w 1824037"/>
                  <a:gd name="connsiteY3-170" fmla="*/ 69925 h 584276"/>
                  <a:gd name="connsiteX4-171" fmla="*/ 0 w 1824037"/>
                  <a:gd name="connsiteY4-172" fmla="*/ 577131 h 584276"/>
                  <a:gd name="connsiteX5-173" fmla="*/ 233362 w 1824037"/>
                  <a:gd name="connsiteY5-174" fmla="*/ 503313 h 584276"/>
                  <a:gd name="connsiteX6-175" fmla="*/ 842962 w 1824037"/>
                  <a:gd name="connsiteY6-176" fmla="*/ 541413 h 584276"/>
                  <a:gd name="connsiteX7-177" fmla="*/ 1604962 w 1824037"/>
                  <a:gd name="connsiteY7-178" fmla="*/ 584276 h 584276"/>
                  <a:gd name="connsiteX8-179" fmla="*/ 1824037 w 1824037"/>
                  <a:gd name="connsiteY8-180" fmla="*/ 303288 h 584276"/>
                  <a:gd name="connsiteX0-181" fmla="*/ 1824037 w 1824037"/>
                  <a:gd name="connsiteY0-182" fmla="*/ 303288 h 584276"/>
                  <a:gd name="connsiteX1-183" fmla="*/ 1604962 w 1824037"/>
                  <a:gd name="connsiteY1-184" fmla="*/ 74688 h 584276"/>
                  <a:gd name="connsiteX2-185" fmla="*/ 500062 w 1824037"/>
                  <a:gd name="connsiteY2-186" fmla="*/ 3250 h 584276"/>
                  <a:gd name="connsiteX3-187" fmla="*/ 9525 w 1824037"/>
                  <a:gd name="connsiteY3-188" fmla="*/ 69925 h 584276"/>
                  <a:gd name="connsiteX4-189" fmla="*/ 0 w 1824037"/>
                  <a:gd name="connsiteY4-190" fmla="*/ 577131 h 584276"/>
                  <a:gd name="connsiteX5-191" fmla="*/ 233362 w 1824037"/>
                  <a:gd name="connsiteY5-192" fmla="*/ 503313 h 584276"/>
                  <a:gd name="connsiteX6-193" fmla="*/ 842962 w 1824037"/>
                  <a:gd name="connsiteY6-194" fmla="*/ 541413 h 584276"/>
                  <a:gd name="connsiteX7-195" fmla="*/ 1604962 w 1824037"/>
                  <a:gd name="connsiteY7-196" fmla="*/ 584276 h 584276"/>
                  <a:gd name="connsiteX8-197" fmla="*/ 1824037 w 1824037"/>
                  <a:gd name="connsiteY8-198" fmla="*/ 303288 h 584276"/>
                  <a:gd name="connsiteX0-199" fmla="*/ 1819275 w 1819275"/>
                  <a:gd name="connsiteY0-200" fmla="*/ 312813 h 584276"/>
                  <a:gd name="connsiteX1-201" fmla="*/ 1604962 w 1819275"/>
                  <a:gd name="connsiteY1-202" fmla="*/ 74688 h 584276"/>
                  <a:gd name="connsiteX2-203" fmla="*/ 500062 w 1819275"/>
                  <a:gd name="connsiteY2-204" fmla="*/ 3250 h 584276"/>
                  <a:gd name="connsiteX3-205" fmla="*/ 9525 w 1819275"/>
                  <a:gd name="connsiteY3-206" fmla="*/ 69925 h 584276"/>
                  <a:gd name="connsiteX4-207" fmla="*/ 0 w 1819275"/>
                  <a:gd name="connsiteY4-208" fmla="*/ 577131 h 584276"/>
                  <a:gd name="connsiteX5-209" fmla="*/ 233362 w 1819275"/>
                  <a:gd name="connsiteY5-210" fmla="*/ 503313 h 584276"/>
                  <a:gd name="connsiteX6-211" fmla="*/ 842962 w 1819275"/>
                  <a:gd name="connsiteY6-212" fmla="*/ 541413 h 584276"/>
                  <a:gd name="connsiteX7-213" fmla="*/ 1604962 w 1819275"/>
                  <a:gd name="connsiteY7-214" fmla="*/ 584276 h 584276"/>
                  <a:gd name="connsiteX8-215" fmla="*/ 1819275 w 1819275"/>
                  <a:gd name="connsiteY8-216" fmla="*/ 312813 h 584276"/>
                  <a:gd name="connsiteX0-217" fmla="*/ 1819275 w 1819275"/>
                  <a:gd name="connsiteY0-218" fmla="*/ 312813 h 584276"/>
                  <a:gd name="connsiteX1-219" fmla="*/ 1604962 w 1819275"/>
                  <a:gd name="connsiteY1-220" fmla="*/ 74688 h 584276"/>
                  <a:gd name="connsiteX2-221" fmla="*/ 500062 w 1819275"/>
                  <a:gd name="connsiteY2-222" fmla="*/ 3250 h 584276"/>
                  <a:gd name="connsiteX3-223" fmla="*/ 9525 w 1819275"/>
                  <a:gd name="connsiteY3-224" fmla="*/ 69925 h 584276"/>
                  <a:gd name="connsiteX4-225" fmla="*/ 0 w 1819275"/>
                  <a:gd name="connsiteY4-226" fmla="*/ 577131 h 584276"/>
                  <a:gd name="connsiteX5-227" fmla="*/ 233362 w 1819275"/>
                  <a:gd name="connsiteY5-228" fmla="*/ 503313 h 584276"/>
                  <a:gd name="connsiteX6-229" fmla="*/ 842962 w 1819275"/>
                  <a:gd name="connsiteY6-230" fmla="*/ 541413 h 584276"/>
                  <a:gd name="connsiteX7-231" fmla="*/ 1604962 w 1819275"/>
                  <a:gd name="connsiteY7-232" fmla="*/ 584276 h 584276"/>
                  <a:gd name="connsiteX8-233" fmla="*/ 1819275 w 1819275"/>
                  <a:gd name="connsiteY8-234" fmla="*/ 312813 h 584276"/>
                  <a:gd name="connsiteX0-235" fmla="*/ 1819275 w 1819275"/>
                  <a:gd name="connsiteY0-236" fmla="*/ 312813 h 584276"/>
                  <a:gd name="connsiteX1-237" fmla="*/ 1604962 w 1819275"/>
                  <a:gd name="connsiteY1-238" fmla="*/ 74688 h 584276"/>
                  <a:gd name="connsiteX2-239" fmla="*/ 500062 w 1819275"/>
                  <a:gd name="connsiteY2-240" fmla="*/ 3250 h 584276"/>
                  <a:gd name="connsiteX3-241" fmla="*/ 9525 w 1819275"/>
                  <a:gd name="connsiteY3-242" fmla="*/ 69925 h 584276"/>
                  <a:gd name="connsiteX4-243" fmla="*/ 0 w 1819275"/>
                  <a:gd name="connsiteY4-244" fmla="*/ 577131 h 584276"/>
                  <a:gd name="connsiteX5-245" fmla="*/ 233362 w 1819275"/>
                  <a:gd name="connsiteY5-246" fmla="*/ 503313 h 584276"/>
                  <a:gd name="connsiteX6-247" fmla="*/ 842962 w 1819275"/>
                  <a:gd name="connsiteY6-248" fmla="*/ 541413 h 584276"/>
                  <a:gd name="connsiteX7-249" fmla="*/ 1604962 w 1819275"/>
                  <a:gd name="connsiteY7-250" fmla="*/ 584276 h 584276"/>
                  <a:gd name="connsiteX8-251" fmla="*/ 1819275 w 1819275"/>
                  <a:gd name="connsiteY8-252" fmla="*/ 312813 h 584276"/>
                </a:gdLst>
                <a:ahLst/>
                <a:cxnLst>
                  <a:cxn ang="0">
                    <a:pos x="connsiteX0-1" y="connsiteY0-2"/>
                  </a:cxn>
                  <a:cxn ang="0">
                    <a:pos x="connsiteX1-3" y="connsiteY1-4"/>
                  </a:cxn>
                  <a:cxn ang="0">
                    <a:pos x="connsiteX2-5" y="connsiteY2-6"/>
                  </a:cxn>
                  <a:cxn ang="0">
                    <a:pos x="connsiteX3-7" y="connsiteY3-8"/>
                  </a:cxn>
                  <a:cxn ang="0">
                    <a:pos x="connsiteX4-9" y="connsiteY4-10"/>
                  </a:cxn>
                  <a:cxn ang="0">
                    <a:pos x="connsiteX5-11" y="connsiteY5-12"/>
                  </a:cxn>
                  <a:cxn ang="0">
                    <a:pos x="connsiteX6-13" y="connsiteY6-14"/>
                  </a:cxn>
                  <a:cxn ang="0">
                    <a:pos x="connsiteX7-15" y="connsiteY7-16"/>
                  </a:cxn>
                  <a:cxn ang="0">
                    <a:pos x="connsiteX8-17" y="connsiteY8-18"/>
                  </a:cxn>
                </a:cxnLst>
                <a:rect l="l" t="t" r="r" b="b"/>
                <a:pathLst>
                  <a:path w="1819275" h="584276">
                    <a:moveTo>
                      <a:pt x="1819275" y="312813"/>
                    </a:moveTo>
                    <a:lnTo>
                      <a:pt x="1604962" y="74688"/>
                    </a:lnTo>
                    <a:cubicBezTo>
                      <a:pt x="1243806" y="74688"/>
                      <a:pt x="868362" y="27063"/>
                      <a:pt x="500062" y="3250"/>
                    </a:cubicBezTo>
                    <a:cubicBezTo>
                      <a:pt x="348456" y="-718"/>
                      <a:pt x="108744" y="-14213"/>
                      <a:pt x="9525" y="69925"/>
                    </a:cubicBezTo>
                    <a:lnTo>
                      <a:pt x="0" y="577131"/>
                    </a:lnTo>
                    <a:cubicBezTo>
                      <a:pt x="23020" y="507281"/>
                      <a:pt x="191294" y="513631"/>
                      <a:pt x="233362" y="503313"/>
                    </a:cubicBezTo>
                    <a:cubicBezTo>
                      <a:pt x="477043" y="496963"/>
                      <a:pt x="658812" y="514426"/>
                      <a:pt x="842962" y="541413"/>
                    </a:cubicBezTo>
                    <a:cubicBezTo>
                      <a:pt x="1020762" y="560464"/>
                      <a:pt x="1350962" y="569988"/>
                      <a:pt x="1604962" y="584276"/>
                    </a:cubicBezTo>
                    <a:lnTo>
                      <a:pt x="1819275" y="312813"/>
                    </a:lnTo>
                    <a:close/>
                  </a:path>
                </a:pathLst>
              </a:custGeom>
              <a:gradFill flip="none" rotWithShape="1">
                <a:gsLst>
                  <a:gs pos="22000">
                    <a:srgbClr val="9DCA0D"/>
                  </a:gs>
                  <a:gs pos="0">
                    <a:srgbClr val="9DCA0D">
                      <a:lumMod val="95000"/>
                      <a:lumOff val="5000"/>
                    </a:srgbClr>
                  </a:gs>
                  <a:gs pos="49000">
                    <a:srgbClr val="9DCA0D">
                      <a:lumMod val="90000"/>
                    </a:srgbClr>
                  </a:gs>
                  <a:gs pos="60000">
                    <a:srgbClr val="9DCA0D"/>
                  </a:gs>
                  <a:gs pos="100000">
                    <a:srgbClr val="9DCA0D">
                      <a:lumMod val="80000"/>
                    </a:srgbClr>
                  </a:gs>
                  <a:gs pos="84000">
                    <a:srgbClr val="9DCA0D">
                      <a:lumMod val="50000"/>
                      <a:lumOff val="50000"/>
                    </a:srgbClr>
                  </a:gs>
                  <a:gs pos="80000">
                    <a:srgbClr val="9DCA0D">
                      <a:lumMod val="50000"/>
                      <a:lumOff val="50000"/>
                    </a:srgbClr>
                  </a:gs>
                </a:gsLst>
                <a:lin ang="10800000" scaled="1"/>
                <a:tileRect/>
              </a:gradFill>
              <a:ln w="3175" cap="flat" cmpd="sng" algn="ctr">
                <a:noFill/>
                <a:prstDash val="solid"/>
              </a:ln>
              <a:effectLst>
                <a:outerShdw blurRad="50800" dist="38100" dir="5400000" algn="t" rotWithShape="0">
                  <a:prstClr val="black">
                    <a:alpha val="50000"/>
                  </a:prstClr>
                </a:out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sp>
            <p:nvSpPr>
              <p:cNvPr id="93" name="Freeform 92"/>
              <p:cNvSpPr/>
              <p:nvPr/>
            </p:nvSpPr>
            <p:spPr>
              <a:xfrm>
                <a:off x="2452688" y="3369468"/>
                <a:ext cx="247755" cy="157165"/>
              </a:xfrm>
              <a:custGeom>
                <a:avLst/>
                <a:gdLst>
                  <a:gd name="connsiteX0" fmla="*/ 233362 w 242887"/>
                  <a:gd name="connsiteY0" fmla="*/ 138113 h 138113"/>
                  <a:gd name="connsiteX1" fmla="*/ 242887 w 242887"/>
                  <a:gd name="connsiteY1" fmla="*/ 0 h 138113"/>
                  <a:gd name="connsiteX2" fmla="*/ 0 w 242887"/>
                  <a:gd name="connsiteY2" fmla="*/ 66675 h 138113"/>
                  <a:gd name="connsiteX3" fmla="*/ 233362 w 242887"/>
                  <a:gd name="connsiteY3" fmla="*/ 138113 h 138113"/>
                  <a:gd name="connsiteX0-1" fmla="*/ 235743 w 245268"/>
                  <a:gd name="connsiteY0-2" fmla="*/ 138113 h 138113"/>
                  <a:gd name="connsiteX1-3" fmla="*/ 245268 w 245268"/>
                  <a:gd name="connsiteY1-4" fmla="*/ 0 h 138113"/>
                  <a:gd name="connsiteX2-5" fmla="*/ 0 w 245268"/>
                  <a:gd name="connsiteY2-6" fmla="*/ 78581 h 138113"/>
                  <a:gd name="connsiteX3-7" fmla="*/ 235743 w 245268"/>
                  <a:gd name="connsiteY3-8" fmla="*/ 138113 h 138113"/>
                  <a:gd name="connsiteX0-9" fmla="*/ 235743 w 245268"/>
                  <a:gd name="connsiteY0-10" fmla="*/ 138113 h 138113"/>
                  <a:gd name="connsiteX1-11" fmla="*/ 245268 w 245268"/>
                  <a:gd name="connsiteY1-12" fmla="*/ 0 h 138113"/>
                  <a:gd name="connsiteX2-13" fmla="*/ 0 w 245268"/>
                  <a:gd name="connsiteY2-14" fmla="*/ 78581 h 138113"/>
                  <a:gd name="connsiteX3-15" fmla="*/ 235743 w 245268"/>
                  <a:gd name="connsiteY3-16" fmla="*/ 138113 h 138113"/>
                  <a:gd name="connsiteX0-17" fmla="*/ 240506 w 245268"/>
                  <a:gd name="connsiteY0-18" fmla="*/ 159545 h 159545"/>
                  <a:gd name="connsiteX1-19" fmla="*/ 245268 w 245268"/>
                  <a:gd name="connsiteY1-20" fmla="*/ 0 h 159545"/>
                  <a:gd name="connsiteX2-21" fmla="*/ 0 w 245268"/>
                  <a:gd name="connsiteY2-22" fmla="*/ 78581 h 159545"/>
                  <a:gd name="connsiteX3-23" fmla="*/ 240506 w 245268"/>
                  <a:gd name="connsiteY3-24" fmla="*/ 159545 h 159545"/>
                  <a:gd name="connsiteX0-25" fmla="*/ 240506 w 245268"/>
                  <a:gd name="connsiteY0-26" fmla="*/ 159545 h 159545"/>
                  <a:gd name="connsiteX1-27" fmla="*/ 245268 w 245268"/>
                  <a:gd name="connsiteY1-28" fmla="*/ 0 h 159545"/>
                  <a:gd name="connsiteX2-29" fmla="*/ 0 w 245268"/>
                  <a:gd name="connsiteY2-30" fmla="*/ 78581 h 159545"/>
                  <a:gd name="connsiteX3-31" fmla="*/ 240506 w 245268"/>
                  <a:gd name="connsiteY3-32" fmla="*/ 159545 h 159545"/>
                  <a:gd name="connsiteX0-33" fmla="*/ 240506 w 245268"/>
                  <a:gd name="connsiteY0-34" fmla="*/ 159545 h 159545"/>
                  <a:gd name="connsiteX1-35" fmla="*/ 245268 w 245268"/>
                  <a:gd name="connsiteY1-36" fmla="*/ 0 h 159545"/>
                  <a:gd name="connsiteX2-37" fmla="*/ 0 w 245268"/>
                  <a:gd name="connsiteY2-38" fmla="*/ 78581 h 159545"/>
                  <a:gd name="connsiteX3-39" fmla="*/ 240506 w 245268"/>
                  <a:gd name="connsiteY3-40" fmla="*/ 159545 h 159545"/>
                  <a:gd name="connsiteX0-41" fmla="*/ 240506 w 245268"/>
                  <a:gd name="connsiteY0-42" fmla="*/ 159545 h 159545"/>
                  <a:gd name="connsiteX1-43" fmla="*/ 245268 w 245268"/>
                  <a:gd name="connsiteY1-44" fmla="*/ 0 h 159545"/>
                  <a:gd name="connsiteX2-45" fmla="*/ 0 w 245268"/>
                  <a:gd name="connsiteY2-46" fmla="*/ 78581 h 159545"/>
                  <a:gd name="connsiteX3-47" fmla="*/ 240506 w 245268"/>
                  <a:gd name="connsiteY3-48" fmla="*/ 159545 h 159545"/>
                  <a:gd name="connsiteX0-49" fmla="*/ 240506 w 245268"/>
                  <a:gd name="connsiteY0-50" fmla="*/ 159545 h 159545"/>
                  <a:gd name="connsiteX1-51" fmla="*/ 245268 w 245268"/>
                  <a:gd name="connsiteY1-52" fmla="*/ 0 h 159545"/>
                  <a:gd name="connsiteX2-53" fmla="*/ 0 w 245268"/>
                  <a:gd name="connsiteY2-54" fmla="*/ 78581 h 159545"/>
                  <a:gd name="connsiteX3-55" fmla="*/ 240506 w 245268"/>
                  <a:gd name="connsiteY3-56" fmla="*/ 159545 h 159545"/>
                  <a:gd name="connsiteX0-57" fmla="*/ 240506 w 245268"/>
                  <a:gd name="connsiteY0-58" fmla="*/ 159545 h 159545"/>
                  <a:gd name="connsiteX1-59" fmla="*/ 245268 w 245268"/>
                  <a:gd name="connsiteY1-60" fmla="*/ 0 h 159545"/>
                  <a:gd name="connsiteX2-61" fmla="*/ 0 w 245268"/>
                  <a:gd name="connsiteY2-62" fmla="*/ 78581 h 159545"/>
                  <a:gd name="connsiteX3-63" fmla="*/ 240506 w 245268"/>
                  <a:gd name="connsiteY3-64" fmla="*/ 159545 h 159545"/>
                  <a:gd name="connsiteX0-65" fmla="*/ 240506 w 245268"/>
                  <a:gd name="connsiteY0-66" fmla="*/ 159545 h 159545"/>
                  <a:gd name="connsiteX1-67" fmla="*/ 245268 w 245268"/>
                  <a:gd name="connsiteY1-68" fmla="*/ 0 h 159545"/>
                  <a:gd name="connsiteX2-69" fmla="*/ 0 w 245268"/>
                  <a:gd name="connsiteY2-70" fmla="*/ 78581 h 159545"/>
                  <a:gd name="connsiteX3-71" fmla="*/ 240506 w 245268"/>
                  <a:gd name="connsiteY3-72" fmla="*/ 159545 h 159545"/>
                  <a:gd name="connsiteX0-73" fmla="*/ 240506 w 242887"/>
                  <a:gd name="connsiteY0-74" fmla="*/ 147639 h 147639"/>
                  <a:gd name="connsiteX1-75" fmla="*/ 242887 w 242887"/>
                  <a:gd name="connsiteY1-76" fmla="*/ 0 h 147639"/>
                  <a:gd name="connsiteX2-77" fmla="*/ 0 w 242887"/>
                  <a:gd name="connsiteY2-78" fmla="*/ 66675 h 147639"/>
                  <a:gd name="connsiteX3-79" fmla="*/ 240506 w 242887"/>
                  <a:gd name="connsiteY3-80" fmla="*/ 147639 h 147639"/>
                  <a:gd name="connsiteX0-81" fmla="*/ 240506 w 245268"/>
                  <a:gd name="connsiteY0-82" fmla="*/ 154783 h 154783"/>
                  <a:gd name="connsiteX1-83" fmla="*/ 245268 w 245268"/>
                  <a:gd name="connsiteY1-84" fmla="*/ 0 h 154783"/>
                  <a:gd name="connsiteX2-85" fmla="*/ 0 w 245268"/>
                  <a:gd name="connsiteY2-86" fmla="*/ 73819 h 154783"/>
                  <a:gd name="connsiteX3-87" fmla="*/ 240506 w 245268"/>
                  <a:gd name="connsiteY3-88" fmla="*/ 154783 h 154783"/>
                  <a:gd name="connsiteX0-89" fmla="*/ 247650 w 247755"/>
                  <a:gd name="connsiteY0-90" fmla="*/ 157165 h 157165"/>
                  <a:gd name="connsiteX1-91" fmla="*/ 245268 w 247755"/>
                  <a:gd name="connsiteY1-92" fmla="*/ 0 h 157165"/>
                  <a:gd name="connsiteX2-93" fmla="*/ 0 w 247755"/>
                  <a:gd name="connsiteY2-94" fmla="*/ 73819 h 157165"/>
                  <a:gd name="connsiteX3-95" fmla="*/ 247650 w 247755"/>
                  <a:gd name="connsiteY3-96" fmla="*/ 157165 h 157165"/>
                </a:gdLst>
                <a:ahLst/>
                <a:cxnLst>
                  <a:cxn ang="0">
                    <a:pos x="connsiteX0-1" y="connsiteY0-2"/>
                  </a:cxn>
                  <a:cxn ang="0">
                    <a:pos x="connsiteX1-3" y="connsiteY1-4"/>
                  </a:cxn>
                  <a:cxn ang="0">
                    <a:pos x="connsiteX2-5" y="connsiteY2-6"/>
                  </a:cxn>
                  <a:cxn ang="0">
                    <a:pos x="connsiteX3-7" y="connsiteY3-8"/>
                  </a:cxn>
                </a:cxnLst>
                <a:rect l="l" t="t" r="r" b="b"/>
                <a:pathLst>
                  <a:path w="247755" h="157165">
                    <a:moveTo>
                      <a:pt x="247650" y="157165"/>
                    </a:moveTo>
                    <a:cubicBezTo>
                      <a:pt x="248444" y="107952"/>
                      <a:pt x="244474" y="49213"/>
                      <a:pt x="245268" y="0"/>
                    </a:cubicBezTo>
                    <a:cubicBezTo>
                      <a:pt x="192087" y="2382"/>
                      <a:pt x="22225" y="4762"/>
                      <a:pt x="0" y="73819"/>
                    </a:cubicBezTo>
                    <a:cubicBezTo>
                      <a:pt x="35718" y="122238"/>
                      <a:pt x="178594" y="156371"/>
                      <a:pt x="247650" y="157165"/>
                    </a:cubicBezTo>
                    <a:close/>
                  </a:path>
                </a:pathLst>
              </a:custGeom>
              <a:solidFill>
                <a:srgbClr val="7B9E0A"/>
              </a:solidFill>
              <a:ln w="3175" cap="flat" cmpd="sng" algn="ctr">
                <a:noFill/>
                <a:prstDash val="solid"/>
              </a:ln>
              <a:effectLst>
                <a:innerShdw blurRad="63500" dist="50800" dir="13500000">
                  <a:prstClr val="black">
                    <a:alpha val="50000"/>
                  </a:prstClr>
                </a:innerShdw>
              </a:effectLst>
            </p:spPr>
            <p:txBody>
              <a:bodyPr anchor="ctr"/>
              <a:lstStyle/>
              <a:p>
                <a:pPr marL="0" marR="0" lvl="0" indent="0" algn="ctr" defTabSz="914400" rtl="0" eaLnBrk="1" fontAlgn="auto" latinLnBrk="0" hangingPunct="1">
                  <a:lnSpc>
                    <a:spcPct val="100000"/>
                  </a:lnSpc>
                  <a:spcBef>
                    <a:spcPts val="0"/>
                  </a:spcBef>
                  <a:spcAft>
                    <a:spcPts val="0"/>
                  </a:spcAft>
                  <a:buClrTx/>
                  <a:buSzTx/>
                  <a:buFontTx/>
                  <a:buNone/>
                  <a:tabLst/>
                  <a:defRPr/>
                </a:pPr>
                <a:endParaRPr kumimoji="0" lang="en-US" sz="2800" b="0" i="0" u="none" strike="noStrike" kern="0" cap="none" spc="0" normalizeH="0" baseline="0" noProof="0">
                  <a:ln>
                    <a:noFill/>
                  </a:ln>
                  <a:solidFill>
                    <a:sysClr val="window" lastClr="FFFFFF"/>
                  </a:solidFill>
                  <a:effectLst/>
                  <a:uLnTx/>
                  <a:uFillTx/>
                  <a:latin typeface="Times New Roman" panose="02020603050405020304" pitchFamily="18" charset="0"/>
                  <a:ea typeface="+mn-ea"/>
                  <a:cs typeface="Times New Roman" panose="02020603050405020304" pitchFamily="18" charset="0"/>
                </a:endParaRPr>
              </a:p>
            </p:txBody>
          </p:sp>
        </p:grpSp>
        <p:sp>
          <p:nvSpPr>
            <p:cNvPr id="99" name="Rectangle 98"/>
            <p:cNvSpPr/>
            <p:nvPr/>
          </p:nvSpPr>
          <p:spPr>
            <a:xfrm>
              <a:off x="7266842" y="5454810"/>
              <a:ext cx="1491447" cy="382506"/>
            </a:xfrm>
            <a:prstGeom prst="rect">
              <a:avLst/>
            </a:prstGeom>
          </p:spPr>
          <p:txBody>
            <a:bodyPr anchor="ctr">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en-US" sz="2800" b="1" i="0" u="none" strike="noStrike" kern="0" cap="none" spc="0" normalizeH="0" baseline="0" noProof="0" dirty="0">
                  <a:ln>
                    <a:noFill/>
                  </a:ln>
                  <a:solidFill>
                    <a:srgbClr val="EEECE1">
                      <a:lumMod val="10000"/>
                    </a:srgbClr>
                  </a:solidFill>
                  <a:effectLst>
                    <a:glow rad="127000">
                      <a:srgbClr val="526907">
                        <a:alpha val="80000"/>
                      </a:srgbClr>
                    </a:glow>
                  </a:effectLst>
                  <a:uLnTx/>
                  <a:uFillTx/>
                  <a:latin typeface="Times New Roman" panose="02020603050405020304" pitchFamily="18" charset="0"/>
                  <a:ea typeface="+mn-ea"/>
                  <a:cs typeface="Times New Roman" panose="02020603050405020304" pitchFamily="18" charset="0"/>
                </a:rPr>
                <a:t>       III</a:t>
              </a:r>
            </a:p>
          </p:txBody>
        </p:sp>
      </p:grpSp>
    </p:spTree>
  </p:cSld>
  <p:clrMapOvr>
    <a:masterClrMapping/>
  </p:clrMapOvr>
  <p:transition>
    <p:wipe dir="r"/>
  </p:transition>
  <p:timing>
    <p:tnLst>
      <p:par>
        <p:cTn id="1" dur="indefinite" restart="never" nodeType="tmRoot">
          <p:childTnLst>
            <p:seq concurrent="1" nextAc="seek">
              <p:cTn id="2" dur="indefinite" nodeType="mainSeq">
                <p:childTnLst>
                  <p:par>
                    <p:cTn id="3" fill="hold">
                      <p:stCondLst>
                        <p:cond delay="indefinite"/>
                      </p:stCondLst>
                      <p:childTnLst>
                        <p:par>
                          <p:cTn id="4" fill="hold">
                            <p:stCondLst>
                              <p:cond delay="0"/>
                            </p:stCondLst>
                            <p:childTnLst>
                              <p:par>
                                <p:cTn id="5" presetID="42" presetClass="entr" presetSubtype="0" fill="hold" nodeType="clickEffect">
                                  <p:stCondLst>
                                    <p:cond delay="0"/>
                                  </p:stCondLst>
                                  <p:childTnLst>
                                    <p:set>
                                      <p:cBhvr>
                                        <p:cTn id="6" dur="1" fill="hold">
                                          <p:stCondLst>
                                            <p:cond delay="0"/>
                                          </p:stCondLst>
                                        </p:cTn>
                                        <p:tgtEl>
                                          <p:spTgt spid="4"/>
                                        </p:tgtEl>
                                        <p:attrNameLst>
                                          <p:attrName>style.visibility</p:attrName>
                                        </p:attrNameLst>
                                      </p:cBhvr>
                                      <p:to>
                                        <p:strVal val="visible"/>
                                      </p:to>
                                    </p:set>
                                    <p:animEffect transition="in" filter="fade">
                                      <p:cBhvr>
                                        <p:cTn id="7" dur="1000"/>
                                        <p:tgtEl>
                                          <p:spTgt spid="4"/>
                                        </p:tgtEl>
                                      </p:cBhvr>
                                    </p:animEffect>
                                    <p:anim calcmode="lin" valueType="num">
                                      <p:cBhvr>
                                        <p:cTn id="8" dur="1000" fill="hold"/>
                                        <p:tgtEl>
                                          <p:spTgt spid="4"/>
                                        </p:tgtEl>
                                        <p:attrNameLst>
                                          <p:attrName>ppt_x</p:attrName>
                                        </p:attrNameLst>
                                      </p:cBhvr>
                                      <p:tavLst>
                                        <p:tav tm="0">
                                          <p:val>
                                            <p:strVal val="#ppt_x"/>
                                          </p:val>
                                        </p:tav>
                                        <p:tav tm="100000">
                                          <p:val>
                                            <p:strVal val="#ppt_x"/>
                                          </p:val>
                                        </p:tav>
                                      </p:tavLst>
                                    </p:anim>
                                    <p:anim calcmode="lin" valueType="num">
                                      <p:cBhvr>
                                        <p:cTn id="9" dur="1000" fill="hold"/>
                                        <p:tgtEl>
                                          <p:spTgt spid="4"/>
                                        </p:tgtEl>
                                        <p:attrNameLst>
                                          <p:attrName>ppt_y</p:attrName>
                                        </p:attrNameLst>
                                      </p:cBhvr>
                                      <p:tavLst>
                                        <p:tav tm="0">
                                          <p:val>
                                            <p:strVal val="#ppt_y+.1"/>
                                          </p:val>
                                        </p:tav>
                                        <p:tav tm="100000">
                                          <p:val>
                                            <p:strVal val="#ppt_y"/>
                                          </p:val>
                                        </p:tav>
                                      </p:tavLst>
                                    </p:anim>
                                  </p:childTnLst>
                                </p:cTn>
                              </p:par>
                            </p:childTnLst>
                          </p:cTn>
                        </p:par>
                      </p:childTnLst>
                    </p:cTn>
                  </p:par>
                  <p:par>
                    <p:cTn id="10" fill="hold">
                      <p:stCondLst>
                        <p:cond delay="indefinite"/>
                      </p:stCondLst>
                      <p:childTnLst>
                        <p:par>
                          <p:cTn id="11" fill="hold">
                            <p:stCondLst>
                              <p:cond delay="0"/>
                            </p:stCondLst>
                            <p:childTnLst>
                              <p:par>
                                <p:cTn id="12" presetID="42" presetClass="entr" presetSubtype="0" fill="hold" nodeType="clickEffect">
                                  <p:stCondLst>
                                    <p:cond delay="0"/>
                                  </p:stCondLst>
                                  <p:childTnLst>
                                    <p:set>
                                      <p:cBhvr>
                                        <p:cTn id="13" dur="1" fill="hold">
                                          <p:stCondLst>
                                            <p:cond delay="0"/>
                                          </p:stCondLst>
                                        </p:cTn>
                                        <p:tgtEl>
                                          <p:spTgt spid="5"/>
                                        </p:tgtEl>
                                        <p:attrNameLst>
                                          <p:attrName>style.visibility</p:attrName>
                                        </p:attrNameLst>
                                      </p:cBhvr>
                                      <p:to>
                                        <p:strVal val="visible"/>
                                      </p:to>
                                    </p:set>
                                    <p:animEffect transition="in" filter="fade">
                                      <p:cBhvr>
                                        <p:cTn id="14" dur="1000"/>
                                        <p:tgtEl>
                                          <p:spTgt spid="5"/>
                                        </p:tgtEl>
                                      </p:cBhvr>
                                    </p:animEffect>
                                    <p:anim calcmode="lin" valueType="num">
                                      <p:cBhvr>
                                        <p:cTn id="15" dur="1000" fill="hold"/>
                                        <p:tgtEl>
                                          <p:spTgt spid="5"/>
                                        </p:tgtEl>
                                        <p:attrNameLst>
                                          <p:attrName>ppt_x</p:attrName>
                                        </p:attrNameLst>
                                      </p:cBhvr>
                                      <p:tavLst>
                                        <p:tav tm="0">
                                          <p:val>
                                            <p:strVal val="#ppt_x"/>
                                          </p:val>
                                        </p:tav>
                                        <p:tav tm="100000">
                                          <p:val>
                                            <p:strVal val="#ppt_x"/>
                                          </p:val>
                                        </p:tav>
                                      </p:tavLst>
                                    </p:anim>
                                    <p:anim calcmode="lin" valueType="num">
                                      <p:cBhvr>
                                        <p:cTn id="16" dur="1000" fill="hold"/>
                                        <p:tgtEl>
                                          <p:spTgt spid="5"/>
                                        </p:tgtEl>
                                        <p:attrNameLst>
                                          <p:attrName>ppt_y</p:attrName>
                                        </p:attrNameLst>
                                      </p:cBhvr>
                                      <p:tavLst>
                                        <p:tav tm="0">
                                          <p:val>
                                            <p:strVal val="#ppt_y+.1"/>
                                          </p:val>
                                        </p:tav>
                                        <p:tav tm="100000">
                                          <p:val>
                                            <p:strVal val="#ppt_y"/>
                                          </p:val>
                                        </p:tav>
                                      </p:tavLst>
                                    </p:anim>
                                  </p:childTnLst>
                                </p:cTn>
                              </p:par>
                            </p:childTnLst>
                          </p:cTn>
                        </p:par>
                      </p:childTnLst>
                    </p:cTn>
                  </p:par>
                  <p:par>
                    <p:cTn id="17" fill="hold">
                      <p:stCondLst>
                        <p:cond delay="indefinite"/>
                      </p:stCondLst>
                      <p:childTnLst>
                        <p:par>
                          <p:cTn id="18" fill="hold">
                            <p:stCondLst>
                              <p:cond delay="0"/>
                            </p:stCondLst>
                            <p:childTnLst>
                              <p:par>
                                <p:cTn id="19" presetID="42" presetClass="entr" presetSubtype="0" fill="hold" nodeType="clickEffect">
                                  <p:stCondLst>
                                    <p:cond delay="0"/>
                                  </p:stCondLst>
                                  <p:childTnLst>
                                    <p:set>
                                      <p:cBhvr>
                                        <p:cTn id="20" dur="1" fill="hold">
                                          <p:stCondLst>
                                            <p:cond delay="0"/>
                                          </p:stCondLst>
                                        </p:cTn>
                                        <p:tgtEl>
                                          <p:spTgt spid="6"/>
                                        </p:tgtEl>
                                        <p:attrNameLst>
                                          <p:attrName>style.visibility</p:attrName>
                                        </p:attrNameLst>
                                      </p:cBhvr>
                                      <p:to>
                                        <p:strVal val="visible"/>
                                      </p:to>
                                    </p:set>
                                    <p:animEffect transition="in" filter="fade">
                                      <p:cBhvr>
                                        <p:cTn id="21" dur="1000"/>
                                        <p:tgtEl>
                                          <p:spTgt spid="6"/>
                                        </p:tgtEl>
                                      </p:cBhvr>
                                    </p:animEffect>
                                    <p:anim calcmode="lin" valueType="num">
                                      <p:cBhvr>
                                        <p:cTn id="22" dur="1000" fill="hold"/>
                                        <p:tgtEl>
                                          <p:spTgt spid="6"/>
                                        </p:tgtEl>
                                        <p:attrNameLst>
                                          <p:attrName>ppt_x</p:attrName>
                                        </p:attrNameLst>
                                      </p:cBhvr>
                                      <p:tavLst>
                                        <p:tav tm="0">
                                          <p:val>
                                            <p:strVal val="#ppt_x"/>
                                          </p:val>
                                        </p:tav>
                                        <p:tav tm="100000">
                                          <p:val>
                                            <p:strVal val="#ppt_x"/>
                                          </p:val>
                                        </p:tav>
                                      </p:tavLst>
                                    </p:anim>
                                    <p:anim calcmode="lin" valueType="num">
                                      <p:cBhvr>
                                        <p:cTn id="23" dur="1000" fill="hold"/>
                                        <p:tgtEl>
                                          <p:spTgt spid="6"/>
                                        </p:tgtEl>
                                        <p:attrNameLst>
                                          <p:attrName>ppt_y</p:attrName>
                                        </p:attrNameLst>
                                      </p:cBhvr>
                                      <p:tavLst>
                                        <p:tav tm="0">
                                          <p:val>
                                            <p:strVal val="#ppt_y+.1"/>
                                          </p:val>
                                        </p:tav>
                                        <p:tav tm="100000">
                                          <p:val>
                                            <p:strVal val="#ppt_y"/>
                                          </p:val>
                                        </p:tav>
                                      </p:tavLst>
                                    </p:anim>
                                  </p:childTnLst>
                                </p:cTn>
                              </p:par>
                            </p:childTnLst>
                          </p:cTn>
                        </p:par>
                      </p:childTnLst>
                    </p:cTn>
                  </p:par>
                </p:childTnLst>
              </p:cTn>
              <p:prevCondLst>
                <p:cond evt="onPrev" delay="0">
                  <p:tgtEl>
                    <p:sldTgt/>
                  </p:tgtEl>
                </p:cond>
              </p:prevCondLst>
              <p:nextCondLst>
                <p:cond evt="onNext" delay="0">
                  <p:tgtEl>
                    <p:sldTgt/>
                  </p:tgtEl>
                </p:cond>
              </p:nextCondLst>
            </p:seq>
          </p:childTnLst>
        </p:cTn>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5" name="Rectangle 4">
            <a:extLst>
              <a:ext uri="{FF2B5EF4-FFF2-40B4-BE49-F238E27FC236}">
                <a16:creationId xmlns:a16="http://schemas.microsoft.com/office/drawing/2014/main" id="{8D973126-21E0-7A46-A7EC-C528AC9ED69E}"/>
              </a:ext>
            </a:extLst>
          </p:cNvPr>
          <p:cNvSpPr/>
          <p:nvPr/>
        </p:nvSpPr>
        <p:spPr>
          <a:xfrm>
            <a:off x="-130129" y="0"/>
            <a:ext cx="12322129" cy="1077218"/>
          </a:xfrm>
          <a:prstGeom prst="rect">
            <a:avLst/>
          </a:prstGeom>
        </p:spPr>
        <p:txBody>
          <a:bodyPr wrap="square">
            <a:spAutoFit/>
          </a:bodyPr>
          <a:lstStyle/>
          <a:p>
            <a:pPr marL="0" marR="0" lvl="0" indent="0" algn="ctr" defTabSz="914400" rtl="0" eaLnBrk="1" fontAlgn="auto" latinLnBrk="0" hangingPunct="1">
              <a:lnSpc>
                <a:spcPct val="100000"/>
              </a:lnSpc>
              <a:spcBef>
                <a:spcPts val="0"/>
              </a:spcBef>
              <a:spcAft>
                <a:spcPts val="0"/>
              </a:spcAft>
              <a:buClrTx/>
              <a:buSzTx/>
              <a:buFontTx/>
              <a:buNone/>
              <a:tabLst/>
              <a:defRPr/>
            </a:pPr>
            <a:r>
              <a:rPr kumimoji="0" lang="vi-VN" sz="3200" b="1" i="0" u="none" strike="noStrike" kern="1200" cap="none" spc="0" normalizeH="0" baseline="0" noProof="0" dirty="0">
                <a:ln>
                  <a:noFill/>
                </a:ln>
                <a:solidFill>
                  <a:srgbClr val="FF0000"/>
                </a:solidFill>
                <a:effectLst/>
                <a:uLnTx/>
                <a:uFillTx/>
                <a:latin typeface="Times New Roman" panose="02020603050405020304" pitchFamily="18" charset="0"/>
                <a:ea typeface="+mn-ea"/>
                <a:cs typeface="Times New Roman" panose="02020603050405020304" pitchFamily="18" charset="0"/>
              </a:rPr>
              <a:t>BÀI 23: TỔNG KHỞI NGHĨA THÁNG TÁM NĂM 1945 VÀ SỰ THÀNH LẬP NƯỚC VIỆT NAM DÂN CHỦ CỘNG HOÀ</a:t>
            </a:r>
          </a:p>
        </p:txBody>
      </p:sp>
      <p:sp>
        <p:nvSpPr>
          <p:cNvPr id="6" name="Rectangle 5">
            <a:extLst>
              <a:ext uri="{FF2B5EF4-FFF2-40B4-BE49-F238E27FC236}">
                <a16:creationId xmlns:a16="http://schemas.microsoft.com/office/drawing/2014/main" id="{C1CF565D-139F-FA45-AEB1-6D9B9E5B05CF}"/>
              </a:ext>
            </a:extLst>
          </p:cNvPr>
          <p:cNvSpPr/>
          <p:nvPr/>
        </p:nvSpPr>
        <p:spPr>
          <a:xfrm>
            <a:off x="0" y="1077218"/>
            <a:ext cx="6096000" cy="523220"/>
          </a:xfrm>
          <a:prstGeom prst="rect">
            <a:avLst/>
          </a:prstGeom>
        </p:spPr>
        <p:txBody>
          <a:bodyPr wrap="square">
            <a:spAutoFit/>
          </a:bodyPr>
          <a:lstStyle/>
          <a:p>
            <a:pPr marL="0" marR="0" lvl="0" indent="0" algn="just" defTabSz="914400" rtl="0" eaLnBrk="1" fontAlgn="auto" latinLnBrk="0" hangingPunct="1">
              <a:lnSpc>
                <a:spcPct val="100000"/>
              </a:lnSpc>
              <a:spcBef>
                <a:spcPts val="0"/>
              </a:spcBef>
              <a:spcAft>
                <a:spcPts val="0"/>
              </a:spcAft>
              <a:buClrTx/>
              <a:buSzTx/>
              <a:buFontTx/>
              <a:buNone/>
              <a:tabLst/>
              <a:defRPr/>
            </a:pPr>
            <a:r>
              <a:rPr kumimoji="0" lang="vi-VN" sz="2800" b="1" i="0" u="none" strike="noStrike" kern="1200" cap="none" spc="0" normalizeH="0" baseline="0" noProof="0" dirty="0">
                <a:ln>
                  <a:noFill/>
                </a:ln>
                <a:solidFill>
                  <a:srgbClr val="0070C0"/>
                </a:solidFill>
                <a:effectLst/>
                <a:uLnTx/>
                <a:uFillTx/>
                <a:latin typeface="Times New Roman" panose="02020603050405020304" pitchFamily="18" charset="0"/>
                <a:ea typeface="+mn-ea"/>
                <a:cs typeface="Times New Roman" panose="02020603050405020304" pitchFamily="18" charset="0"/>
              </a:rPr>
              <a:t>I. Lệnh tổng khởi nghĩa được ban bố</a:t>
            </a:r>
          </a:p>
        </p:txBody>
      </p:sp>
    </p:spTree>
    <p:extLst>
      <p:ext uri="{BB962C8B-B14F-4D97-AF65-F5344CB8AC3E}">
        <p14:creationId xmlns:p14="http://schemas.microsoft.com/office/powerpoint/2010/main" val="1066566917"/>
      </p:ext>
    </p:extLst>
  </p:cSld>
  <p:clrMapOvr>
    <a:masterClrMapping/>
  </p:clrMapOvr>
</p:sld>
</file>

<file path=ppt/tags/tag1.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6"/>
</p:tagLst>
</file>

<file path=ppt/tags/tag10.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1"/>
</p:tagLst>
</file>

<file path=ppt/tags/tag11.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CaB4F2\data\asimages\{39010DC5-6432-4AC7-8135-6C062885ADBC}_1.png&quot;/&gt;&lt;left val=&quot;100&quot;/&gt;&lt;top val=&quot;25&quot;/&gt;&lt;width val=&quot;528&quot;/&gt;&lt;height val=&quot;106&quot;/&gt;&lt;hasText val=&quot;1&quot;/&gt;&lt;/Image&gt;&lt;/ThreeDShapeInfo&gt;"/>
  <p:tag name="PRESENTER_SHAPETEXTINFO" val="&lt;ShapeTextInfo&gt;&lt;TableIndex row=&quot;-1&quot; col=&quot;-1&quot;&gt;&lt;linesCount val=&quot;2&quot;/&gt;&lt;lineCharCount val=&quot;24&quot;/&gt;&lt;lineCharCount val=&quot;36&quot;/&gt;&lt;/TableIndex&gt;&lt;/ShapeTextInfo&gt;"/>
</p:tagLst>
</file>

<file path=ppt/tags/tag12.xml><?xml version="1.0" encoding="utf-8"?>
<p:tagLst xmlns:a="http://schemas.openxmlformats.org/drawingml/2006/main" xmlns:r="http://schemas.openxmlformats.org/officeDocument/2006/relationships" xmlns:p="http://schemas.openxmlformats.org/presentationml/2006/main">
  <p:tag name="HTML_SHAPEINFO" val="&lt;ThreeDShapeInfo&gt;&lt;uuid val=&quot;&quot;/&gt;&lt;isInvalidForFieldText val=&quot;0&quot;/&gt;&lt;Image&gt;&lt;filename val=&quot;C:\Users\ADMINI~1\AppData\Local\Temp\~CaB4F2\data\asimages\{39010DC5-6432-4AC7-8135-6C062885ADBC}_1.png&quot;/&gt;&lt;left val=&quot;100&quot;/&gt;&lt;top val=&quot;25&quot;/&gt;&lt;width val=&quot;528&quot;/&gt;&lt;height val=&quot;106&quot;/&gt;&lt;hasText val=&quot;1&quot;/&gt;&lt;/Image&gt;&lt;/ThreeDShapeInfo&gt;"/>
  <p:tag name="PRESENTER_SHAPETEXTINFO" val="&lt;ShapeTextInfo&gt;&lt;TableIndex row=&quot;-1&quot; col=&quot;-1&quot;&gt;&lt;linesCount val=&quot;2&quot;/&gt;&lt;lineCharCount val=&quot;24&quot;/&gt;&lt;lineCharCount val=&quot;36&quot;/&gt;&lt;/TableIndex&gt;&lt;/ShapeTextInfo&gt;"/>
</p:tagLst>
</file>

<file path=ppt/tags/tag2.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4"/>
</p:tagLst>
</file>

<file path=ppt/tags/tag3.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2"/>
</p:tagLst>
</file>

<file path=ppt/tags/tag4.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4"/>
</p:tagLst>
</file>

<file path=ppt/tags/tag5.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2"/>
</p:tagLst>
</file>

<file path=ppt/tags/tag6.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5"/>
</p:tagLst>
</file>

<file path=ppt/tags/tag7.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3"/>
</p:tagLst>
</file>

<file path=ppt/tags/tag8.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SubTitle"/>
  <p:tag name="MH_ORDER" val="3"/>
</p:tagLst>
</file>

<file path=ppt/tags/tag9.xml><?xml version="1.0" encoding="utf-8"?>
<p:tagLst xmlns:a="http://schemas.openxmlformats.org/drawingml/2006/main" xmlns:r="http://schemas.openxmlformats.org/officeDocument/2006/relationships" xmlns:p="http://schemas.openxmlformats.org/presentationml/2006/main">
  <p:tag name="MH" val="20160331143017"/>
  <p:tag name="MH_LIBRARY" val="GRAPHIC"/>
  <p:tag name="MH_TYPE" val="Other"/>
  <p:tag name="MH_ORDER" val="1"/>
</p:tagLst>
</file>

<file path=ppt/theme/theme1.xml><?xml version="1.0" encoding="utf-8"?>
<a:theme xmlns:a="http://schemas.openxmlformats.org/drawingml/2006/main" name="Kawaii Scrapbook for College by Slidesgo">
  <a:themeElements>
    <a:clrScheme name="Simple Light">
      <a:dk1>
        <a:srgbClr val="383838"/>
      </a:dk1>
      <a:lt1>
        <a:srgbClr val="FFFFFF"/>
      </a:lt1>
      <a:dk2>
        <a:srgbClr val="E7597C"/>
      </a:dk2>
      <a:lt2>
        <a:srgbClr val="FDBB45"/>
      </a:lt2>
      <a:accent1>
        <a:srgbClr val="F998B0"/>
      </a:accent1>
      <a:accent2>
        <a:srgbClr val="B7FCF6"/>
      </a:accent2>
      <a:accent3>
        <a:srgbClr val="DBBCFF"/>
      </a:accent3>
      <a:accent4>
        <a:srgbClr val="67C7D0"/>
      </a:accent4>
      <a:accent5>
        <a:srgbClr val="96FF9B"/>
      </a:accent5>
      <a:accent6>
        <a:srgbClr val="FEE567"/>
      </a:accent6>
      <a:hlink>
        <a:srgbClr val="383838"/>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2.xml><?xml version="1.0" encoding="utf-8"?>
<a:theme xmlns:a="http://schemas.openxmlformats.org/drawingml/2006/main" name="Notebook Lesson by Slidesgo">
  <a:themeElements>
    <a:clrScheme name="Simple Light">
      <a:dk1>
        <a:srgbClr val="595959"/>
      </a:dk1>
      <a:lt1>
        <a:srgbClr val="F1C232"/>
      </a:lt1>
      <a:dk2>
        <a:srgbClr val="595959"/>
      </a:dk2>
      <a:lt2>
        <a:srgbClr val="A8D68C"/>
      </a:lt2>
      <a:accent1>
        <a:srgbClr val="F1C232"/>
      </a:accent1>
      <a:accent2>
        <a:srgbClr val="B44141"/>
      </a:accent2>
      <a:accent3>
        <a:srgbClr val="F1C232"/>
      </a:accent3>
      <a:accent4>
        <a:srgbClr val="DF7070"/>
      </a:accent4>
      <a:accent5>
        <a:srgbClr val="7A9E64"/>
      </a:accent5>
      <a:accent6>
        <a:srgbClr val="595959"/>
      </a:accent6>
      <a:hlink>
        <a:srgbClr val="59595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3.xml><?xml version="1.0" encoding="utf-8"?>
<a:theme xmlns:a="http://schemas.openxmlformats.org/drawingml/2006/main" name="Lawn and Garden Month by Slidesgo">
  <a:themeElements>
    <a:clrScheme name="Simple Light">
      <a:dk1>
        <a:srgbClr val="E5F7B3"/>
      </a:dk1>
      <a:lt1>
        <a:srgbClr val="8CC63F"/>
      </a:lt1>
      <a:dk2>
        <a:srgbClr val="24962F"/>
      </a:dk2>
      <a:lt2>
        <a:srgbClr val="76512D"/>
      </a:lt2>
      <a:accent1>
        <a:srgbClr val="C69C6D"/>
      </a:accent1>
      <a:accent2>
        <a:srgbClr val="FBB03B"/>
      </a:accent2>
      <a:accent3>
        <a:srgbClr val="F15A24"/>
      </a:accent3>
      <a:accent4>
        <a:srgbClr val="E6F7FF"/>
      </a:accent4>
      <a:accent5>
        <a:srgbClr val="FDFDFD"/>
      </a:accent5>
      <a:accent6>
        <a:srgbClr val="666666"/>
      </a:accent6>
      <a:hlink>
        <a:srgbClr val="8C623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4.xml><?xml version="1.0" encoding="utf-8"?>
<a:theme xmlns:a="http://schemas.openxmlformats.org/drawingml/2006/main" name="4_Office Theme">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5.xml><?xml version="1.0" encoding="utf-8"?>
<a:theme xmlns:a="http://schemas.openxmlformats.org/drawingml/2006/main" name="1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6.xml><?xml version="1.0" encoding="utf-8"?>
<a:theme xmlns:a="http://schemas.openxmlformats.org/drawingml/2006/main" name="2_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7.xml><?xml version="1.0" encoding="utf-8"?>
<a:theme xmlns:a="http://schemas.openxmlformats.org/drawingml/2006/main" name="1_Lección de Historia de España by Slidesgo">
  <a:themeElements>
    <a:clrScheme name="Simple Light">
      <a:dk1>
        <a:srgbClr val="000000"/>
      </a:dk1>
      <a:lt1>
        <a:srgbClr val="FFFFFF"/>
      </a:lt1>
      <a:dk2>
        <a:srgbClr val="A01127"/>
      </a:dk2>
      <a:lt2>
        <a:srgbClr val="EFDAA3"/>
      </a:lt2>
      <a:accent1>
        <a:srgbClr val="FEFCE3"/>
      </a:accent1>
      <a:accent2>
        <a:srgbClr val="FFD629"/>
      </a:accent2>
      <a:accent3>
        <a:srgbClr val="A01127"/>
      </a:accent3>
      <a:accent4>
        <a:srgbClr val="EFDAA3"/>
      </a:accent4>
      <a:accent5>
        <a:srgbClr val="FFD629"/>
      </a:accent5>
      <a:accent6>
        <a:srgbClr val="A01127"/>
      </a:accent6>
      <a:hlink>
        <a:srgbClr val="FFD629"/>
      </a:hlink>
      <a:folHlink>
        <a:srgbClr val="0097A7"/>
      </a:folHlink>
    </a:clrScheme>
    <a:fontScheme name="Office">
      <a:majorFont>
        <a:latin typeface="Arial"/>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Arial"/>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tint val="100000"/>
                <a:shade val="100000"/>
                <a:satMod val="130000"/>
              </a:schemeClr>
            </a:gs>
            <a:gs pos="100000">
              <a:schemeClr val="phClr">
                <a:tint val="50000"/>
                <a:shade val="100000"/>
                <a:satMod val="350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ppt/theme/theme8.xml><?xml version="1.0" encoding="utf-8"?>
<a:theme xmlns:a="http://schemas.openxmlformats.org/drawingml/2006/main" name="6_Office Theme">
  <a:themeElements>
    <a:clrScheme name="Office">
      <a:dk1>
        <a:sysClr val="windowText" lastClr="000000"/>
      </a:dk1>
      <a:lt1>
        <a:sysClr val="window" lastClr="FFFFFF"/>
      </a:lt1>
      <a:dk2>
        <a:srgbClr val="44546A"/>
      </a:dk2>
      <a:lt2>
        <a:srgbClr val="E7E6E6"/>
      </a:lt2>
      <a:accent1>
        <a:srgbClr val="5B9BD5"/>
      </a:accent1>
      <a:accent2>
        <a:srgbClr val="ED7D31"/>
      </a:accent2>
      <a:accent3>
        <a:srgbClr val="A5A5A5"/>
      </a:accent3>
      <a:accent4>
        <a:srgbClr val="FFC000"/>
      </a:accent4>
      <a:accent5>
        <a:srgbClr val="4472C4"/>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ppt/theme/theme9.xml><?xml version="1.0" encoding="utf-8"?>
<a:theme xmlns:a="http://schemas.openxmlformats.org/drawingml/2006/main" name="Office Theme">
  <a:themeElements>
    <a:clrScheme name="Office">
      <a:dk1>
        <a:sysClr val="windowText" lastClr="000000"/>
      </a:dk1>
      <a:lt1>
        <a:sysClr val="window" lastClr="FFFFFF"/>
      </a:lt1>
      <a:dk2>
        <a:srgbClr val="44546A"/>
      </a:dk2>
      <a:lt2>
        <a:srgbClr val="E7E6E6"/>
      </a:lt2>
      <a:accent1>
        <a:srgbClr val="4472C4"/>
      </a:accent1>
      <a:accent2>
        <a:srgbClr val="ED7D31"/>
      </a:accent2>
      <a:accent3>
        <a:srgbClr val="A5A5A5"/>
      </a:accent3>
      <a:accent4>
        <a:srgbClr val="FFC000"/>
      </a:accent4>
      <a:accent5>
        <a:srgbClr val="5B9BD5"/>
      </a:accent5>
      <a:accent6>
        <a:srgbClr val="70AD47"/>
      </a:accent6>
      <a:hlink>
        <a:srgbClr val="0563C1"/>
      </a:hlink>
      <a:folHlink>
        <a:srgbClr val="954F72"/>
      </a:folHlink>
    </a:clrScheme>
    <a:fontScheme name="Office">
      <a:majorFont>
        <a:latin typeface="Calibri Light" panose="020F0302020204030204"/>
        <a:ea typeface=""/>
        <a:cs typeface=""/>
        <a:font script="Jpan" typeface="游ゴシック Light"/>
        <a:font script="Hang" typeface="맑은 고딕"/>
        <a:font script="Hans" typeface="等线 Light"/>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ajorFont>
      <a:minorFont>
        <a:latin typeface="Calibri" panose="020F0502020204030204"/>
        <a:ea typeface=""/>
        <a:cs typeface=""/>
        <a:font script="Jpan" typeface="游ゴシック"/>
        <a:font script="Hang" typeface="맑은 고딕"/>
        <a:font script="Hans" typeface="等线"/>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font script="Geor" typeface="Sylfaen"/>
        <a:font script="Armn" typeface="Arial"/>
        <a:font script="Bugi" typeface="Leelawadee UI"/>
        <a:font script="Bopo" typeface="Microsoft JhengHei"/>
        <a:font script="Java" typeface="Javanese Text"/>
        <a:font script="Lisu" typeface="Segoe UI"/>
        <a:font script="Mymr" typeface="Myanmar Text"/>
        <a:font script="Nkoo" typeface="Ebrima"/>
        <a:font script="Olck" typeface="Nirmala UI"/>
        <a:font script="Osma" typeface="Ebrima"/>
        <a:font script="Phag" typeface="Phagspa"/>
        <a:font script="Syrn" typeface="Estrangelo Edessa"/>
        <a:font script="Syrj" typeface="Estrangelo Edessa"/>
        <a:font script="Syre" typeface="Estrangelo Edessa"/>
        <a:font script="Sora" typeface="Nirmala UI"/>
        <a:font script="Tale" typeface="Microsoft Tai Le"/>
        <a:font script="Talu" typeface="Microsoft New Tai Lue"/>
        <a:font script="Tfng" typeface="Ebrima"/>
      </a:minorFont>
    </a:fontScheme>
    <a:fmtScheme name="Office">
      <a:fillStyleLst>
        <a:solidFill>
          <a:schemeClr val="phClr"/>
        </a:solidFill>
        <a:gradFill rotWithShape="1">
          <a:gsLst>
            <a:gs pos="0">
              <a:schemeClr val="phClr">
                <a:lumMod val="110000"/>
                <a:satMod val="105000"/>
                <a:tint val="67000"/>
              </a:schemeClr>
            </a:gs>
            <a:gs pos="50000">
              <a:schemeClr val="phClr">
                <a:lumMod val="105000"/>
                <a:satMod val="103000"/>
                <a:tint val="73000"/>
              </a:schemeClr>
            </a:gs>
            <a:gs pos="100000">
              <a:schemeClr val="phClr">
                <a:lumMod val="105000"/>
                <a:satMod val="109000"/>
                <a:tint val="81000"/>
              </a:schemeClr>
            </a:gs>
          </a:gsLst>
          <a:lin ang="5400000" scaled="0"/>
        </a:gradFill>
        <a:gradFill rotWithShape="1">
          <a:gsLst>
            <a:gs pos="0">
              <a:schemeClr val="phClr">
                <a:satMod val="103000"/>
                <a:lumMod val="102000"/>
                <a:tint val="94000"/>
              </a:schemeClr>
            </a:gs>
            <a:gs pos="50000">
              <a:schemeClr val="phClr">
                <a:satMod val="110000"/>
                <a:lumMod val="100000"/>
                <a:shade val="100000"/>
              </a:schemeClr>
            </a:gs>
            <a:gs pos="100000">
              <a:schemeClr val="phClr">
                <a:lumMod val="99000"/>
                <a:satMod val="120000"/>
                <a:shade val="78000"/>
              </a:schemeClr>
            </a:gs>
          </a:gsLst>
          <a:lin ang="5400000" scaled="0"/>
        </a:gradFill>
      </a:fillStyleLst>
      <a:lnStyleLst>
        <a:ln w="6350" cap="flat" cmpd="sng" algn="ctr">
          <a:solidFill>
            <a:schemeClr val="phClr"/>
          </a:solidFill>
          <a:prstDash val="solid"/>
          <a:miter lim="800000"/>
        </a:ln>
        <a:ln w="12700" cap="flat" cmpd="sng" algn="ctr">
          <a:solidFill>
            <a:schemeClr val="phClr"/>
          </a:solidFill>
          <a:prstDash val="solid"/>
          <a:miter lim="800000"/>
        </a:ln>
        <a:ln w="19050" cap="flat" cmpd="sng" algn="ctr">
          <a:solidFill>
            <a:schemeClr val="phClr"/>
          </a:solidFill>
          <a:prstDash val="solid"/>
          <a:miter lim="800000"/>
        </a:ln>
      </a:lnStyleLst>
      <a:effectStyleLst>
        <a:effectStyle>
          <a:effectLst/>
        </a:effectStyle>
        <a:effectStyle>
          <a:effectLst/>
        </a:effectStyle>
        <a:effectStyle>
          <a:effectLst>
            <a:outerShdw blurRad="57150" dist="19050" dir="5400000" algn="ctr" rotWithShape="0">
              <a:srgbClr val="000000">
                <a:alpha val="63000"/>
              </a:srgbClr>
            </a:outerShdw>
          </a:effectLst>
        </a:effectStyle>
      </a:effectStyleLst>
      <a:bgFillStyleLst>
        <a:solidFill>
          <a:schemeClr val="phClr"/>
        </a:solidFill>
        <a:solidFill>
          <a:schemeClr val="phClr">
            <a:tint val="95000"/>
            <a:satMod val="170000"/>
          </a:schemeClr>
        </a:solidFill>
        <a:gradFill rotWithShape="1">
          <a:gsLst>
            <a:gs pos="0">
              <a:schemeClr val="phClr">
                <a:tint val="93000"/>
                <a:satMod val="150000"/>
                <a:shade val="98000"/>
                <a:lumMod val="102000"/>
              </a:schemeClr>
            </a:gs>
            <a:gs pos="50000">
              <a:schemeClr val="phClr">
                <a:tint val="98000"/>
                <a:satMod val="130000"/>
                <a:shade val="90000"/>
                <a:lumMod val="103000"/>
              </a:schemeClr>
            </a:gs>
            <a:gs pos="100000">
              <a:schemeClr val="phClr">
                <a:shade val="63000"/>
                <a:satMod val="120000"/>
              </a:schemeClr>
            </a:gs>
          </a:gsLst>
          <a:lin ang="5400000" scaled="0"/>
        </a:gradFill>
      </a:bgFillStyleLst>
    </a:fmtScheme>
  </a:themeElements>
  <a:objectDefaults/>
  <a:extraClrSchemeLst/>
  <a:extLst>
    <a:ext uri="{05A4C25C-085E-4340-85A3-A5531E510DB2}">
      <thm15:themeFamily xmlns:thm15="http://schemas.microsoft.com/office/thememl/2012/main" name="Office Theme" id="{62F939B6-93AF-4DB8-9C6B-D6C7DFDC589F}" vid="{4A3C46E8-61CC-4603-A589-7422A47A8E4A}"/>
    </a:ext>
  </a:extLst>
</a:theme>
</file>

<file path=docProps/app.xml><?xml version="1.0" encoding="utf-8"?>
<Properties xmlns="http://schemas.openxmlformats.org/officeDocument/2006/extended-properties" xmlns:vt="http://schemas.openxmlformats.org/officeDocument/2006/docPropsVTypes">
  <TotalTime>41</TotalTime>
  <Words>1763</Words>
  <Application>Microsoft Macintosh PowerPoint</Application>
  <PresentationFormat>Widescreen</PresentationFormat>
  <Paragraphs>216</Paragraphs>
  <Slides>40</Slides>
  <Notes>17</Notes>
  <HiddenSlides>0</HiddenSlides>
  <MMClips>5</MMClips>
  <ScaleCrop>false</ScaleCrop>
  <HeadingPairs>
    <vt:vector size="6" baseType="variant">
      <vt:variant>
        <vt:lpstr>Fonts Used</vt:lpstr>
      </vt:variant>
      <vt:variant>
        <vt:i4>23</vt:i4>
      </vt:variant>
      <vt:variant>
        <vt:lpstr>Theme</vt:lpstr>
      </vt:variant>
      <vt:variant>
        <vt:i4>8</vt:i4>
      </vt:variant>
      <vt:variant>
        <vt:lpstr>Slide Titles</vt:lpstr>
      </vt:variant>
      <vt:variant>
        <vt:i4>40</vt:i4>
      </vt:variant>
    </vt:vector>
  </HeadingPairs>
  <TitlesOfParts>
    <vt:vector size="71" baseType="lpstr">
      <vt:lpstr>等线</vt:lpstr>
      <vt:lpstr>微软雅黑</vt:lpstr>
      <vt:lpstr>.VnArabia</vt:lpstr>
      <vt:lpstr>#9Slide05 Pattaya</vt:lpstr>
      <vt:lpstr>Anaheim</vt:lpstr>
      <vt:lpstr>Anonymous Pro</vt:lpstr>
      <vt:lpstr>Antic</vt:lpstr>
      <vt:lpstr>Arial</vt:lpstr>
      <vt:lpstr>Calibri</vt:lpstr>
      <vt:lpstr>Calibri Light</vt:lpstr>
      <vt:lpstr>Concert One</vt:lpstr>
      <vt:lpstr>Livvic</vt:lpstr>
      <vt:lpstr>Londrina Solid</vt:lpstr>
      <vt:lpstr>Montserrat</vt:lpstr>
      <vt:lpstr>Montserrat Medium</vt:lpstr>
      <vt:lpstr>Neucha</vt:lpstr>
      <vt:lpstr>Open Sans</vt:lpstr>
      <vt:lpstr>PT Serif</vt:lpstr>
      <vt:lpstr>Roboto Condensed Light</vt:lpstr>
      <vt:lpstr>Roboto Mono Medium</vt:lpstr>
      <vt:lpstr>Times New Roman</vt:lpstr>
      <vt:lpstr>Wingdings</vt:lpstr>
      <vt:lpstr>华康方圆体W7(P)</vt:lpstr>
      <vt:lpstr>Kawaii Scrapbook for College by Slidesgo</vt:lpstr>
      <vt:lpstr>Notebook Lesson by Slidesgo</vt:lpstr>
      <vt:lpstr>Lawn and Garden Month by Slidesgo</vt:lpstr>
      <vt:lpstr>4_Office Theme</vt:lpstr>
      <vt:lpstr>1_Office Theme</vt:lpstr>
      <vt:lpstr>2_Office Theme</vt:lpstr>
      <vt:lpstr>1_Lección de Historia de España by Slidesgo</vt:lpstr>
      <vt:lpstr>6_Office Theme</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I. Lệnh tổng khởi nghĩa được ban bố</vt:lpstr>
      <vt:lpstr>I. Lệnh tổng khởi nghĩa được ban bố</vt:lpstr>
      <vt:lpstr>PowerPoint Presentation</vt:lpstr>
      <vt:lpstr>PowerPoint Presentation</vt:lpstr>
      <vt:lpstr>Ngày 16-8-1945, Chủ tịch Hồ Chí Minh đã gửi Thư kêu gọi Tổng khởi nghĩa, trong đó Người hiệu triệu:</vt:lpstr>
      <vt:lpstr>PowerPoint Presentation</vt:lpstr>
      <vt:lpstr>PowerPoint Presentation</vt:lpstr>
      <vt:lpstr>Exam content</vt:lpstr>
      <vt:lpstr>Exam content</vt:lpstr>
      <vt:lpstr>PowerPoint Presentation</vt:lpstr>
      <vt:lpstr>Exam content</vt:lpstr>
      <vt:lpstr>PowerPoint Presentation</vt:lpstr>
      <vt:lpstr>Exam content</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PowerPoint Presentation</vt:lpstr>
      <vt:lpstr>Thanks!</vt:lpstr>
      <vt:lpstr>PowerPoint Presentation</vt:lpstr>
    </vt:vector>
  </TitlesOfParts>
  <Company/>
  <LinksUpToDate>false</LinksUpToDate>
  <SharedDoc>false</SharedDoc>
  <HyperlinksChanged>false</HyperlinksChanged>
  <AppVersion>16.0000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PowerPoint Presentation</dc:title>
  <dc:creator>Nguyễn hướng đức</dc:creator>
  <cp:lastModifiedBy>Nguyễn hướng đức</cp:lastModifiedBy>
  <cp:revision>2</cp:revision>
  <dcterms:created xsi:type="dcterms:W3CDTF">2022-02-16T13:33:46Z</dcterms:created>
  <dcterms:modified xsi:type="dcterms:W3CDTF">2022-02-17T04:58:25Z</dcterms:modified>
</cp:coreProperties>
</file>