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8.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97" r:id="rId2"/>
    <p:sldMasterId id="2147483709" r:id="rId3"/>
    <p:sldMasterId id="2147483729" r:id="rId4"/>
    <p:sldMasterId id="2147483741" r:id="rId5"/>
    <p:sldMasterId id="2147483753" r:id="rId6"/>
    <p:sldMasterId id="2147483760" r:id="rId7"/>
    <p:sldMasterId id="2147483773" r:id="rId8"/>
    <p:sldMasterId id="2147483785" r:id="rId9"/>
  </p:sldMasterIdLst>
  <p:notesMasterIdLst>
    <p:notesMasterId r:id="rId45"/>
  </p:notesMasterIdLst>
  <p:sldIdLst>
    <p:sldId id="11088643" r:id="rId10"/>
    <p:sldId id="11088642" r:id="rId11"/>
    <p:sldId id="277" r:id="rId12"/>
    <p:sldId id="278" r:id="rId13"/>
    <p:sldId id="279" r:id="rId14"/>
    <p:sldId id="280" r:id="rId15"/>
    <p:sldId id="257" r:id="rId16"/>
    <p:sldId id="259" r:id="rId17"/>
    <p:sldId id="258" r:id="rId18"/>
    <p:sldId id="11088607" r:id="rId19"/>
    <p:sldId id="310" r:id="rId20"/>
    <p:sldId id="320" r:id="rId21"/>
    <p:sldId id="11088551" r:id="rId22"/>
    <p:sldId id="321" r:id="rId23"/>
    <p:sldId id="322" r:id="rId24"/>
    <p:sldId id="260" r:id="rId25"/>
    <p:sldId id="11088552" r:id="rId26"/>
    <p:sldId id="271" r:id="rId27"/>
    <p:sldId id="323" r:id="rId28"/>
    <p:sldId id="11088550" r:id="rId29"/>
    <p:sldId id="11088542" r:id="rId30"/>
    <p:sldId id="424" r:id="rId31"/>
    <p:sldId id="306" r:id="rId32"/>
    <p:sldId id="11088554" r:id="rId33"/>
    <p:sldId id="11088608" r:id="rId34"/>
    <p:sldId id="307" r:id="rId35"/>
    <p:sldId id="11088553" r:id="rId36"/>
    <p:sldId id="447" r:id="rId37"/>
    <p:sldId id="353" r:id="rId38"/>
    <p:sldId id="11088646" r:id="rId39"/>
    <p:sldId id="654" r:id="rId40"/>
    <p:sldId id="655" r:id="rId41"/>
    <p:sldId id="656" r:id="rId42"/>
    <p:sldId id="657" r:id="rId43"/>
    <p:sldId id="11088644" r:id="rId44"/>
  </p:sldIdLst>
  <p:sldSz cx="12192000" cy="6858000"/>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FB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5970"/>
  </p:normalViewPr>
  <p:slideViewPr>
    <p:cSldViewPr snapToGrid="0" snapToObjects="1" showGuides="1">
      <p:cViewPr>
        <p:scale>
          <a:sx n="70" d="100"/>
          <a:sy n="70" d="100"/>
        </p:scale>
        <p:origin x="880" y="1360"/>
      </p:cViewPr>
      <p:guideLst>
        <p:guide orient="horz" pos="2251"/>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presProps" Target="presProps.xml"/><Relationship Id="rId20" Type="http://schemas.openxmlformats.org/officeDocument/2006/relationships/slide" Target="slides/slide11.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B4F0C2-4ADB-6B43-B947-A2E61949AF05}" type="datetimeFigureOut">
              <a:rPr lang="en-VN" smtClean="0"/>
              <a:t>22/12/2021</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E41E80-E3B1-5244-ACE1-F37DB4BD241F}" type="slidenum">
              <a:rPr lang="en-VN" smtClean="0"/>
              <a:t>‹#›</a:t>
            </a:fld>
            <a:endParaRPr lang="en-VN"/>
          </a:p>
        </p:txBody>
      </p:sp>
    </p:spTree>
    <p:extLst>
      <p:ext uri="{BB962C8B-B14F-4D97-AF65-F5344CB8AC3E}">
        <p14:creationId xmlns:p14="http://schemas.microsoft.com/office/powerpoint/2010/main" val="2163827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gf17053b67e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9" name="Google Shape;659;gf17053b67e_0_2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37323A59-84E2-EB48-8388-E5404C95B8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a:extLst>
              <a:ext uri="{FF2B5EF4-FFF2-40B4-BE49-F238E27FC236}">
                <a16:creationId xmlns:a16="http://schemas.microsoft.com/office/drawing/2014/main" id="{6711AED6-CEFD-8941-BABE-16ED7632293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latin typeface="Arial" panose="020B0604020202020204" pitchFamily="34" charset="0"/>
            </a:endParaRPr>
          </a:p>
        </p:txBody>
      </p:sp>
      <p:sp>
        <p:nvSpPr>
          <p:cNvPr id="103428" name="Date Placeholder 3">
            <a:extLst>
              <a:ext uri="{FF2B5EF4-FFF2-40B4-BE49-F238E27FC236}">
                <a16:creationId xmlns:a16="http://schemas.microsoft.com/office/drawing/2014/main" id="{66CB3D4C-84C8-6C43-BF62-177631BE6643}"/>
              </a:ext>
            </a:extLst>
          </p:cNvPr>
          <p:cNvSpPr txBox="1">
            <a:spLocks noGrp="1"/>
          </p:cNvSpPr>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843D663-A8AD-2441-9929-CB699AB2C7D6}" type="datetime2">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Wednesday, December 22, 2021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429" name="Slide Number Placeholder 4">
            <a:extLst>
              <a:ext uri="{FF2B5EF4-FFF2-40B4-BE49-F238E27FC236}">
                <a16:creationId xmlns:a16="http://schemas.microsoft.com/office/drawing/2014/main" id="{43D683A8-669B-B946-AFB2-8590754EB88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E2B6743-CBB5-2744-B1C4-122F4CF9EF5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Google Shape;756;gf60122e166_0_5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7" name="Google Shape;757;gf60122e166_0_5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gcc9050bdf8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8" name="Google Shape;748;gcc9050bdf8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gcc9050bdf8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8" name="Google Shape;748;gcc9050bdf8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7723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gcc9050bdf8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2" name="Google Shape;812;gcc9050bdf8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2"/>
        <p:cNvGrpSpPr/>
        <p:nvPr/>
      </p:nvGrpSpPr>
      <p:grpSpPr>
        <a:xfrm>
          <a:off x="0" y="0"/>
          <a:ext cx="0" cy="0"/>
          <a:chOff x="0" y="0"/>
          <a:chExt cx="0" cy="0"/>
        </a:xfrm>
      </p:grpSpPr>
      <p:sp>
        <p:nvSpPr>
          <p:cNvPr id="1183" name="Google Shape;1183;gcc9050bdf8_0_2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4" name="Google Shape;1184;gcc9050bdf8_0_2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gcc9050bdf8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8" name="Google Shape;748;gcc9050bdf8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5372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1"/>
        <p:cNvGrpSpPr/>
        <p:nvPr/>
      </p:nvGrpSpPr>
      <p:grpSpPr>
        <a:xfrm>
          <a:off x="0" y="0"/>
          <a:ext cx="0" cy="0"/>
          <a:chOff x="0" y="0"/>
          <a:chExt cx="0" cy="0"/>
        </a:xfrm>
      </p:grpSpPr>
      <p:sp>
        <p:nvSpPr>
          <p:cNvPr id="1372" name="Google Shape;1372;gdffe5a3af5_0_10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3" name="Google Shape;1373;gdffe5a3af5_0_10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31888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1"/>
        <p:cNvGrpSpPr/>
        <p:nvPr/>
      </p:nvGrpSpPr>
      <p:grpSpPr>
        <a:xfrm>
          <a:off x="0" y="0"/>
          <a:ext cx="0" cy="0"/>
          <a:chOff x="0" y="0"/>
          <a:chExt cx="0" cy="0"/>
        </a:xfrm>
      </p:grpSpPr>
      <p:sp>
        <p:nvSpPr>
          <p:cNvPr id="1372" name="Google Shape;1372;gdffe5a3af5_0_10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3" name="Google Shape;1373;gdffe5a3af5_0_10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4817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477800" y="344067"/>
            <a:ext cx="11238600" cy="6170000"/>
            <a:chOff x="358350" y="258050"/>
            <a:chExt cx="8428950" cy="4627500"/>
          </a:xfrm>
        </p:grpSpPr>
        <p:sp>
          <p:nvSpPr>
            <p:cNvPr id="10" name="Google Shape;10;p2"/>
            <p:cNvSpPr/>
            <p:nvPr/>
          </p:nvSpPr>
          <p:spPr>
            <a:xfrm>
              <a:off x="358350" y="258050"/>
              <a:ext cx="8427300" cy="4627500"/>
            </a:xfrm>
            <a:prstGeom prst="roundRect">
              <a:avLst>
                <a:gd name="adj" fmla="val 5555"/>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360000" y="258050"/>
              <a:ext cx="8427300" cy="4627500"/>
            </a:xfrm>
            <a:prstGeom prst="roundRect">
              <a:avLst>
                <a:gd name="adj" fmla="val 5555"/>
              </a:avLst>
            </a:prstGeom>
            <a:gradFill>
              <a:gsLst>
                <a:gs pos="0">
                  <a:schemeClr val="lt1"/>
                </a:gs>
                <a:gs pos="100000">
                  <a:srgbClr val="66BEE9">
                    <a:alpha val="34509"/>
                  </a:srgbClr>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720000" y="407061"/>
              <a:ext cx="7704000" cy="262500"/>
            </a:xfrm>
            <a:prstGeom prst="roundRect">
              <a:avLst>
                <a:gd name="adj" fmla="val 50000"/>
              </a:avLst>
            </a:prstGeom>
            <a:solidFill>
              <a:schemeClr val="dk2"/>
            </a:solidFill>
            <a:ln w="9525" cap="flat" cmpd="sng">
              <a:solidFill>
                <a:srgbClr val="D2D6FF"/>
              </a:solidFill>
              <a:prstDash val="solid"/>
              <a:round/>
              <a:headEnd type="none" w="sm" len="sm"/>
              <a:tailEnd type="none" w="sm" len="sm"/>
            </a:ln>
            <a:effectLst>
              <a:outerShdw blurRad="57150" dist="19050" dir="5400000" algn="bl" rotWithShape="0">
                <a:schemeClr val="dk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3" name="Google Shape;13;p2"/>
            <p:cNvGrpSpPr/>
            <p:nvPr/>
          </p:nvGrpSpPr>
          <p:grpSpPr>
            <a:xfrm rot="10800000" flipH="1">
              <a:off x="4159199" y="4657459"/>
              <a:ext cx="825589" cy="93999"/>
              <a:chOff x="5718423" y="809024"/>
              <a:chExt cx="830071" cy="94500"/>
            </a:xfrm>
          </p:grpSpPr>
          <p:sp>
            <p:nvSpPr>
              <p:cNvPr id="14" name="Google Shape;14;p2"/>
              <p:cNvSpPr/>
              <p:nvPr/>
            </p:nvSpPr>
            <p:spPr>
              <a:xfrm>
                <a:off x="596361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5718423"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620880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645399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18" name="Google Shape;18;p2"/>
          <p:cNvSpPr txBox="1">
            <a:spLocks noGrp="1"/>
          </p:cNvSpPr>
          <p:nvPr>
            <p:ph type="ctrTitle"/>
          </p:nvPr>
        </p:nvSpPr>
        <p:spPr>
          <a:xfrm>
            <a:off x="960000" y="1580867"/>
            <a:ext cx="5136000" cy="3148000"/>
          </a:xfrm>
          <a:prstGeom prst="rect">
            <a:avLst/>
          </a:prstGeom>
        </p:spPr>
        <p:txBody>
          <a:bodyPr spcFirstLastPara="1" wrap="square" lIns="91425" tIns="91425" rIns="91425" bIns="91425" anchor="ctr" anchorCtr="0">
            <a:noAutofit/>
          </a:bodyPr>
          <a:lstStyle>
            <a:lvl1pPr lvl="0">
              <a:spcBef>
                <a:spcPts val="0"/>
              </a:spcBef>
              <a:spcAft>
                <a:spcPts val="0"/>
              </a:spcAft>
              <a:buSzPts val="5200"/>
              <a:buNone/>
              <a:defRPr sz="7200"/>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9" name="Google Shape;19;p2"/>
          <p:cNvSpPr txBox="1">
            <a:spLocks noGrp="1"/>
          </p:cNvSpPr>
          <p:nvPr>
            <p:ph type="subTitle" idx="1"/>
          </p:nvPr>
        </p:nvSpPr>
        <p:spPr>
          <a:xfrm>
            <a:off x="1054180" y="5014667"/>
            <a:ext cx="5213200" cy="5472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sz="2133">
                <a:solidFill>
                  <a:schemeClr val="lt1"/>
                </a:solidFill>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1148925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615"/>
        <p:cNvGrpSpPr/>
        <p:nvPr/>
      </p:nvGrpSpPr>
      <p:grpSpPr>
        <a:xfrm>
          <a:off x="0" y="0"/>
          <a:ext cx="0" cy="0"/>
          <a:chOff x="0" y="0"/>
          <a:chExt cx="0" cy="0"/>
        </a:xfrm>
      </p:grpSpPr>
      <p:grpSp>
        <p:nvGrpSpPr>
          <p:cNvPr id="616" name="Google Shape;616;p34"/>
          <p:cNvGrpSpPr/>
          <p:nvPr/>
        </p:nvGrpSpPr>
        <p:grpSpPr>
          <a:xfrm>
            <a:off x="477800" y="344067"/>
            <a:ext cx="11238600" cy="6170000"/>
            <a:chOff x="358350" y="258050"/>
            <a:chExt cx="8428950" cy="4627500"/>
          </a:xfrm>
        </p:grpSpPr>
        <p:sp>
          <p:nvSpPr>
            <p:cNvPr id="617" name="Google Shape;617;p34"/>
            <p:cNvSpPr/>
            <p:nvPr/>
          </p:nvSpPr>
          <p:spPr>
            <a:xfrm>
              <a:off x="358350" y="258050"/>
              <a:ext cx="8427300" cy="4627500"/>
            </a:xfrm>
            <a:prstGeom prst="roundRect">
              <a:avLst>
                <a:gd name="adj" fmla="val 5555"/>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8" name="Google Shape;618;p34"/>
            <p:cNvSpPr/>
            <p:nvPr/>
          </p:nvSpPr>
          <p:spPr>
            <a:xfrm>
              <a:off x="360000" y="258050"/>
              <a:ext cx="8427300" cy="4627500"/>
            </a:xfrm>
            <a:prstGeom prst="roundRect">
              <a:avLst>
                <a:gd name="adj" fmla="val 5555"/>
              </a:avLst>
            </a:prstGeom>
            <a:gradFill>
              <a:gsLst>
                <a:gs pos="0">
                  <a:schemeClr val="lt1"/>
                </a:gs>
                <a:gs pos="100000">
                  <a:srgbClr val="66BEE9">
                    <a:alpha val="34509"/>
                  </a:srgbClr>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19" name="Google Shape;619;p34"/>
            <p:cNvGrpSpPr/>
            <p:nvPr/>
          </p:nvGrpSpPr>
          <p:grpSpPr>
            <a:xfrm rot="10800000" flipH="1">
              <a:off x="4159199" y="4657459"/>
              <a:ext cx="825589" cy="93999"/>
              <a:chOff x="5718423" y="809024"/>
              <a:chExt cx="830071" cy="94500"/>
            </a:xfrm>
          </p:grpSpPr>
          <p:sp>
            <p:nvSpPr>
              <p:cNvPr id="620" name="Google Shape;620;p34"/>
              <p:cNvSpPr/>
              <p:nvPr/>
            </p:nvSpPr>
            <p:spPr>
              <a:xfrm>
                <a:off x="5718423"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1" name="Google Shape;621;p34"/>
              <p:cNvSpPr/>
              <p:nvPr/>
            </p:nvSpPr>
            <p:spPr>
              <a:xfrm>
                <a:off x="596361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2" name="Google Shape;622;p34"/>
              <p:cNvSpPr/>
              <p:nvPr/>
            </p:nvSpPr>
            <p:spPr>
              <a:xfrm>
                <a:off x="620880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3" name="Google Shape;623;p34"/>
              <p:cNvSpPr/>
              <p:nvPr/>
            </p:nvSpPr>
            <p:spPr>
              <a:xfrm>
                <a:off x="645399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24" name="Google Shape;624;p34"/>
            <p:cNvGrpSpPr/>
            <p:nvPr/>
          </p:nvGrpSpPr>
          <p:grpSpPr>
            <a:xfrm>
              <a:off x="720000" y="407061"/>
              <a:ext cx="7704000" cy="262500"/>
              <a:chOff x="433208" y="393425"/>
              <a:chExt cx="7704000" cy="262500"/>
            </a:xfrm>
          </p:grpSpPr>
          <p:sp>
            <p:nvSpPr>
              <p:cNvPr id="625" name="Google Shape;625;p34"/>
              <p:cNvSpPr/>
              <p:nvPr/>
            </p:nvSpPr>
            <p:spPr>
              <a:xfrm>
                <a:off x="433208" y="393425"/>
                <a:ext cx="7704000" cy="262500"/>
              </a:xfrm>
              <a:prstGeom prst="roundRect">
                <a:avLst>
                  <a:gd name="adj" fmla="val 50000"/>
                </a:avLst>
              </a:prstGeom>
              <a:solidFill>
                <a:schemeClr val="dk2"/>
              </a:solidFill>
              <a:ln w="9525" cap="flat" cmpd="sng">
                <a:solidFill>
                  <a:srgbClr val="D2D6FF"/>
                </a:solidFill>
                <a:prstDash val="solid"/>
                <a:round/>
                <a:headEnd type="none" w="sm" len="sm"/>
                <a:tailEnd type="none" w="sm" len="sm"/>
              </a:ln>
              <a:effectLst>
                <a:outerShdw blurRad="57150" dist="19050" dir="5400000" algn="bl" rotWithShape="0">
                  <a:schemeClr val="dk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26" name="Google Shape;626;p34"/>
              <p:cNvGrpSpPr/>
              <p:nvPr/>
            </p:nvGrpSpPr>
            <p:grpSpPr>
              <a:xfrm rot="10800000" flipH="1">
                <a:off x="543498" y="483688"/>
                <a:ext cx="429322" cy="93999"/>
                <a:chOff x="5840230" y="744468"/>
                <a:chExt cx="431653" cy="94500"/>
              </a:xfrm>
            </p:grpSpPr>
            <p:sp>
              <p:nvSpPr>
                <p:cNvPr id="627" name="Google Shape;627;p34"/>
                <p:cNvSpPr/>
                <p:nvPr/>
              </p:nvSpPr>
              <p:spPr>
                <a:xfrm>
                  <a:off x="5840230"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8" name="Google Shape;628;p34"/>
                <p:cNvSpPr/>
                <p:nvPr/>
              </p:nvSpPr>
              <p:spPr>
                <a:xfrm>
                  <a:off x="6008807"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9" name="Google Shape;629;p34"/>
                <p:cNvSpPr/>
                <p:nvPr/>
              </p:nvSpPr>
              <p:spPr>
                <a:xfrm>
                  <a:off x="6177384"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grpSp>
        <p:nvGrpSpPr>
          <p:cNvPr id="630" name="Google Shape;630;p34"/>
          <p:cNvGrpSpPr/>
          <p:nvPr/>
        </p:nvGrpSpPr>
        <p:grpSpPr>
          <a:xfrm>
            <a:off x="9107538" y="1916705"/>
            <a:ext cx="2122421" cy="1497303"/>
            <a:chOff x="486931" y="1114949"/>
            <a:chExt cx="2517900" cy="1776300"/>
          </a:xfrm>
        </p:grpSpPr>
        <p:sp>
          <p:nvSpPr>
            <p:cNvPr id="631" name="Google Shape;631;p34"/>
            <p:cNvSpPr/>
            <p:nvPr/>
          </p:nvSpPr>
          <p:spPr>
            <a:xfrm>
              <a:off x="486931" y="1114949"/>
              <a:ext cx="2517900" cy="1776300"/>
            </a:xfrm>
            <a:prstGeom prst="roundRect">
              <a:avLst>
                <a:gd name="adj" fmla="val 12355"/>
              </a:avLst>
            </a:prstGeom>
            <a:gradFill>
              <a:gsLst>
                <a:gs pos="0">
                  <a:schemeClr val="lt1"/>
                </a:gs>
                <a:gs pos="100000">
                  <a:srgbClr val="F9F8FF">
                    <a:alpha val="86666"/>
                  </a:srgbClr>
                </a:gs>
              </a:gsLst>
              <a:lin ang="5400012" scaled="0"/>
            </a:gradFill>
            <a:ln>
              <a:noFill/>
            </a:ln>
            <a:effectLst>
              <a:outerShdw blurRad="57150" dist="47625" dir="5460000" algn="bl" rotWithShape="0">
                <a:schemeClr val="dk1">
                  <a:alpha val="22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2" name="Google Shape;632;p34"/>
            <p:cNvSpPr/>
            <p:nvPr/>
          </p:nvSpPr>
          <p:spPr>
            <a:xfrm>
              <a:off x="486931" y="1114988"/>
              <a:ext cx="2517900" cy="355200"/>
            </a:xfrm>
            <a:prstGeom prst="round2SameRect">
              <a:avLst>
                <a:gd name="adj1" fmla="val 50000"/>
                <a:gd name="adj2" fmla="val 0"/>
              </a:avLst>
            </a:prstGeom>
            <a:solidFill>
              <a:schemeClr val="dk2"/>
            </a:solidFill>
            <a:ln w="9525" cap="flat" cmpd="sng">
              <a:solidFill>
                <a:srgbClr val="D2D6FF"/>
              </a:solidFill>
              <a:prstDash val="solid"/>
              <a:round/>
              <a:headEnd type="none" w="sm" len="sm"/>
              <a:tailEnd type="none" w="sm" len="sm"/>
            </a:ln>
            <a:effectLst>
              <a:outerShdw blurRad="57150" dist="47625" dir="5400000" algn="bl" rotWithShape="0">
                <a:schemeClr val="dk1">
                  <a:alpha val="1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33" name="Google Shape;633;p34"/>
            <p:cNvGrpSpPr/>
            <p:nvPr/>
          </p:nvGrpSpPr>
          <p:grpSpPr>
            <a:xfrm rot="10800000" flipH="1">
              <a:off x="620929" y="1244995"/>
              <a:ext cx="429322" cy="93999"/>
              <a:chOff x="5578333" y="744468"/>
              <a:chExt cx="431653" cy="94500"/>
            </a:xfrm>
          </p:grpSpPr>
          <p:sp>
            <p:nvSpPr>
              <p:cNvPr id="634" name="Google Shape;634;p34"/>
              <p:cNvSpPr/>
              <p:nvPr/>
            </p:nvSpPr>
            <p:spPr>
              <a:xfrm>
                <a:off x="5578333"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5" name="Google Shape;635;p34"/>
              <p:cNvSpPr/>
              <p:nvPr/>
            </p:nvSpPr>
            <p:spPr>
              <a:xfrm>
                <a:off x="5746910"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6" name="Google Shape;636;p34"/>
              <p:cNvSpPr/>
              <p:nvPr/>
            </p:nvSpPr>
            <p:spPr>
              <a:xfrm>
                <a:off x="5915486"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637" name="Google Shape;637;p34"/>
          <p:cNvGrpSpPr/>
          <p:nvPr/>
        </p:nvGrpSpPr>
        <p:grpSpPr>
          <a:xfrm>
            <a:off x="3329500" y="1611233"/>
            <a:ext cx="5554945" cy="3705205"/>
            <a:chOff x="486897" y="1114972"/>
            <a:chExt cx="5169635" cy="3448200"/>
          </a:xfrm>
        </p:grpSpPr>
        <p:sp>
          <p:nvSpPr>
            <p:cNvPr id="638" name="Google Shape;638;p34"/>
            <p:cNvSpPr/>
            <p:nvPr/>
          </p:nvSpPr>
          <p:spPr>
            <a:xfrm>
              <a:off x="486932" y="1114972"/>
              <a:ext cx="5169600" cy="3448200"/>
            </a:xfrm>
            <a:prstGeom prst="roundRect">
              <a:avLst>
                <a:gd name="adj" fmla="val 7978"/>
              </a:avLst>
            </a:prstGeom>
            <a:gradFill>
              <a:gsLst>
                <a:gs pos="0">
                  <a:schemeClr val="lt1"/>
                </a:gs>
                <a:gs pos="100000">
                  <a:srgbClr val="F9F8FF">
                    <a:alpha val="86666"/>
                  </a:srgbClr>
                </a:gs>
              </a:gsLst>
              <a:lin ang="5400012" scaled="0"/>
            </a:gradFill>
            <a:ln>
              <a:noFill/>
            </a:ln>
            <a:effectLst>
              <a:outerShdw blurRad="57150" dist="47625" dir="5460000" algn="bl" rotWithShape="0">
                <a:schemeClr val="dk1">
                  <a:alpha val="22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9" name="Google Shape;639;p34"/>
            <p:cNvSpPr/>
            <p:nvPr/>
          </p:nvSpPr>
          <p:spPr>
            <a:xfrm>
              <a:off x="486897" y="1115004"/>
              <a:ext cx="5169600" cy="355200"/>
            </a:xfrm>
            <a:prstGeom prst="round2SameRect">
              <a:avLst>
                <a:gd name="adj1" fmla="val 50000"/>
                <a:gd name="adj2" fmla="val 0"/>
              </a:avLst>
            </a:prstGeom>
            <a:solidFill>
              <a:schemeClr val="dk2"/>
            </a:solidFill>
            <a:ln w="9525" cap="flat" cmpd="sng">
              <a:solidFill>
                <a:srgbClr val="D2D6FF"/>
              </a:solidFill>
              <a:prstDash val="solid"/>
              <a:round/>
              <a:headEnd type="none" w="sm" len="sm"/>
              <a:tailEnd type="none" w="sm" len="sm"/>
            </a:ln>
            <a:effectLst>
              <a:outerShdw blurRad="57150" dist="47625" dir="5400000" algn="bl" rotWithShape="0">
                <a:schemeClr val="dk1">
                  <a:alpha val="1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40" name="Google Shape;640;p34"/>
            <p:cNvGrpSpPr/>
            <p:nvPr/>
          </p:nvGrpSpPr>
          <p:grpSpPr>
            <a:xfrm rot="10800000" flipH="1">
              <a:off x="620929" y="1244995"/>
              <a:ext cx="429322" cy="93999"/>
              <a:chOff x="5578333" y="744468"/>
              <a:chExt cx="431653" cy="94500"/>
            </a:xfrm>
          </p:grpSpPr>
          <p:sp>
            <p:nvSpPr>
              <p:cNvPr id="641" name="Google Shape;641;p34"/>
              <p:cNvSpPr/>
              <p:nvPr/>
            </p:nvSpPr>
            <p:spPr>
              <a:xfrm>
                <a:off x="5578333"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2" name="Google Shape;642;p34"/>
              <p:cNvSpPr/>
              <p:nvPr/>
            </p:nvSpPr>
            <p:spPr>
              <a:xfrm>
                <a:off x="5746910"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3" name="Google Shape;643;p34"/>
              <p:cNvSpPr/>
              <p:nvPr/>
            </p:nvSpPr>
            <p:spPr>
              <a:xfrm>
                <a:off x="5915486"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644" name="Google Shape;644;p34"/>
          <p:cNvGrpSpPr/>
          <p:nvPr/>
        </p:nvGrpSpPr>
        <p:grpSpPr>
          <a:xfrm>
            <a:off x="974371" y="1916705"/>
            <a:ext cx="2122421" cy="1497303"/>
            <a:chOff x="486931" y="1114949"/>
            <a:chExt cx="2517900" cy="1776300"/>
          </a:xfrm>
        </p:grpSpPr>
        <p:sp>
          <p:nvSpPr>
            <p:cNvPr id="645" name="Google Shape;645;p34"/>
            <p:cNvSpPr/>
            <p:nvPr/>
          </p:nvSpPr>
          <p:spPr>
            <a:xfrm>
              <a:off x="486931" y="1114949"/>
              <a:ext cx="2517900" cy="1776300"/>
            </a:xfrm>
            <a:prstGeom prst="roundRect">
              <a:avLst>
                <a:gd name="adj" fmla="val 12355"/>
              </a:avLst>
            </a:prstGeom>
            <a:gradFill>
              <a:gsLst>
                <a:gs pos="0">
                  <a:schemeClr val="lt1"/>
                </a:gs>
                <a:gs pos="100000">
                  <a:srgbClr val="F9F8FF">
                    <a:alpha val="86666"/>
                  </a:srgbClr>
                </a:gs>
              </a:gsLst>
              <a:lin ang="5400012" scaled="0"/>
            </a:gradFill>
            <a:ln>
              <a:noFill/>
            </a:ln>
            <a:effectLst>
              <a:outerShdw blurRad="57150" dist="47625" dir="5460000" algn="bl" rotWithShape="0">
                <a:schemeClr val="dk1">
                  <a:alpha val="22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6" name="Google Shape;646;p34"/>
            <p:cNvSpPr/>
            <p:nvPr/>
          </p:nvSpPr>
          <p:spPr>
            <a:xfrm>
              <a:off x="486931" y="1114988"/>
              <a:ext cx="2517900" cy="355200"/>
            </a:xfrm>
            <a:prstGeom prst="round2SameRect">
              <a:avLst>
                <a:gd name="adj1" fmla="val 50000"/>
                <a:gd name="adj2" fmla="val 0"/>
              </a:avLst>
            </a:prstGeom>
            <a:solidFill>
              <a:schemeClr val="dk2"/>
            </a:solidFill>
            <a:ln w="9525" cap="flat" cmpd="sng">
              <a:solidFill>
                <a:srgbClr val="D2D6FF"/>
              </a:solidFill>
              <a:prstDash val="solid"/>
              <a:round/>
              <a:headEnd type="none" w="sm" len="sm"/>
              <a:tailEnd type="none" w="sm" len="sm"/>
            </a:ln>
            <a:effectLst>
              <a:outerShdw blurRad="57150" dist="47625" dir="5400000" algn="bl" rotWithShape="0">
                <a:schemeClr val="dk1">
                  <a:alpha val="1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47" name="Google Shape;647;p34"/>
            <p:cNvGrpSpPr/>
            <p:nvPr/>
          </p:nvGrpSpPr>
          <p:grpSpPr>
            <a:xfrm rot="10800000" flipH="1">
              <a:off x="620929" y="1244995"/>
              <a:ext cx="429322" cy="93999"/>
              <a:chOff x="5578333" y="744468"/>
              <a:chExt cx="431653" cy="94500"/>
            </a:xfrm>
          </p:grpSpPr>
          <p:sp>
            <p:nvSpPr>
              <p:cNvPr id="648" name="Google Shape;648;p34"/>
              <p:cNvSpPr/>
              <p:nvPr/>
            </p:nvSpPr>
            <p:spPr>
              <a:xfrm>
                <a:off x="5578333"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9" name="Google Shape;649;p34"/>
              <p:cNvSpPr/>
              <p:nvPr/>
            </p:nvSpPr>
            <p:spPr>
              <a:xfrm>
                <a:off x="5746910"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0" name="Google Shape;650;p34"/>
              <p:cNvSpPr/>
              <p:nvPr/>
            </p:nvSpPr>
            <p:spPr>
              <a:xfrm>
                <a:off x="5915486"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2076720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0D365E57-99D8-7641-80A4-9871B6F9C882}"/>
              </a:ext>
            </a:extLst>
          </p:cNvPr>
          <p:cNvSpPr>
            <a:spLocks noGrp="1" noChangeArrowheads="1"/>
          </p:cNvSpPr>
          <p:nvPr>
            <p:ph type="dt" sz="half" idx="10"/>
          </p:nvPr>
        </p:nvSpPr>
        <p:spPr/>
        <p:txBody>
          <a:bodyPr/>
          <a:lstStyle>
            <a:lvl1pPr eaLnBrk="0" hangingPunct="0">
              <a:defRPr/>
            </a:lvl1pPr>
          </a:lstStyle>
          <a:p>
            <a:pPr>
              <a:defRPr/>
            </a:pPr>
            <a:endParaRPr lang="en-US"/>
          </a:p>
        </p:txBody>
      </p:sp>
      <p:sp>
        <p:nvSpPr>
          <p:cNvPr id="5" name="Rectangle 5">
            <a:extLst>
              <a:ext uri="{FF2B5EF4-FFF2-40B4-BE49-F238E27FC236}">
                <a16:creationId xmlns:a16="http://schemas.microsoft.com/office/drawing/2014/main" id="{3E095108-80AB-6444-8F26-E12E2B107EF0}"/>
              </a:ext>
            </a:extLst>
          </p:cNvPr>
          <p:cNvSpPr>
            <a:spLocks noGrp="1" noChangeArrowheads="1"/>
          </p:cNvSpPr>
          <p:nvPr>
            <p:ph type="ftr" sz="quarter" idx="11"/>
          </p:nvPr>
        </p:nvSpPr>
        <p:spPr/>
        <p:txBody>
          <a:bodyPr/>
          <a:lstStyle>
            <a:lvl1pPr eaLnBrk="0" hangingPunct="0">
              <a:defRPr/>
            </a:lvl1pPr>
          </a:lstStyle>
          <a:p>
            <a:pPr>
              <a:defRPr/>
            </a:pPr>
            <a:endParaRPr lang="en-US"/>
          </a:p>
        </p:txBody>
      </p:sp>
      <p:sp>
        <p:nvSpPr>
          <p:cNvPr id="6" name="Rectangle 6">
            <a:extLst>
              <a:ext uri="{FF2B5EF4-FFF2-40B4-BE49-F238E27FC236}">
                <a16:creationId xmlns:a16="http://schemas.microsoft.com/office/drawing/2014/main" id="{44A0CD1F-6875-AF49-944F-11440A39C61B}"/>
              </a:ext>
            </a:extLst>
          </p:cNvPr>
          <p:cNvSpPr>
            <a:spLocks noGrp="1" noChangeArrowheads="1"/>
          </p:cNvSpPr>
          <p:nvPr>
            <p:ph type="sldNum" sz="quarter" idx="12"/>
          </p:nvPr>
        </p:nvSpPr>
        <p:spPr/>
        <p:txBody>
          <a:bodyPr/>
          <a:lstStyle>
            <a:lvl1pPr eaLnBrk="0" hangingPunct="0">
              <a:defRPr/>
            </a:lvl1pPr>
          </a:lstStyle>
          <a:p>
            <a:fld id="{58DFA51D-4865-DA47-891A-9A18F64806DB}" type="slidenum">
              <a:rPr lang="en-US" altLang="en-VN"/>
              <a:pPr/>
              <a:t>‹#›</a:t>
            </a:fld>
            <a:endParaRPr lang="en-US" altLang="en-VN"/>
          </a:p>
        </p:txBody>
      </p:sp>
    </p:spTree>
    <p:extLst>
      <p:ext uri="{BB962C8B-B14F-4D97-AF65-F5344CB8AC3E}">
        <p14:creationId xmlns:p14="http://schemas.microsoft.com/office/powerpoint/2010/main" val="35433229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624214F-CF51-1E41-8634-F4ABE0D1E4AB}"/>
              </a:ext>
            </a:extLst>
          </p:cNvPr>
          <p:cNvSpPr>
            <a:spLocks noGrp="1" noChangeArrowheads="1"/>
          </p:cNvSpPr>
          <p:nvPr>
            <p:ph type="dt" sz="half" idx="10"/>
          </p:nvPr>
        </p:nvSpPr>
        <p:spPr/>
        <p:txBody>
          <a:bodyPr/>
          <a:lstStyle>
            <a:lvl1pPr eaLnBrk="0" hangingPunct="0">
              <a:defRPr/>
            </a:lvl1pPr>
          </a:lstStyle>
          <a:p>
            <a:pPr>
              <a:defRPr/>
            </a:pPr>
            <a:endParaRPr lang="en-US"/>
          </a:p>
        </p:txBody>
      </p:sp>
      <p:sp>
        <p:nvSpPr>
          <p:cNvPr id="5" name="Rectangle 5">
            <a:extLst>
              <a:ext uri="{FF2B5EF4-FFF2-40B4-BE49-F238E27FC236}">
                <a16:creationId xmlns:a16="http://schemas.microsoft.com/office/drawing/2014/main" id="{8757551A-6C29-B343-A23F-6C8E8158FAE6}"/>
              </a:ext>
            </a:extLst>
          </p:cNvPr>
          <p:cNvSpPr>
            <a:spLocks noGrp="1" noChangeArrowheads="1"/>
          </p:cNvSpPr>
          <p:nvPr>
            <p:ph type="ftr" sz="quarter" idx="11"/>
          </p:nvPr>
        </p:nvSpPr>
        <p:spPr/>
        <p:txBody>
          <a:bodyPr/>
          <a:lstStyle>
            <a:lvl1pPr eaLnBrk="0" hangingPunct="0">
              <a:defRPr/>
            </a:lvl1pPr>
          </a:lstStyle>
          <a:p>
            <a:pPr>
              <a:defRPr/>
            </a:pPr>
            <a:endParaRPr lang="en-US"/>
          </a:p>
        </p:txBody>
      </p:sp>
      <p:sp>
        <p:nvSpPr>
          <p:cNvPr id="6" name="Rectangle 6">
            <a:extLst>
              <a:ext uri="{FF2B5EF4-FFF2-40B4-BE49-F238E27FC236}">
                <a16:creationId xmlns:a16="http://schemas.microsoft.com/office/drawing/2014/main" id="{E31A34CE-7F70-FB44-AEB3-077445C121FF}"/>
              </a:ext>
            </a:extLst>
          </p:cNvPr>
          <p:cNvSpPr>
            <a:spLocks noGrp="1" noChangeArrowheads="1"/>
          </p:cNvSpPr>
          <p:nvPr>
            <p:ph type="sldNum" sz="quarter" idx="12"/>
          </p:nvPr>
        </p:nvSpPr>
        <p:spPr/>
        <p:txBody>
          <a:bodyPr/>
          <a:lstStyle>
            <a:lvl1pPr eaLnBrk="0" hangingPunct="0">
              <a:defRPr/>
            </a:lvl1pPr>
          </a:lstStyle>
          <a:p>
            <a:fld id="{3D6F2D61-99E4-E04F-BBB2-322A625A8BD0}" type="slidenum">
              <a:rPr lang="en-US" altLang="en-VN"/>
              <a:pPr/>
              <a:t>‹#›</a:t>
            </a:fld>
            <a:endParaRPr lang="en-US" altLang="en-VN"/>
          </a:p>
        </p:txBody>
      </p:sp>
    </p:spTree>
    <p:extLst>
      <p:ext uri="{BB962C8B-B14F-4D97-AF65-F5344CB8AC3E}">
        <p14:creationId xmlns:p14="http://schemas.microsoft.com/office/powerpoint/2010/main" val="25304255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7E2A4DF4-B3A8-3745-987A-D81746126A60}"/>
              </a:ext>
            </a:extLst>
          </p:cNvPr>
          <p:cNvSpPr>
            <a:spLocks noGrp="1" noChangeArrowheads="1"/>
          </p:cNvSpPr>
          <p:nvPr>
            <p:ph type="dt" sz="half" idx="10"/>
          </p:nvPr>
        </p:nvSpPr>
        <p:spPr/>
        <p:txBody>
          <a:bodyPr/>
          <a:lstStyle>
            <a:lvl1pPr eaLnBrk="0" hangingPunct="0">
              <a:defRPr/>
            </a:lvl1pPr>
          </a:lstStyle>
          <a:p>
            <a:pPr>
              <a:defRPr/>
            </a:pPr>
            <a:endParaRPr lang="en-US"/>
          </a:p>
        </p:txBody>
      </p:sp>
      <p:sp>
        <p:nvSpPr>
          <p:cNvPr id="5" name="Rectangle 5">
            <a:extLst>
              <a:ext uri="{FF2B5EF4-FFF2-40B4-BE49-F238E27FC236}">
                <a16:creationId xmlns:a16="http://schemas.microsoft.com/office/drawing/2014/main" id="{531ADC20-45DD-FB49-B4AB-74BDA95A2867}"/>
              </a:ext>
            </a:extLst>
          </p:cNvPr>
          <p:cNvSpPr>
            <a:spLocks noGrp="1" noChangeArrowheads="1"/>
          </p:cNvSpPr>
          <p:nvPr>
            <p:ph type="ftr" sz="quarter" idx="11"/>
          </p:nvPr>
        </p:nvSpPr>
        <p:spPr/>
        <p:txBody>
          <a:bodyPr/>
          <a:lstStyle>
            <a:lvl1pPr eaLnBrk="0" hangingPunct="0">
              <a:defRPr/>
            </a:lvl1pPr>
          </a:lstStyle>
          <a:p>
            <a:pPr>
              <a:defRPr/>
            </a:pPr>
            <a:endParaRPr lang="en-US"/>
          </a:p>
        </p:txBody>
      </p:sp>
      <p:sp>
        <p:nvSpPr>
          <p:cNvPr id="6" name="Rectangle 6">
            <a:extLst>
              <a:ext uri="{FF2B5EF4-FFF2-40B4-BE49-F238E27FC236}">
                <a16:creationId xmlns:a16="http://schemas.microsoft.com/office/drawing/2014/main" id="{A2FC17FC-D3CD-3148-A4E7-FC786892BDA6}"/>
              </a:ext>
            </a:extLst>
          </p:cNvPr>
          <p:cNvSpPr>
            <a:spLocks noGrp="1" noChangeArrowheads="1"/>
          </p:cNvSpPr>
          <p:nvPr>
            <p:ph type="sldNum" sz="quarter" idx="12"/>
          </p:nvPr>
        </p:nvSpPr>
        <p:spPr/>
        <p:txBody>
          <a:bodyPr/>
          <a:lstStyle>
            <a:lvl1pPr eaLnBrk="0" hangingPunct="0">
              <a:defRPr/>
            </a:lvl1pPr>
          </a:lstStyle>
          <a:p>
            <a:fld id="{DFF1CDE6-11A4-3240-AA81-4C8E897C7468}" type="slidenum">
              <a:rPr lang="en-US" altLang="en-VN"/>
              <a:pPr/>
              <a:t>‹#›</a:t>
            </a:fld>
            <a:endParaRPr lang="en-US" altLang="en-VN"/>
          </a:p>
        </p:txBody>
      </p:sp>
    </p:spTree>
    <p:extLst>
      <p:ext uri="{BB962C8B-B14F-4D97-AF65-F5344CB8AC3E}">
        <p14:creationId xmlns:p14="http://schemas.microsoft.com/office/powerpoint/2010/main" val="21724624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4E8DC3-D4C9-D541-A975-203F0FA67450}"/>
              </a:ext>
            </a:extLst>
          </p:cNvPr>
          <p:cNvSpPr>
            <a:spLocks noGrp="1" noChangeArrowheads="1"/>
          </p:cNvSpPr>
          <p:nvPr>
            <p:ph type="dt" sz="half" idx="10"/>
          </p:nvPr>
        </p:nvSpPr>
        <p:spPr/>
        <p:txBody>
          <a:bodyPr/>
          <a:lstStyle>
            <a:lvl1pPr eaLnBrk="0" hangingPunct="0">
              <a:defRPr/>
            </a:lvl1pPr>
          </a:lstStyle>
          <a:p>
            <a:pPr>
              <a:defRPr/>
            </a:pPr>
            <a:endParaRPr lang="en-US"/>
          </a:p>
        </p:txBody>
      </p:sp>
      <p:sp>
        <p:nvSpPr>
          <p:cNvPr id="6" name="Footer Placeholder 5">
            <a:extLst>
              <a:ext uri="{FF2B5EF4-FFF2-40B4-BE49-F238E27FC236}">
                <a16:creationId xmlns:a16="http://schemas.microsoft.com/office/drawing/2014/main" id="{55A89F3E-22DB-9C42-8B34-A54BCEE6EE96}"/>
              </a:ext>
            </a:extLst>
          </p:cNvPr>
          <p:cNvSpPr>
            <a:spLocks noGrp="1" noChangeArrowheads="1"/>
          </p:cNvSpPr>
          <p:nvPr>
            <p:ph type="ftr" sz="quarter" idx="11"/>
          </p:nvPr>
        </p:nvSpPr>
        <p:spPr/>
        <p:txBody>
          <a:bodyPr/>
          <a:lstStyle>
            <a:lvl1pPr eaLnBrk="0" hangingPunct="0">
              <a:defRPr/>
            </a:lvl1pPr>
          </a:lstStyle>
          <a:p>
            <a:pPr>
              <a:defRPr/>
            </a:pPr>
            <a:endParaRPr lang="en-US"/>
          </a:p>
        </p:txBody>
      </p:sp>
      <p:sp>
        <p:nvSpPr>
          <p:cNvPr id="7" name="Slide Number Placeholder 6">
            <a:extLst>
              <a:ext uri="{FF2B5EF4-FFF2-40B4-BE49-F238E27FC236}">
                <a16:creationId xmlns:a16="http://schemas.microsoft.com/office/drawing/2014/main" id="{1FF1A40A-51DC-4749-9965-57EFDF7AEA52}"/>
              </a:ext>
            </a:extLst>
          </p:cNvPr>
          <p:cNvSpPr>
            <a:spLocks noGrp="1" noChangeArrowheads="1"/>
          </p:cNvSpPr>
          <p:nvPr>
            <p:ph type="sldNum" sz="quarter" idx="12"/>
          </p:nvPr>
        </p:nvSpPr>
        <p:spPr/>
        <p:txBody>
          <a:bodyPr/>
          <a:lstStyle>
            <a:lvl1pPr eaLnBrk="0" hangingPunct="0">
              <a:defRPr/>
            </a:lvl1pPr>
          </a:lstStyle>
          <a:p>
            <a:fld id="{8F3B1020-44FC-6042-961C-90787B7CD744}" type="slidenum">
              <a:rPr lang="en-US" altLang="en-VN"/>
              <a:pPr/>
              <a:t>‹#›</a:t>
            </a:fld>
            <a:endParaRPr lang="en-US" altLang="en-VN"/>
          </a:p>
        </p:txBody>
      </p:sp>
    </p:spTree>
    <p:extLst>
      <p:ext uri="{BB962C8B-B14F-4D97-AF65-F5344CB8AC3E}">
        <p14:creationId xmlns:p14="http://schemas.microsoft.com/office/powerpoint/2010/main" val="1572275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56162AC9-BAEE-9F45-8423-50C8F5CA26CB}"/>
              </a:ext>
            </a:extLst>
          </p:cNvPr>
          <p:cNvSpPr>
            <a:spLocks noGrp="1" noChangeArrowheads="1"/>
          </p:cNvSpPr>
          <p:nvPr>
            <p:ph type="dt" sz="half" idx="10"/>
          </p:nvPr>
        </p:nvSpPr>
        <p:spPr/>
        <p:txBody>
          <a:bodyPr/>
          <a:lstStyle>
            <a:lvl1pPr eaLnBrk="0" hangingPunct="0">
              <a:defRPr/>
            </a:lvl1pPr>
          </a:lstStyle>
          <a:p>
            <a:pPr>
              <a:defRPr/>
            </a:pPr>
            <a:endParaRPr lang="en-US"/>
          </a:p>
        </p:txBody>
      </p:sp>
      <p:sp>
        <p:nvSpPr>
          <p:cNvPr id="8" name="Rectangle 5">
            <a:extLst>
              <a:ext uri="{FF2B5EF4-FFF2-40B4-BE49-F238E27FC236}">
                <a16:creationId xmlns:a16="http://schemas.microsoft.com/office/drawing/2014/main" id="{77232AF7-0515-B04B-8700-EFBB96798F8B}"/>
              </a:ext>
            </a:extLst>
          </p:cNvPr>
          <p:cNvSpPr>
            <a:spLocks noGrp="1" noChangeArrowheads="1"/>
          </p:cNvSpPr>
          <p:nvPr>
            <p:ph type="ftr" sz="quarter" idx="11"/>
          </p:nvPr>
        </p:nvSpPr>
        <p:spPr/>
        <p:txBody>
          <a:bodyPr/>
          <a:lstStyle>
            <a:lvl1pPr eaLnBrk="0" hangingPunct="0">
              <a:defRPr/>
            </a:lvl1pPr>
          </a:lstStyle>
          <a:p>
            <a:pPr>
              <a:defRPr/>
            </a:pPr>
            <a:endParaRPr lang="en-US"/>
          </a:p>
        </p:txBody>
      </p:sp>
      <p:sp>
        <p:nvSpPr>
          <p:cNvPr id="9" name="Rectangle 6">
            <a:extLst>
              <a:ext uri="{FF2B5EF4-FFF2-40B4-BE49-F238E27FC236}">
                <a16:creationId xmlns:a16="http://schemas.microsoft.com/office/drawing/2014/main" id="{57F49262-E98F-4A4B-A775-1A5B01FD5D11}"/>
              </a:ext>
            </a:extLst>
          </p:cNvPr>
          <p:cNvSpPr>
            <a:spLocks noGrp="1" noChangeArrowheads="1"/>
          </p:cNvSpPr>
          <p:nvPr>
            <p:ph type="sldNum" sz="quarter" idx="12"/>
          </p:nvPr>
        </p:nvSpPr>
        <p:spPr/>
        <p:txBody>
          <a:bodyPr/>
          <a:lstStyle>
            <a:lvl1pPr eaLnBrk="0" hangingPunct="0">
              <a:defRPr/>
            </a:lvl1pPr>
          </a:lstStyle>
          <a:p>
            <a:fld id="{94F9BE28-A807-2949-A77E-C83165159303}" type="slidenum">
              <a:rPr lang="en-US" altLang="en-VN"/>
              <a:pPr/>
              <a:t>‹#›</a:t>
            </a:fld>
            <a:endParaRPr lang="en-US" altLang="en-VN"/>
          </a:p>
        </p:txBody>
      </p:sp>
    </p:spTree>
    <p:extLst>
      <p:ext uri="{BB962C8B-B14F-4D97-AF65-F5344CB8AC3E}">
        <p14:creationId xmlns:p14="http://schemas.microsoft.com/office/powerpoint/2010/main" val="8495274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0E78B3B-2D81-EC4B-8819-5616DF197EDB}"/>
              </a:ext>
            </a:extLst>
          </p:cNvPr>
          <p:cNvSpPr>
            <a:spLocks noGrp="1" noChangeArrowheads="1"/>
          </p:cNvSpPr>
          <p:nvPr>
            <p:ph type="dt" sz="half" idx="10"/>
          </p:nvPr>
        </p:nvSpPr>
        <p:spPr/>
        <p:txBody>
          <a:bodyPr/>
          <a:lstStyle>
            <a:lvl1pPr eaLnBrk="0" hangingPunct="0">
              <a:defRPr/>
            </a:lvl1pPr>
          </a:lstStyle>
          <a:p>
            <a:pPr>
              <a:defRPr/>
            </a:pPr>
            <a:endParaRPr lang="en-US"/>
          </a:p>
        </p:txBody>
      </p:sp>
      <p:sp>
        <p:nvSpPr>
          <p:cNvPr id="4" name="Rectangle 5">
            <a:extLst>
              <a:ext uri="{FF2B5EF4-FFF2-40B4-BE49-F238E27FC236}">
                <a16:creationId xmlns:a16="http://schemas.microsoft.com/office/drawing/2014/main" id="{0AEEB2FA-3C50-8140-A0E2-492A1EDECA43}"/>
              </a:ext>
            </a:extLst>
          </p:cNvPr>
          <p:cNvSpPr>
            <a:spLocks noGrp="1" noChangeArrowheads="1"/>
          </p:cNvSpPr>
          <p:nvPr>
            <p:ph type="ftr" sz="quarter" idx="11"/>
          </p:nvPr>
        </p:nvSpPr>
        <p:spPr/>
        <p:txBody>
          <a:bodyPr/>
          <a:lstStyle>
            <a:lvl1pPr eaLnBrk="0" hangingPunct="0">
              <a:defRPr/>
            </a:lvl1pPr>
          </a:lstStyle>
          <a:p>
            <a:pPr>
              <a:defRPr/>
            </a:pPr>
            <a:endParaRPr lang="en-US"/>
          </a:p>
        </p:txBody>
      </p:sp>
      <p:sp>
        <p:nvSpPr>
          <p:cNvPr id="5" name="Rectangle 6">
            <a:extLst>
              <a:ext uri="{FF2B5EF4-FFF2-40B4-BE49-F238E27FC236}">
                <a16:creationId xmlns:a16="http://schemas.microsoft.com/office/drawing/2014/main" id="{0AA87872-1C1D-7545-85DC-55D88EE5BA20}"/>
              </a:ext>
            </a:extLst>
          </p:cNvPr>
          <p:cNvSpPr>
            <a:spLocks noGrp="1" noChangeArrowheads="1"/>
          </p:cNvSpPr>
          <p:nvPr>
            <p:ph type="sldNum" sz="quarter" idx="12"/>
          </p:nvPr>
        </p:nvSpPr>
        <p:spPr/>
        <p:txBody>
          <a:bodyPr/>
          <a:lstStyle>
            <a:lvl1pPr eaLnBrk="0" hangingPunct="0">
              <a:defRPr/>
            </a:lvl1pPr>
          </a:lstStyle>
          <a:p>
            <a:fld id="{E54474C4-A67D-464B-AD9F-F03E1AC20486}" type="slidenum">
              <a:rPr lang="en-US" altLang="en-VN"/>
              <a:pPr/>
              <a:t>‹#›</a:t>
            </a:fld>
            <a:endParaRPr lang="en-US" altLang="en-VN"/>
          </a:p>
        </p:txBody>
      </p:sp>
    </p:spTree>
    <p:extLst>
      <p:ext uri="{BB962C8B-B14F-4D97-AF65-F5344CB8AC3E}">
        <p14:creationId xmlns:p14="http://schemas.microsoft.com/office/powerpoint/2010/main" val="20454873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37C0344-3F1D-4847-BC8B-2B9241CC7E63}"/>
              </a:ext>
            </a:extLst>
          </p:cNvPr>
          <p:cNvSpPr>
            <a:spLocks noGrp="1" noChangeArrowheads="1"/>
          </p:cNvSpPr>
          <p:nvPr>
            <p:ph type="dt" sz="half" idx="10"/>
          </p:nvPr>
        </p:nvSpPr>
        <p:spPr/>
        <p:txBody>
          <a:bodyPr/>
          <a:lstStyle>
            <a:lvl1pPr eaLnBrk="0" hangingPunct="0">
              <a:defRPr/>
            </a:lvl1pPr>
          </a:lstStyle>
          <a:p>
            <a:pPr>
              <a:defRPr/>
            </a:pPr>
            <a:endParaRPr lang="en-US"/>
          </a:p>
        </p:txBody>
      </p:sp>
      <p:sp>
        <p:nvSpPr>
          <p:cNvPr id="3" name="Rectangle 5">
            <a:extLst>
              <a:ext uri="{FF2B5EF4-FFF2-40B4-BE49-F238E27FC236}">
                <a16:creationId xmlns:a16="http://schemas.microsoft.com/office/drawing/2014/main" id="{7C505B36-0761-F646-8D74-2356B83923E3}"/>
              </a:ext>
            </a:extLst>
          </p:cNvPr>
          <p:cNvSpPr>
            <a:spLocks noGrp="1" noChangeArrowheads="1"/>
          </p:cNvSpPr>
          <p:nvPr>
            <p:ph type="ftr" sz="quarter" idx="11"/>
          </p:nvPr>
        </p:nvSpPr>
        <p:spPr/>
        <p:txBody>
          <a:bodyPr/>
          <a:lstStyle>
            <a:lvl1pPr eaLnBrk="0" hangingPunct="0">
              <a:defRPr/>
            </a:lvl1pPr>
          </a:lstStyle>
          <a:p>
            <a:pPr>
              <a:defRPr/>
            </a:pPr>
            <a:endParaRPr lang="en-US"/>
          </a:p>
        </p:txBody>
      </p:sp>
      <p:sp>
        <p:nvSpPr>
          <p:cNvPr id="4" name="Rectangle 6">
            <a:extLst>
              <a:ext uri="{FF2B5EF4-FFF2-40B4-BE49-F238E27FC236}">
                <a16:creationId xmlns:a16="http://schemas.microsoft.com/office/drawing/2014/main" id="{1DE8AB17-52FD-8E47-B549-21BACCE3CB37}"/>
              </a:ext>
            </a:extLst>
          </p:cNvPr>
          <p:cNvSpPr>
            <a:spLocks noGrp="1" noChangeArrowheads="1"/>
          </p:cNvSpPr>
          <p:nvPr>
            <p:ph type="sldNum" sz="quarter" idx="12"/>
          </p:nvPr>
        </p:nvSpPr>
        <p:spPr/>
        <p:txBody>
          <a:bodyPr/>
          <a:lstStyle>
            <a:lvl1pPr eaLnBrk="0" hangingPunct="0">
              <a:defRPr/>
            </a:lvl1pPr>
          </a:lstStyle>
          <a:p>
            <a:fld id="{6BF313F7-D2B9-3844-90ED-11AD06A2D0F7}" type="slidenum">
              <a:rPr lang="en-US" altLang="en-VN"/>
              <a:pPr/>
              <a:t>‹#›</a:t>
            </a:fld>
            <a:endParaRPr lang="en-US" altLang="en-VN"/>
          </a:p>
        </p:txBody>
      </p:sp>
    </p:spTree>
    <p:extLst>
      <p:ext uri="{BB962C8B-B14F-4D97-AF65-F5344CB8AC3E}">
        <p14:creationId xmlns:p14="http://schemas.microsoft.com/office/powerpoint/2010/main" val="4466747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AB33ABE3-12D9-854E-B22D-D7E54C81AA01}"/>
              </a:ext>
            </a:extLst>
          </p:cNvPr>
          <p:cNvSpPr>
            <a:spLocks noGrp="1" noChangeArrowheads="1"/>
          </p:cNvSpPr>
          <p:nvPr>
            <p:ph type="dt" sz="half" idx="10"/>
          </p:nvPr>
        </p:nvSpPr>
        <p:spPr/>
        <p:txBody>
          <a:bodyPr/>
          <a:lstStyle>
            <a:lvl1pPr eaLnBrk="0" hangingPunct="0">
              <a:defRPr/>
            </a:lvl1pPr>
          </a:lstStyle>
          <a:p>
            <a:pPr>
              <a:defRPr/>
            </a:pPr>
            <a:endParaRPr lang="en-US"/>
          </a:p>
        </p:txBody>
      </p:sp>
      <p:sp>
        <p:nvSpPr>
          <p:cNvPr id="6" name="Footer Placeholder 5">
            <a:extLst>
              <a:ext uri="{FF2B5EF4-FFF2-40B4-BE49-F238E27FC236}">
                <a16:creationId xmlns:a16="http://schemas.microsoft.com/office/drawing/2014/main" id="{21FE375B-C750-C341-B3CF-1E80033E2800}"/>
              </a:ext>
            </a:extLst>
          </p:cNvPr>
          <p:cNvSpPr>
            <a:spLocks noGrp="1" noChangeArrowheads="1"/>
          </p:cNvSpPr>
          <p:nvPr>
            <p:ph type="ftr" sz="quarter" idx="11"/>
          </p:nvPr>
        </p:nvSpPr>
        <p:spPr/>
        <p:txBody>
          <a:bodyPr/>
          <a:lstStyle>
            <a:lvl1pPr eaLnBrk="0" hangingPunct="0">
              <a:defRPr/>
            </a:lvl1pPr>
          </a:lstStyle>
          <a:p>
            <a:pPr>
              <a:defRPr/>
            </a:pPr>
            <a:endParaRPr lang="en-US"/>
          </a:p>
        </p:txBody>
      </p:sp>
      <p:sp>
        <p:nvSpPr>
          <p:cNvPr id="7" name="Slide Number Placeholder 6">
            <a:extLst>
              <a:ext uri="{FF2B5EF4-FFF2-40B4-BE49-F238E27FC236}">
                <a16:creationId xmlns:a16="http://schemas.microsoft.com/office/drawing/2014/main" id="{9ACABA6E-684D-4544-BB32-E96203297CD7}"/>
              </a:ext>
            </a:extLst>
          </p:cNvPr>
          <p:cNvSpPr>
            <a:spLocks noGrp="1" noChangeArrowheads="1"/>
          </p:cNvSpPr>
          <p:nvPr>
            <p:ph type="sldNum" sz="quarter" idx="12"/>
          </p:nvPr>
        </p:nvSpPr>
        <p:spPr/>
        <p:txBody>
          <a:bodyPr/>
          <a:lstStyle>
            <a:lvl1pPr eaLnBrk="0" hangingPunct="0">
              <a:defRPr/>
            </a:lvl1pPr>
          </a:lstStyle>
          <a:p>
            <a:fld id="{9366BEE0-A6A8-0A45-ADB4-7558A4CF69AD}" type="slidenum">
              <a:rPr lang="en-US" altLang="en-VN"/>
              <a:pPr/>
              <a:t>‹#›</a:t>
            </a:fld>
            <a:endParaRPr lang="en-US" altLang="en-VN"/>
          </a:p>
        </p:txBody>
      </p:sp>
    </p:spTree>
    <p:extLst>
      <p:ext uri="{BB962C8B-B14F-4D97-AF65-F5344CB8AC3E}">
        <p14:creationId xmlns:p14="http://schemas.microsoft.com/office/powerpoint/2010/main" val="42078443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7D1DA2C4-7395-5B40-B907-4370EE0CAC33}"/>
              </a:ext>
            </a:extLst>
          </p:cNvPr>
          <p:cNvSpPr>
            <a:spLocks noGrp="1" noChangeArrowheads="1"/>
          </p:cNvSpPr>
          <p:nvPr>
            <p:ph type="dt" sz="half" idx="10"/>
          </p:nvPr>
        </p:nvSpPr>
        <p:spPr/>
        <p:txBody>
          <a:bodyPr/>
          <a:lstStyle>
            <a:lvl1pPr eaLnBrk="0" hangingPunct="0">
              <a:defRPr/>
            </a:lvl1pPr>
          </a:lstStyle>
          <a:p>
            <a:pPr>
              <a:defRPr/>
            </a:pPr>
            <a:endParaRPr lang="en-US"/>
          </a:p>
        </p:txBody>
      </p:sp>
      <p:sp>
        <p:nvSpPr>
          <p:cNvPr id="6" name="Footer Placeholder 5">
            <a:extLst>
              <a:ext uri="{FF2B5EF4-FFF2-40B4-BE49-F238E27FC236}">
                <a16:creationId xmlns:a16="http://schemas.microsoft.com/office/drawing/2014/main" id="{9D439A55-9900-8040-B777-564C1C7BCC27}"/>
              </a:ext>
            </a:extLst>
          </p:cNvPr>
          <p:cNvSpPr>
            <a:spLocks noGrp="1" noChangeArrowheads="1"/>
          </p:cNvSpPr>
          <p:nvPr>
            <p:ph type="ftr" sz="quarter" idx="11"/>
          </p:nvPr>
        </p:nvSpPr>
        <p:spPr/>
        <p:txBody>
          <a:bodyPr/>
          <a:lstStyle>
            <a:lvl1pPr eaLnBrk="0" hangingPunct="0">
              <a:defRPr/>
            </a:lvl1pPr>
          </a:lstStyle>
          <a:p>
            <a:pPr>
              <a:defRPr/>
            </a:pPr>
            <a:endParaRPr lang="en-US"/>
          </a:p>
        </p:txBody>
      </p:sp>
      <p:sp>
        <p:nvSpPr>
          <p:cNvPr id="7" name="Slide Number Placeholder 6">
            <a:extLst>
              <a:ext uri="{FF2B5EF4-FFF2-40B4-BE49-F238E27FC236}">
                <a16:creationId xmlns:a16="http://schemas.microsoft.com/office/drawing/2014/main" id="{0A2B4A2B-41D3-8A49-91F6-B99205814694}"/>
              </a:ext>
            </a:extLst>
          </p:cNvPr>
          <p:cNvSpPr>
            <a:spLocks noGrp="1" noChangeArrowheads="1"/>
          </p:cNvSpPr>
          <p:nvPr>
            <p:ph type="sldNum" sz="quarter" idx="12"/>
          </p:nvPr>
        </p:nvSpPr>
        <p:spPr/>
        <p:txBody>
          <a:bodyPr/>
          <a:lstStyle>
            <a:lvl1pPr eaLnBrk="0" hangingPunct="0">
              <a:defRPr/>
            </a:lvl1pPr>
          </a:lstStyle>
          <a:p>
            <a:fld id="{C6511CD6-D59E-0042-96E7-D7AB49E12C39}" type="slidenum">
              <a:rPr lang="en-US" altLang="en-VN"/>
              <a:pPr/>
              <a:t>‹#›</a:t>
            </a:fld>
            <a:endParaRPr lang="en-US" altLang="en-VN"/>
          </a:p>
        </p:txBody>
      </p:sp>
    </p:spTree>
    <p:extLst>
      <p:ext uri="{BB962C8B-B14F-4D97-AF65-F5344CB8AC3E}">
        <p14:creationId xmlns:p14="http://schemas.microsoft.com/office/powerpoint/2010/main" val="568544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8"/>
        <p:cNvGrpSpPr/>
        <p:nvPr/>
      </p:nvGrpSpPr>
      <p:grpSpPr>
        <a:xfrm>
          <a:off x="0" y="0"/>
          <a:ext cx="0" cy="0"/>
          <a:chOff x="0" y="0"/>
          <a:chExt cx="0" cy="0"/>
        </a:xfrm>
      </p:grpSpPr>
      <p:grpSp>
        <p:nvGrpSpPr>
          <p:cNvPr id="39" name="Google Shape;39;p4"/>
          <p:cNvGrpSpPr/>
          <p:nvPr/>
        </p:nvGrpSpPr>
        <p:grpSpPr>
          <a:xfrm>
            <a:off x="477800" y="344067"/>
            <a:ext cx="11238600" cy="6170000"/>
            <a:chOff x="358350" y="258050"/>
            <a:chExt cx="8428950" cy="4627500"/>
          </a:xfrm>
        </p:grpSpPr>
        <p:sp>
          <p:nvSpPr>
            <p:cNvPr id="40" name="Google Shape;40;p4"/>
            <p:cNvSpPr/>
            <p:nvPr/>
          </p:nvSpPr>
          <p:spPr>
            <a:xfrm>
              <a:off x="358350" y="258050"/>
              <a:ext cx="8427300" cy="4627500"/>
            </a:xfrm>
            <a:prstGeom prst="roundRect">
              <a:avLst>
                <a:gd name="adj" fmla="val 5555"/>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4"/>
            <p:cNvSpPr/>
            <p:nvPr/>
          </p:nvSpPr>
          <p:spPr>
            <a:xfrm>
              <a:off x="360000" y="258050"/>
              <a:ext cx="8427300" cy="4627500"/>
            </a:xfrm>
            <a:prstGeom prst="roundRect">
              <a:avLst>
                <a:gd name="adj" fmla="val 5555"/>
              </a:avLst>
            </a:prstGeom>
            <a:gradFill>
              <a:gsLst>
                <a:gs pos="0">
                  <a:schemeClr val="lt1"/>
                </a:gs>
                <a:gs pos="100000">
                  <a:srgbClr val="66BEE9">
                    <a:alpha val="34509"/>
                  </a:srgbClr>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2" name="Google Shape;42;p4"/>
            <p:cNvGrpSpPr/>
            <p:nvPr/>
          </p:nvGrpSpPr>
          <p:grpSpPr>
            <a:xfrm rot="10800000" flipH="1">
              <a:off x="4159199" y="4657459"/>
              <a:ext cx="825589" cy="93999"/>
              <a:chOff x="5718423" y="809024"/>
              <a:chExt cx="830071" cy="94500"/>
            </a:xfrm>
          </p:grpSpPr>
          <p:sp>
            <p:nvSpPr>
              <p:cNvPr id="43" name="Google Shape;43;p4"/>
              <p:cNvSpPr/>
              <p:nvPr/>
            </p:nvSpPr>
            <p:spPr>
              <a:xfrm>
                <a:off x="5718423"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4"/>
              <p:cNvSpPr/>
              <p:nvPr/>
            </p:nvSpPr>
            <p:spPr>
              <a:xfrm>
                <a:off x="596361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4"/>
              <p:cNvSpPr/>
              <p:nvPr/>
            </p:nvSpPr>
            <p:spPr>
              <a:xfrm>
                <a:off x="620880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4"/>
              <p:cNvSpPr/>
              <p:nvPr/>
            </p:nvSpPr>
            <p:spPr>
              <a:xfrm>
                <a:off x="645399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7" name="Google Shape;47;p4"/>
            <p:cNvGrpSpPr/>
            <p:nvPr/>
          </p:nvGrpSpPr>
          <p:grpSpPr>
            <a:xfrm>
              <a:off x="720000" y="407061"/>
              <a:ext cx="7704000" cy="262500"/>
              <a:chOff x="433208" y="393425"/>
              <a:chExt cx="7704000" cy="262500"/>
            </a:xfrm>
          </p:grpSpPr>
          <p:sp>
            <p:nvSpPr>
              <p:cNvPr id="48" name="Google Shape;48;p4"/>
              <p:cNvSpPr/>
              <p:nvPr/>
            </p:nvSpPr>
            <p:spPr>
              <a:xfrm>
                <a:off x="433208" y="393425"/>
                <a:ext cx="7704000" cy="262500"/>
              </a:xfrm>
              <a:prstGeom prst="roundRect">
                <a:avLst>
                  <a:gd name="adj" fmla="val 50000"/>
                </a:avLst>
              </a:prstGeom>
              <a:solidFill>
                <a:schemeClr val="dk2"/>
              </a:solidFill>
              <a:ln w="9525" cap="flat" cmpd="sng">
                <a:solidFill>
                  <a:srgbClr val="D2D6FF"/>
                </a:solidFill>
                <a:prstDash val="solid"/>
                <a:round/>
                <a:headEnd type="none" w="sm" len="sm"/>
                <a:tailEnd type="none" w="sm" len="sm"/>
              </a:ln>
              <a:effectLst>
                <a:outerShdw blurRad="57150" dist="19050" dir="5400000" algn="bl" rotWithShape="0">
                  <a:schemeClr val="dk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9" name="Google Shape;49;p4"/>
              <p:cNvGrpSpPr/>
              <p:nvPr/>
            </p:nvGrpSpPr>
            <p:grpSpPr>
              <a:xfrm rot="10800000" flipH="1">
                <a:off x="543498" y="483688"/>
                <a:ext cx="429322" cy="93999"/>
                <a:chOff x="5840230" y="744468"/>
                <a:chExt cx="431653" cy="94500"/>
              </a:xfrm>
            </p:grpSpPr>
            <p:sp>
              <p:nvSpPr>
                <p:cNvPr id="50" name="Google Shape;50;p4"/>
                <p:cNvSpPr/>
                <p:nvPr/>
              </p:nvSpPr>
              <p:spPr>
                <a:xfrm>
                  <a:off x="5840230"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4"/>
                <p:cNvSpPr/>
                <p:nvPr/>
              </p:nvSpPr>
              <p:spPr>
                <a:xfrm>
                  <a:off x="6008807"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 name="Google Shape;52;p4"/>
                <p:cNvSpPr/>
                <p:nvPr/>
              </p:nvSpPr>
              <p:spPr>
                <a:xfrm>
                  <a:off x="6177384"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sp>
        <p:nvSpPr>
          <p:cNvPr id="53" name="Google Shape;53;p4"/>
          <p:cNvSpPr txBox="1">
            <a:spLocks noGrp="1"/>
          </p:cNvSpPr>
          <p:nvPr>
            <p:ph type="title"/>
          </p:nvPr>
        </p:nvSpPr>
        <p:spPr>
          <a:xfrm>
            <a:off x="960000" y="926419"/>
            <a:ext cx="10272000" cy="7636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54" name="Google Shape;54;p4"/>
          <p:cNvSpPr txBox="1">
            <a:spLocks noGrp="1"/>
          </p:cNvSpPr>
          <p:nvPr>
            <p:ph type="body" idx="1"/>
          </p:nvPr>
        </p:nvSpPr>
        <p:spPr>
          <a:xfrm>
            <a:off x="960000" y="1536633"/>
            <a:ext cx="10272000" cy="4601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Tree>
    <p:extLst>
      <p:ext uri="{BB962C8B-B14F-4D97-AF65-F5344CB8AC3E}">
        <p14:creationId xmlns:p14="http://schemas.microsoft.com/office/powerpoint/2010/main" val="33328834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894BD87-3C58-314C-8BD5-5D0C564141C0}"/>
              </a:ext>
            </a:extLst>
          </p:cNvPr>
          <p:cNvSpPr>
            <a:spLocks noGrp="1" noChangeArrowheads="1"/>
          </p:cNvSpPr>
          <p:nvPr>
            <p:ph type="dt" sz="half" idx="10"/>
          </p:nvPr>
        </p:nvSpPr>
        <p:spPr/>
        <p:txBody>
          <a:bodyPr/>
          <a:lstStyle>
            <a:lvl1pPr eaLnBrk="0" hangingPunct="0">
              <a:defRPr/>
            </a:lvl1pPr>
          </a:lstStyle>
          <a:p>
            <a:pPr>
              <a:defRPr/>
            </a:pPr>
            <a:endParaRPr lang="en-US"/>
          </a:p>
        </p:txBody>
      </p:sp>
      <p:sp>
        <p:nvSpPr>
          <p:cNvPr id="5" name="Rectangle 5">
            <a:extLst>
              <a:ext uri="{FF2B5EF4-FFF2-40B4-BE49-F238E27FC236}">
                <a16:creationId xmlns:a16="http://schemas.microsoft.com/office/drawing/2014/main" id="{0821A3D3-32A3-704B-BC3C-3A8D30F9B1BE}"/>
              </a:ext>
            </a:extLst>
          </p:cNvPr>
          <p:cNvSpPr>
            <a:spLocks noGrp="1" noChangeArrowheads="1"/>
          </p:cNvSpPr>
          <p:nvPr>
            <p:ph type="ftr" sz="quarter" idx="11"/>
          </p:nvPr>
        </p:nvSpPr>
        <p:spPr/>
        <p:txBody>
          <a:bodyPr/>
          <a:lstStyle>
            <a:lvl1pPr eaLnBrk="0" hangingPunct="0">
              <a:defRPr/>
            </a:lvl1pPr>
          </a:lstStyle>
          <a:p>
            <a:pPr>
              <a:defRPr/>
            </a:pPr>
            <a:endParaRPr lang="en-US"/>
          </a:p>
        </p:txBody>
      </p:sp>
      <p:sp>
        <p:nvSpPr>
          <p:cNvPr id="6" name="Rectangle 6">
            <a:extLst>
              <a:ext uri="{FF2B5EF4-FFF2-40B4-BE49-F238E27FC236}">
                <a16:creationId xmlns:a16="http://schemas.microsoft.com/office/drawing/2014/main" id="{89B98CE0-A89D-5E42-89B6-D9CF954BC568}"/>
              </a:ext>
            </a:extLst>
          </p:cNvPr>
          <p:cNvSpPr>
            <a:spLocks noGrp="1" noChangeArrowheads="1"/>
          </p:cNvSpPr>
          <p:nvPr>
            <p:ph type="sldNum" sz="quarter" idx="12"/>
          </p:nvPr>
        </p:nvSpPr>
        <p:spPr/>
        <p:txBody>
          <a:bodyPr/>
          <a:lstStyle>
            <a:lvl1pPr eaLnBrk="0" hangingPunct="0">
              <a:defRPr/>
            </a:lvl1pPr>
          </a:lstStyle>
          <a:p>
            <a:fld id="{7AE324AC-4E27-A646-BFD4-44DFD1C38A5E}" type="slidenum">
              <a:rPr lang="en-US" altLang="en-VN"/>
              <a:pPr/>
              <a:t>‹#›</a:t>
            </a:fld>
            <a:endParaRPr lang="en-US" altLang="en-VN"/>
          </a:p>
        </p:txBody>
      </p:sp>
    </p:spTree>
    <p:extLst>
      <p:ext uri="{BB962C8B-B14F-4D97-AF65-F5344CB8AC3E}">
        <p14:creationId xmlns:p14="http://schemas.microsoft.com/office/powerpoint/2010/main" val="3994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4831546-4029-ED4F-8AE5-B3382526B140}"/>
              </a:ext>
            </a:extLst>
          </p:cNvPr>
          <p:cNvSpPr>
            <a:spLocks noGrp="1" noChangeArrowheads="1"/>
          </p:cNvSpPr>
          <p:nvPr>
            <p:ph type="dt" sz="half" idx="10"/>
          </p:nvPr>
        </p:nvSpPr>
        <p:spPr/>
        <p:txBody>
          <a:bodyPr/>
          <a:lstStyle>
            <a:lvl1pPr eaLnBrk="0" hangingPunct="0">
              <a:defRPr/>
            </a:lvl1pPr>
          </a:lstStyle>
          <a:p>
            <a:pPr>
              <a:defRPr/>
            </a:pPr>
            <a:endParaRPr lang="en-US"/>
          </a:p>
        </p:txBody>
      </p:sp>
      <p:sp>
        <p:nvSpPr>
          <p:cNvPr id="5" name="Rectangle 5">
            <a:extLst>
              <a:ext uri="{FF2B5EF4-FFF2-40B4-BE49-F238E27FC236}">
                <a16:creationId xmlns:a16="http://schemas.microsoft.com/office/drawing/2014/main" id="{468B109F-941B-1C49-BB45-6F058BF5EA0C}"/>
              </a:ext>
            </a:extLst>
          </p:cNvPr>
          <p:cNvSpPr>
            <a:spLocks noGrp="1" noChangeArrowheads="1"/>
          </p:cNvSpPr>
          <p:nvPr>
            <p:ph type="ftr" sz="quarter" idx="11"/>
          </p:nvPr>
        </p:nvSpPr>
        <p:spPr/>
        <p:txBody>
          <a:bodyPr/>
          <a:lstStyle>
            <a:lvl1pPr eaLnBrk="0" hangingPunct="0">
              <a:defRPr/>
            </a:lvl1pPr>
          </a:lstStyle>
          <a:p>
            <a:pPr>
              <a:defRPr/>
            </a:pPr>
            <a:endParaRPr lang="en-US"/>
          </a:p>
        </p:txBody>
      </p:sp>
      <p:sp>
        <p:nvSpPr>
          <p:cNvPr id="6" name="Rectangle 6">
            <a:extLst>
              <a:ext uri="{FF2B5EF4-FFF2-40B4-BE49-F238E27FC236}">
                <a16:creationId xmlns:a16="http://schemas.microsoft.com/office/drawing/2014/main" id="{D8A0E327-BF4D-A843-BA7F-8A1EDEF4DA12}"/>
              </a:ext>
            </a:extLst>
          </p:cNvPr>
          <p:cNvSpPr>
            <a:spLocks noGrp="1" noChangeArrowheads="1"/>
          </p:cNvSpPr>
          <p:nvPr>
            <p:ph type="sldNum" sz="quarter" idx="12"/>
          </p:nvPr>
        </p:nvSpPr>
        <p:spPr/>
        <p:txBody>
          <a:bodyPr/>
          <a:lstStyle>
            <a:lvl1pPr eaLnBrk="0" hangingPunct="0">
              <a:defRPr/>
            </a:lvl1pPr>
          </a:lstStyle>
          <a:p>
            <a:fld id="{F6998AC1-017D-4047-AF00-EDAB1A408584}" type="slidenum">
              <a:rPr lang="en-US" altLang="en-VN"/>
              <a:pPr/>
              <a:t>‹#›</a:t>
            </a:fld>
            <a:endParaRPr lang="en-US" altLang="en-VN"/>
          </a:p>
        </p:txBody>
      </p:sp>
    </p:spTree>
    <p:extLst>
      <p:ext uri="{BB962C8B-B14F-4D97-AF65-F5344CB8AC3E}">
        <p14:creationId xmlns:p14="http://schemas.microsoft.com/office/powerpoint/2010/main" val="17562117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6"/>
        <p:cNvGrpSpPr/>
        <p:nvPr/>
      </p:nvGrpSpPr>
      <p:grpSpPr>
        <a:xfrm>
          <a:off x="0" y="0"/>
          <a:ext cx="0" cy="0"/>
          <a:chOff x="0" y="0"/>
          <a:chExt cx="0" cy="0"/>
        </a:xfrm>
      </p:grpSpPr>
      <p:sp>
        <p:nvSpPr>
          <p:cNvPr id="77" name="Google Shape;77;p3"/>
          <p:cNvSpPr/>
          <p:nvPr/>
        </p:nvSpPr>
        <p:spPr>
          <a:xfrm>
            <a:off x="-63500" y="4673600"/>
            <a:ext cx="12395200" cy="23116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 name="Google Shape;78;p3"/>
          <p:cNvSpPr txBox="1">
            <a:spLocks noGrp="1"/>
          </p:cNvSpPr>
          <p:nvPr>
            <p:ph type="title"/>
          </p:nvPr>
        </p:nvSpPr>
        <p:spPr>
          <a:xfrm>
            <a:off x="1223000" y="2293000"/>
            <a:ext cx="4876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9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79" name="Google Shape;79;p3"/>
          <p:cNvSpPr txBox="1">
            <a:spLocks noGrp="1"/>
          </p:cNvSpPr>
          <p:nvPr>
            <p:ph type="title" idx="2" hasCustomPrompt="1"/>
          </p:nvPr>
        </p:nvSpPr>
        <p:spPr>
          <a:xfrm>
            <a:off x="1899200" y="1142417"/>
            <a:ext cx="35244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333" b="1">
                <a:solidFill>
                  <a:schemeClr val="accent2"/>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80" name="Google Shape;80;p3"/>
          <p:cNvSpPr txBox="1">
            <a:spLocks noGrp="1"/>
          </p:cNvSpPr>
          <p:nvPr>
            <p:ph type="subTitle" idx="1"/>
          </p:nvPr>
        </p:nvSpPr>
        <p:spPr>
          <a:xfrm>
            <a:off x="1743400" y="3388933"/>
            <a:ext cx="3836000" cy="813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81" name="Google Shape;81;p3"/>
          <p:cNvGrpSpPr/>
          <p:nvPr/>
        </p:nvGrpSpPr>
        <p:grpSpPr>
          <a:xfrm rot="10800000">
            <a:off x="-1658679" y="-3721212"/>
            <a:ext cx="3557888" cy="5354013"/>
            <a:chOff x="5219200" y="-59750"/>
            <a:chExt cx="3222725" cy="4849650"/>
          </a:xfrm>
        </p:grpSpPr>
        <p:sp>
          <p:nvSpPr>
            <p:cNvPr id="82" name="Google Shape;82;p3"/>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3"/>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3"/>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3"/>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3"/>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3"/>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3"/>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3"/>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3"/>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3"/>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3"/>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3"/>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3"/>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3"/>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3"/>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3"/>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3"/>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3"/>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3"/>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3"/>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 name="Google Shape;102;p3"/>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 name="Google Shape;103;p3"/>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663004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04"/>
        <p:cNvGrpSpPr/>
        <p:nvPr/>
      </p:nvGrpSpPr>
      <p:grpSpPr>
        <a:xfrm>
          <a:off x="0" y="0"/>
          <a:ext cx="0" cy="0"/>
          <a:chOff x="0" y="0"/>
          <a:chExt cx="0" cy="0"/>
        </a:xfrm>
      </p:grpSpPr>
      <p:sp>
        <p:nvSpPr>
          <p:cNvPr id="105" name="Google Shape;105;p4"/>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6" name="Google Shape;106;p4"/>
          <p:cNvSpPr txBox="1">
            <a:spLocks noGrp="1"/>
          </p:cNvSpPr>
          <p:nvPr>
            <p:ph type="body" idx="1"/>
          </p:nvPr>
        </p:nvSpPr>
        <p:spPr>
          <a:xfrm>
            <a:off x="960000" y="1483600"/>
            <a:ext cx="9047600" cy="45068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AutoNum type="arabicPeriod"/>
              <a:defRPr sz="1600"/>
            </a:lvl1pPr>
            <a:lvl2pPr marL="1219170" lvl="1" indent="-423323">
              <a:spcBef>
                <a:spcPts val="0"/>
              </a:spcBef>
              <a:spcAft>
                <a:spcPts val="0"/>
              </a:spcAft>
              <a:buSzPts val="1400"/>
              <a:buAutoNum type="alphaLcPeriod"/>
              <a:defRPr/>
            </a:lvl2pPr>
            <a:lvl3pPr marL="1828754" lvl="2" indent="-423323">
              <a:spcBef>
                <a:spcPts val="0"/>
              </a:spcBef>
              <a:spcAft>
                <a:spcPts val="0"/>
              </a:spcAft>
              <a:buSzPts val="1400"/>
              <a:buAutoNum type="romanLcPeriod"/>
              <a:defRPr/>
            </a:lvl3pPr>
            <a:lvl4pPr marL="2438339" lvl="3" indent="-423323">
              <a:spcBef>
                <a:spcPts val="0"/>
              </a:spcBef>
              <a:spcAft>
                <a:spcPts val="0"/>
              </a:spcAft>
              <a:buSzPts val="1400"/>
              <a:buAutoNum type="arabicPeriod"/>
              <a:defRPr/>
            </a:lvl4pPr>
            <a:lvl5pPr marL="3047924" lvl="4" indent="-423323">
              <a:spcBef>
                <a:spcPts val="0"/>
              </a:spcBef>
              <a:spcAft>
                <a:spcPts val="0"/>
              </a:spcAft>
              <a:buSzPts val="1400"/>
              <a:buAutoNum type="alphaLcPeriod"/>
              <a:defRPr/>
            </a:lvl5pPr>
            <a:lvl6pPr marL="3657509" lvl="5" indent="-423323">
              <a:spcBef>
                <a:spcPts val="0"/>
              </a:spcBef>
              <a:spcAft>
                <a:spcPts val="0"/>
              </a:spcAft>
              <a:buSzPts val="1400"/>
              <a:buAutoNum type="romanLcPeriod"/>
              <a:defRPr/>
            </a:lvl6pPr>
            <a:lvl7pPr marL="4267093" lvl="6" indent="-423323">
              <a:spcBef>
                <a:spcPts val="0"/>
              </a:spcBef>
              <a:spcAft>
                <a:spcPts val="0"/>
              </a:spcAft>
              <a:buSzPts val="1400"/>
              <a:buAutoNum type="arabicPeriod"/>
              <a:defRPr/>
            </a:lvl7pPr>
            <a:lvl8pPr marL="4876678" lvl="7" indent="-423323">
              <a:spcBef>
                <a:spcPts val="0"/>
              </a:spcBef>
              <a:spcAft>
                <a:spcPts val="0"/>
              </a:spcAft>
              <a:buSzPts val="1400"/>
              <a:buAutoNum type="alphaLcPeriod"/>
              <a:defRPr/>
            </a:lvl8pPr>
            <a:lvl9pPr marL="5486263" lvl="8" indent="-423323">
              <a:spcBef>
                <a:spcPts val="0"/>
              </a:spcBef>
              <a:spcAft>
                <a:spcPts val="0"/>
              </a:spcAft>
              <a:buSzPts val="1400"/>
              <a:buAutoNum type="romanLcPeriod"/>
              <a:defRPr/>
            </a:lvl9pPr>
          </a:lstStyle>
          <a:p>
            <a:endParaRPr/>
          </a:p>
        </p:txBody>
      </p:sp>
      <p:sp>
        <p:nvSpPr>
          <p:cNvPr id="107" name="Google Shape;107;p4"/>
          <p:cNvSpPr/>
          <p:nvPr/>
        </p:nvSpPr>
        <p:spPr>
          <a:xfrm>
            <a:off x="-63500" y="6129533"/>
            <a:ext cx="12395200" cy="8556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273963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87"/>
        <p:cNvGrpSpPr/>
        <p:nvPr/>
      </p:nvGrpSpPr>
      <p:grpSpPr>
        <a:xfrm>
          <a:off x="0" y="0"/>
          <a:ext cx="0" cy="0"/>
          <a:chOff x="0" y="0"/>
          <a:chExt cx="0" cy="0"/>
        </a:xfrm>
      </p:grpSpPr>
      <p:sp>
        <p:nvSpPr>
          <p:cNvPr id="188" name="Google Shape;188;p7"/>
          <p:cNvSpPr txBox="1">
            <a:spLocks noGrp="1"/>
          </p:cNvSpPr>
          <p:nvPr>
            <p:ph type="title"/>
          </p:nvPr>
        </p:nvSpPr>
        <p:spPr>
          <a:xfrm>
            <a:off x="6110033" y="1315193"/>
            <a:ext cx="4862800" cy="11872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9" name="Google Shape;189;p7"/>
          <p:cNvSpPr txBox="1">
            <a:spLocks noGrp="1"/>
          </p:cNvSpPr>
          <p:nvPr>
            <p:ph type="body" idx="1"/>
          </p:nvPr>
        </p:nvSpPr>
        <p:spPr>
          <a:xfrm>
            <a:off x="6110033" y="2626967"/>
            <a:ext cx="4862800" cy="27968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a:lvl1pPr>
            <a:lvl2pPr marL="1219170" lvl="1" indent="-423323" rtl="0">
              <a:spcBef>
                <a:spcPts val="0"/>
              </a:spcBef>
              <a:spcAft>
                <a:spcPts val="0"/>
              </a:spcAft>
              <a:buSzPts val="1400"/>
              <a:buChar char="○"/>
              <a:defRPr/>
            </a:lvl2pPr>
            <a:lvl3pPr marL="1828754" lvl="2" indent="-414856" rtl="0">
              <a:spcBef>
                <a:spcPts val="0"/>
              </a:spcBef>
              <a:spcAft>
                <a:spcPts val="0"/>
              </a:spcAft>
              <a:buSzPts val="1300"/>
              <a:buChar char="■"/>
              <a:defRPr sz="1733"/>
            </a:lvl3pPr>
            <a:lvl4pPr marL="2438339" lvl="3" indent="-414856" rtl="0">
              <a:spcBef>
                <a:spcPts val="0"/>
              </a:spcBef>
              <a:spcAft>
                <a:spcPts val="0"/>
              </a:spcAft>
              <a:buSzPts val="1300"/>
              <a:buChar char="●"/>
              <a:defRPr sz="1733"/>
            </a:lvl4pPr>
            <a:lvl5pPr marL="3047924" lvl="4" indent="-414856" rtl="0">
              <a:spcBef>
                <a:spcPts val="0"/>
              </a:spcBef>
              <a:spcAft>
                <a:spcPts val="0"/>
              </a:spcAft>
              <a:buSzPts val="1300"/>
              <a:buChar char="○"/>
              <a:defRPr sz="1733"/>
            </a:lvl5pPr>
            <a:lvl6pPr marL="3657509" lvl="5" indent="-414856" rtl="0">
              <a:spcBef>
                <a:spcPts val="0"/>
              </a:spcBef>
              <a:spcAft>
                <a:spcPts val="0"/>
              </a:spcAft>
              <a:buSzPts val="1300"/>
              <a:buChar char="■"/>
              <a:defRPr sz="1733"/>
            </a:lvl6pPr>
            <a:lvl7pPr marL="4267093" lvl="6" indent="-414856" rtl="0">
              <a:spcBef>
                <a:spcPts val="0"/>
              </a:spcBef>
              <a:spcAft>
                <a:spcPts val="0"/>
              </a:spcAft>
              <a:buSzPts val="1300"/>
              <a:buChar char="●"/>
              <a:defRPr sz="1733"/>
            </a:lvl7pPr>
            <a:lvl8pPr marL="4876678" lvl="7" indent="-414856" rtl="0">
              <a:spcBef>
                <a:spcPts val="0"/>
              </a:spcBef>
              <a:spcAft>
                <a:spcPts val="0"/>
              </a:spcAft>
              <a:buSzPts val="1300"/>
              <a:buChar char="○"/>
              <a:defRPr sz="1733"/>
            </a:lvl8pPr>
            <a:lvl9pPr marL="5486263" lvl="8" indent="-414856" rtl="0">
              <a:spcBef>
                <a:spcPts val="0"/>
              </a:spcBef>
              <a:spcAft>
                <a:spcPts val="0"/>
              </a:spcAft>
              <a:buSzPts val="1300"/>
              <a:buChar char="■"/>
              <a:defRPr sz="1733"/>
            </a:lvl9pPr>
          </a:lstStyle>
          <a:p>
            <a:endParaRPr/>
          </a:p>
        </p:txBody>
      </p:sp>
      <p:sp>
        <p:nvSpPr>
          <p:cNvPr id="190" name="Google Shape;190;p7"/>
          <p:cNvSpPr/>
          <p:nvPr/>
        </p:nvSpPr>
        <p:spPr>
          <a:xfrm>
            <a:off x="-63500" y="5990333"/>
            <a:ext cx="12395200" cy="9948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91" name="Google Shape;191;p7"/>
          <p:cNvGrpSpPr/>
          <p:nvPr/>
        </p:nvGrpSpPr>
        <p:grpSpPr>
          <a:xfrm>
            <a:off x="9256367" y="-1275767"/>
            <a:ext cx="4296967" cy="6466200"/>
            <a:chOff x="5219200" y="-59750"/>
            <a:chExt cx="3222725" cy="4849650"/>
          </a:xfrm>
        </p:grpSpPr>
        <p:sp>
          <p:nvSpPr>
            <p:cNvPr id="192" name="Google Shape;192;p7"/>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 name="Google Shape;193;p7"/>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 name="Google Shape;194;p7"/>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7"/>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 name="Google Shape;196;p7"/>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 name="Google Shape;197;p7"/>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 name="Google Shape;198;p7"/>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 name="Google Shape;199;p7"/>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 name="Google Shape;200;p7"/>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 name="Google Shape;201;p7"/>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 name="Google Shape;202;p7"/>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 name="Google Shape;203;p7"/>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7"/>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7"/>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7"/>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7"/>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7"/>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7"/>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7"/>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7"/>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7"/>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7"/>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196295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377"/>
        <p:cNvGrpSpPr/>
        <p:nvPr/>
      </p:nvGrpSpPr>
      <p:grpSpPr>
        <a:xfrm>
          <a:off x="0" y="0"/>
          <a:ext cx="0" cy="0"/>
          <a:chOff x="0" y="0"/>
          <a:chExt cx="0" cy="0"/>
        </a:xfrm>
      </p:grpSpPr>
      <p:sp>
        <p:nvSpPr>
          <p:cNvPr id="378" name="Google Shape;378;p13"/>
          <p:cNvSpPr txBox="1">
            <a:spLocks noGrp="1"/>
          </p:cNvSpPr>
          <p:nvPr>
            <p:ph type="subTitle" idx="1"/>
          </p:nvPr>
        </p:nvSpPr>
        <p:spPr>
          <a:xfrm>
            <a:off x="4030771" y="1870200"/>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79" name="Google Shape;379;p13"/>
          <p:cNvSpPr txBox="1">
            <a:spLocks noGrp="1"/>
          </p:cNvSpPr>
          <p:nvPr>
            <p:ph type="subTitle" idx="2"/>
          </p:nvPr>
        </p:nvSpPr>
        <p:spPr>
          <a:xfrm>
            <a:off x="4029101" y="2326500"/>
            <a:ext cx="2966800" cy="8324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0" name="Google Shape;380;p13"/>
          <p:cNvSpPr txBox="1">
            <a:spLocks noGrp="1"/>
          </p:cNvSpPr>
          <p:nvPr>
            <p:ph type="title" hasCustomPrompt="1"/>
          </p:nvPr>
        </p:nvSpPr>
        <p:spPr>
          <a:xfrm>
            <a:off x="3067501" y="1870200"/>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81" name="Google Shape;381;p13"/>
          <p:cNvSpPr txBox="1">
            <a:spLocks noGrp="1"/>
          </p:cNvSpPr>
          <p:nvPr>
            <p:ph type="subTitle" idx="3"/>
          </p:nvPr>
        </p:nvSpPr>
        <p:spPr>
          <a:xfrm>
            <a:off x="4029101" y="3469167"/>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82" name="Google Shape;382;p13"/>
          <p:cNvSpPr txBox="1">
            <a:spLocks noGrp="1"/>
          </p:cNvSpPr>
          <p:nvPr>
            <p:ph type="subTitle" idx="4"/>
          </p:nvPr>
        </p:nvSpPr>
        <p:spPr>
          <a:xfrm>
            <a:off x="4029101" y="3923329"/>
            <a:ext cx="2952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3" name="Google Shape;383;p13"/>
          <p:cNvSpPr txBox="1">
            <a:spLocks noGrp="1"/>
          </p:cNvSpPr>
          <p:nvPr>
            <p:ph type="title" idx="5" hasCustomPrompt="1"/>
          </p:nvPr>
        </p:nvSpPr>
        <p:spPr>
          <a:xfrm>
            <a:off x="3067501" y="3469167"/>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84" name="Google Shape;384;p13"/>
          <p:cNvSpPr txBox="1">
            <a:spLocks noGrp="1"/>
          </p:cNvSpPr>
          <p:nvPr>
            <p:ph type="subTitle" idx="6"/>
          </p:nvPr>
        </p:nvSpPr>
        <p:spPr>
          <a:xfrm>
            <a:off x="8268301" y="1870200"/>
            <a:ext cx="29528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85" name="Google Shape;385;p13"/>
          <p:cNvSpPr txBox="1">
            <a:spLocks noGrp="1"/>
          </p:cNvSpPr>
          <p:nvPr>
            <p:ph type="subTitle" idx="7"/>
          </p:nvPr>
        </p:nvSpPr>
        <p:spPr>
          <a:xfrm>
            <a:off x="8266635" y="2326500"/>
            <a:ext cx="2966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6" name="Google Shape;386;p13"/>
          <p:cNvSpPr txBox="1">
            <a:spLocks noGrp="1"/>
          </p:cNvSpPr>
          <p:nvPr>
            <p:ph type="title" idx="8" hasCustomPrompt="1"/>
          </p:nvPr>
        </p:nvSpPr>
        <p:spPr>
          <a:xfrm>
            <a:off x="7305035" y="1868100"/>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87" name="Google Shape;387;p13"/>
          <p:cNvSpPr txBox="1">
            <a:spLocks noGrp="1"/>
          </p:cNvSpPr>
          <p:nvPr>
            <p:ph type="subTitle" idx="9"/>
          </p:nvPr>
        </p:nvSpPr>
        <p:spPr>
          <a:xfrm>
            <a:off x="8268304" y="3469167"/>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88" name="Google Shape;388;p13"/>
          <p:cNvSpPr txBox="1">
            <a:spLocks noGrp="1"/>
          </p:cNvSpPr>
          <p:nvPr>
            <p:ph type="subTitle" idx="13"/>
          </p:nvPr>
        </p:nvSpPr>
        <p:spPr>
          <a:xfrm>
            <a:off x="8268368" y="3923332"/>
            <a:ext cx="2952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9" name="Google Shape;389;p13"/>
          <p:cNvSpPr txBox="1">
            <a:spLocks noGrp="1"/>
          </p:cNvSpPr>
          <p:nvPr>
            <p:ph type="title" idx="14" hasCustomPrompt="1"/>
          </p:nvPr>
        </p:nvSpPr>
        <p:spPr>
          <a:xfrm>
            <a:off x="7305035" y="3469167"/>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90" name="Google Shape;390;p13"/>
          <p:cNvSpPr txBox="1">
            <a:spLocks noGrp="1"/>
          </p:cNvSpPr>
          <p:nvPr>
            <p:ph type="title" idx="15"/>
          </p:nvPr>
        </p:nvSpPr>
        <p:spPr>
          <a:xfrm>
            <a:off x="3067500" y="720000"/>
            <a:ext cx="81644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391" name="Google Shape;391;p13"/>
          <p:cNvGrpSpPr/>
          <p:nvPr/>
        </p:nvGrpSpPr>
        <p:grpSpPr>
          <a:xfrm>
            <a:off x="-1322682" y="-182699"/>
            <a:ext cx="4462100" cy="6413500"/>
            <a:chOff x="-798375" y="146950"/>
            <a:chExt cx="3346575" cy="4810125"/>
          </a:xfrm>
        </p:grpSpPr>
        <p:sp>
          <p:nvSpPr>
            <p:cNvPr id="392" name="Google Shape;392;p13"/>
            <p:cNvSpPr/>
            <p:nvPr/>
          </p:nvSpPr>
          <p:spPr>
            <a:xfrm>
              <a:off x="-798375" y="357450"/>
              <a:ext cx="3042625" cy="3523625"/>
            </a:xfrm>
            <a:custGeom>
              <a:avLst/>
              <a:gdLst/>
              <a:ahLst/>
              <a:cxnLst/>
              <a:rect l="l" t="t" r="r" b="b"/>
              <a:pathLst>
                <a:path w="121705" h="140945" extrusionOk="0">
                  <a:moveTo>
                    <a:pt x="119151" y="0"/>
                  </a:moveTo>
                  <a:cubicBezTo>
                    <a:pt x="71947" y="38147"/>
                    <a:pt x="31399" y="84743"/>
                    <a:pt x="0" y="136993"/>
                  </a:cubicBezTo>
                  <a:lnTo>
                    <a:pt x="6718" y="140944"/>
                  </a:lnTo>
                  <a:cubicBezTo>
                    <a:pt x="36566" y="88846"/>
                    <a:pt x="75655" y="41916"/>
                    <a:pt x="121705" y="3070"/>
                  </a:cubicBezTo>
                  <a:lnTo>
                    <a:pt x="119151" y="0"/>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3" name="Google Shape;393;p13"/>
            <p:cNvSpPr/>
            <p:nvPr/>
          </p:nvSpPr>
          <p:spPr>
            <a:xfrm>
              <a:off x="526875" y="1282225"/>
              <a:ext cx="205200" cy="341975"/>
            </a:xfrm>
            <a:custGeom>
              <a:avLst/>
              <a:gdLst/>
              <a:ahLst/>
              <a:cxnLst/>
              <a:rect l="l" t="t" r="r" b="b"/>
              <a:pathLst>
                <a:path w="8208" h="13679" extrusionOk="0">
                  <a:moveTo>
                    <a:pt x="0" y="0"/>
                  </a:moveTo>
                  <a:lnTo>
                    <a:pt x="0" y="0"/>
                  </a:lnTo>
                  <a:cubicBezTo>
                    <a:pt x="943" y="8876"/>
                    <a:pt x="8207" y="13678"/>
                    <a:pt x="8207" y="13678"/>
                  </a:cubicBezTo>
                  <a:cubicBezTo>
                    <a:pt x="4803" y="6140"/>
                    <a:pt x="0" y="1"/>
                    <a:pt x="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13"/>
            <p:cNvSpPr/>
            <p:nvPr/>
          </p:nvSpPr>
          <p:spPr>
            <a:xfrm>
              <a:off x="696325" y="1064900"/>
              <a:ext cx="202925" cy="477225"/>
            </a:xfrm>
            <a:custGeom>
              <a:avLst/>
              <a:gdLst/>
              <a:ahLst/>
              <a:cxnLst/>
              <a:rect l="l" t="t" r="r" b="b"/>
              <a:pathLst>
                <a:path w="8117" h="19089" extrusionOk="0">
                  <a:moveTo>
                    <a:pt x="8116" y="0"/>
                  </a:moveTo>
                  <a:cubicBezTo>
                    <a:pt x="1" y="8025"/>
                    <a:pt x="973" y="19089"/>
                    <a:pt x="973" y="19089"/>
                  </a:cubicBezTo>
                  <a:cubicBezTo>
                    <a:pt x="5776" y="9697"/>
                    <a:pt x="8116" y="31"/>
                    <a:pt x="811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13"/>
            <p:cNvSpPr/>
            <p:nvPr/>
          </p:nvSpPr>
          <p:spPr>
            <a:xfrm>
              <a:off x="466075" y="1572500"/>
              <a:ext cx="114775" cy="427850"/>
            </a:xfrm>
            <a:custGeom>
              <a:avLst/>
              <a:gdLst/>
              <a:ahLst/>
              <a:cxnLst/>
              <a:rect l="l" t="t" r="r" b="b"/>
              <a:pathLst>
                <a:path w="4591" h="17114" extrusionOk="0">
                  <a:moveTo>
                    <a:pt x="3496" y="1"/>
                  </a:moveTo>
                  <a:lnTo>
                    <a:pt x="3496" y="1"/>
                  </a:lnTo>
                  <a:cubicBezTo>
                    <a:pt x="1" y="9423"/>
                    <a:pt x="2128" y="17113"/>
                    <a:pt x="2128" y="17113"/>
                  </a:cubicBezTo>
                  <a:cubicBezTo>
                    <a:pt x="4590" y="9393"/>
                    <a:pt x="3527" y="1"/>
                    <a:pt x="3496"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6" name="Google Shape;396;p13"/>
            <p:cNvSpPr/>
            <p:nvPr/>
          </p:nvSpPr>
          <p:spPr>
            <a:xfrm>
              <a:off x="716850" y="1245000"/>
              <a:ext cx="260675" cy="296375"/>
            </a:xfrm>
            <a:custGeom>
              <a:avLst/>
              <a:gdLst/>
              <a:ahLst/>
              <a:cxnLst/>
              <a:rect l="l" t="t" r="r" b="b"/>
              <a:pathLst>
                <a:path w="10427" h="11855" extrusionOk="0">
                  <a:moveTo>
                    <a:pt x="10365" y="0"/>
                  </a:moveTo>
                  <a:lnTo>
                    <a:pt x="10365" y="0"/>
                  </a:lnTo>
                  <a:cubicBezTo>
                    <a:pt x="2614" y="5046"/>
                    <a:pt x="0" y="11854"/>
                    <a:pt x="0" y="11854"/>
                  </a:cubicBezTo>
                  <a:cubicBezTo>
                    <a:pt x="6049" y="7477"/>
                    <a:pt x="10426" y="0"/>
                    <a:pt x="10365"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13"/>
            <p:cNvSpPr/>
            <p:nvPr/>
          </p:nvSpPr>
          <p:spPr>
            <a:xfrm>
              <a:off x="1866550" y="770650"/>
              <a:ext cx="681650" cy="194725"/>
            </a:xfrm>
            <a:custGeom>
              <a:avLst/>
              <a:gdLst/>
              <a:ahLst/>
              <a:cxnLst/>
              <a:rect l="l" t="t" r="r" b="b"/>
              <a:pathLst>
                <a:path w="27266" h="7789" extrusionOk="0">
                  <a:moveTo>
                    <a:pt x="21895" y="0"/>
                  </a:moveTo>
                  <a:cubicBezTo>
                    <a:pt x="9088" y="0"/>
                    <a:pt x="1" y="7789"/>
                    <a:pt x="1" y="7789"/>
                  </a:cubicBezTo>
                  <a:cubicBezTo>
                    <a:pt x="14469" y="5661"/>
                    <a:pt x="27266" y="463"/>
                    <a:pt x="27266" y="463"/>
                  </a:cubicBezTo>
                  <a:cubicBezTo>
                    <a:pt x="25417" y="142"/>
                    <a:pt x="23622" y="0"/>
                    <a:pt x="21895"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13"/>
            <p:cNvSpPr/>
            <p:nvPr/>
          </p:nvSpPr>
          <p:spPr>
            <a:xfrm>
              <a:off x="1536000" y="1066425"/>
              <a:ext cx="288800" cy="164900"/>
            </a:xfrm>
            <a:custGeom>
              <a:avLst/>
              <a:gdLst/>
              <a:ahLst/>
              <a:cxnLst/>
              <a:rect l="l" t="t" r="r" b="b"/>
              <a:pathLst>
                <a:path w="11552" h="6596" extrusionOk="0">
                  <a:moveTo>
                    <a:pt x="1" y="0"/>
                  </a:moveTo>
                  <a:lnTo>
                    <a:pt x="1" y="0"/>
                  </a:lnTo>
                  <a:cubicBezTo>
                    <a:pt x="4591" y="4256"/>
                    <a:pt x="11551" y="6596"/>
                    <a:pt x="11551" y="6596"/>
                  </a:cubicBezTo>
                  <a:cubicBezTo>
                    <a:pt x="6080" y="1034"/>
                    <a:pt x="1" y="0"/>
                    <a:pt x="1"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9" name="Google Shape;399;p13"/>
            <p:cNvSpPr/>
            <p:nvPr/>
          </p:nvSpPr>
          <p:spPr>
            <a:xfrm>
              <a:off x="1905325" y="969150"/>
              <a:ext cx="429350" cy="240900"/>
            </a:xfrm>
            <a:custGeom>
              <a:avLst/>
              <a:gdLst/>
              <a:ahLst/>
              <a:cxnLst/>
              <a:rect l="l" t="t" r="r" b="b"/>
              <a:pathLst>
                <a:path w="17174" h="9636" extrusionOk="0">
                  <a:moveTo>
                    <a:pt x="0" y="0"/>
                  </a:moveTo>
                  <a:cubicBezTo>
                    <a:pt x="7478" y="5593"/>
                    <a:pt x="17174" y="9636"/>
                    <a:pt x="17174" y="9636"/>
                  </a:cubicBezTo>
                  <a:cubicBezTo>
                    <a:pt x="9423" y="1156"/>
                    <a:pt x="1" y="1"/>
                    <a:pt x="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0" name="Google Shape;400;p13"/>
            <p:cNvSpPr/>
            <p:nvPr/>
          </p:nvSpPr>
          <p:spPr>
            <a:xfrm>
              <a:off x="1481300" y="957750"/>
              <a:ext cx="848825" cy="130725"/>
            </a:xfrm>
            <a:custGeom>
              <a:avLst/>
              <a:gdLst/>
              <a:ahLst/>
              <a:cxnLst/>
              <a:rect l="l" t="t" r="r" b="b"/>
              <a:pathLst>
                <a:path w="33953" h="5229" extrusionOk="0">
                  <a:moveTo>
                    <a:pt x="15411" y="1"/>
                  </a:moveTo>
                  <a:lnTo>
                    <a:pt x="15350" y="61"/>
                  </a:lnTo>
                  <a:cubicBezTo>
                    <a:pt x="10396" y="2037"/>
                    <a:pt x="5228" y="3618"/>
                    <a:pt x="0" y="4833"/>
                  </a:cubicBezTo>
                  <a:lnTo>
                    <a:pt x="92" y="5229"/>
                  </a:lnTo>
                  <a:cubicBezTo>
                    <a:pt x="5289" y="4013"/>
                    <a:pt x="10456" y="2402"/>
                    <a:pt x="15441" y="426"/>
                  </a:cubicBezTo>
                  <a:lnTo>
                    <a:pt x="33861" y="4074"/>
                  </a:lnTo>
                  <a:lnTo>
                    <a:pt x="33952" y="3709"/>
                  </a:lnTo>
                  <a:lnTo>
                    <a:pt x="15411"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1" name="Google Shape;401;p13"/>
            <p:cNvSpPr/>
            <p:nvPr/>
          </p:nvSpPr>
          <p:spPr>
            <a:xfrm>
              <a:off x="503325" y="1219925"/>
              <a:ext cx="231775" cy="781950"/>
            </a:xfrm>
            <a:custGeom>
              <a:avLst/>
              <a:gdLst/>
              <a:ahLst/>
              <a:cxnLst/>
              <a:rect l="l" t="t" r="r" b="b"/>
              <a:pathLst>
                <a:path w="9271" h="31278" extrusionOk="0">
                  <a:moveTo>
                    <a:pt x="7599" y="0"/>
                  </a:moveTo>
                  <a:cubicBezTo>
                    <a:pt x="7781" y="5137"/>
                    <a:pt x="8055" y="10608"/>
                    <a:pt x="8876" y="15927"/>
                  </a:cubicBezTo>
                  <a:lnTo>
                    <a:pt x="0" y="31095"/>
                  </a:lnTo>
                  <a:lnTo>
                    <a:pt x="334" y="31277"/>
                  </a:lnTo>
                  <a:lnTo>
                    <a:pt x="9271" y="16049"/>
                  </a:lnTo>
                  <a:lnTo>
                    <a:pt x="9271" y="15958"/>
                  </a:lnTo>
                  <a:cubicBezTo>
                    <a:pt x="8420" y="10638"/>
                    <a:pt x="8116" y="5137"/>
                    <a:pt x="7964"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2" name="Google Shape;402;p13"/>
            <p:cNvSpPr/>
            <p:nvPr/>
          </p:nvSpPr>
          <p:spPr>
            <a:xfrm>
              <a:off x="1080825" y="508650"/>
              <a:ext cx="198375" cy="658100"/>
            </a:xfrm>
            <a:custGeom>
              <a:avLst/>
              <a:gdLst/>
              <a:ahLst/>
              <a:cxnLst/>
              <a:rect l="l" t="t" r="r" b="b"/>
              <a:pathLst>
                <a:path w="7935" h="26324" extrusionOk="0">
                  <a:moveTo>
                    <a:pt x="7934" y="1"/>
                  </a:moveTo>
                  <a:cubicBezTo>
                    <a:pt x="1" y="12585"/>
                    <a:pt x="4530" y="26323"/>
                    <a:pt x="4530" y="26323"/>
                  </a:cubicBezTo>
                  <a:cubicBezTo>
                    <a:pt x="7873" y="12949"/>
                    <a:pt x="7934" y="1"/>
                    <a:pt x="793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13"/>
            <p:cNvSpPr/>
            <p:nvPr/>
          </p:nvSpPr>
          <p:spPr>
            <a:xfrm>
              <a:off x="1013975" y="725225"/>
              <a:ext cx="181625" cy="441525"/>
            </a:xfrm>
            <a:custGeom>
              <a:avLst/>
              <a:gdLst/>
              <a:ahLst/>
              <a:cxnLst/>
              <a:rect l="l" t="t" r="r" b="b"/>
              <a:pathLst>
                <a:path w="7265" h="17661" extrusionOk="0">
                  <a:moveTo>
                    <a:pt x="942" y="1"/>
                  </a:moveTo>
                  <a:lnTo>
                    <a:pt x="942" y="1"/>
                  </a:lnTo>
                  <a:cubicBezTo>
                    <a:pt x="0" y="10457"/>
                    <a:pt x="7265" y="17660"/>
                    <a:pt x="7265" y="17660"/>
                  </a:cubicBezTo>
                  <a:cubicBezTo>
                    <a:pt x="5076" y="8207"/>
                    <a:pt x="973" y="1"/>
                    <a:pt x="942"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4" name="Google Shape;404;p13"/>
            <p:cNvSpPr/>
            <p:nvPr/>
          </p:nvSpPr>
          <p:spPr>
            <a:xfrm>
              <a:off x="184925" y="3047400"/>
              <a:ext cx="739400" cy="241725"/>
            </a:xfrm>
            <a:custGeom>
              <a:avLst/>
              <a:gdLst/>
              <a:ahLst/>
              <a:cxnLst/>
              <a:rect l="l" t="t" r="r" b="b"/>
              <a:pathLst>
                <a:path w="29576" h="9669" extrusionOk="0">
                  <a:moveTo>
                    <a:pt x="25219" y="1"/>
                  </a:moveTo>
                  <a:cubicBezTo>
                    <a:pt x="10277" y="1"/>
                    <a:pt x="0" y="9668"/>
                    <a:pt x="0" y="9668"/>
                  </a:cubicBezTo>
                  <a:cubicBezTo>
                    <a:pt x="15717" y="6610"/>
                    <a:pt x="29472" y="293"/>
                    <a:pt x="29575" y="276"/>
                  </a:cubicBezTo>
                  <a:lnTo>
                    <a:pt x="29575" y="276"/>
                  </a:lnTo>
                  <a:cubicBezTo>
                    <a:pt x="29575" y="276"/>
                    <a:pt x="29575" y="276"/>
                    <a:pt x="29575" y="276"/>
                  </a:cubicBezTo>
                  <a:cubicBezTo>
                    <a:pt x="29575" y="276"/>
                    <a:pt x="29575" y="276"/>
                    <a:pt x="29575" y="276"/>
                  </a:cubicBezTo>
                  <a:cubicBezTo>
                    <a:pt x="29575" y="276"/>
                    <a:pt x="29575" y="276"/>
                    <a:pt x="29575" y="276"/>
                  </a:cubicBezTo>
                  <a:lnTo>
                    <a:pt x="29575" y="276"/>
                  </a:lnTo>
                  <a:cubicBezTo>
                    <a:pt x="28084" y="87"/>
                    <a:pt x="26631" y="1"/>
                    <a:pt x="25219"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5" name="Google Shape;405;p13"/>
            <p:cNvSpPr/>
            <p:nvPr/>
          </p:nvSpPr>
          <p:spPr>
            <a:xfrm>
              <a:off x="185675" y="2905350"/>
              <a:ext cx="390625" cy="384525"/>
            </a:xfrm>
            <a:custGeom>
              <a:avLst/>
              <a:gdLst/>
              <a:ahLst/>
              <a:cxnLst/>
              <a:rect l="l" t="t" r="r" b="b"/>
              <a:pathLst>
                <a:path w="15625" h="15381" extrusionOk="0">
                  <a:moveTo>
                    <a:pt x="15624" y="0"/>
                  </a:moveTo>
                  <a:lnTo>
                    <a:pt x="15624" y="0"/>
                  </a:lnTo>
                  <a:cubicBezTo>
                    <a:pt x="15624" y="0"/>
                    <a:pt x="15624" y="0"/>
                    <a:pt x="15624" y="1"/>
                  </a:cubicBezTo>
                  <a:lnTo>
                    <a:pt x="15624" y="1"/>
                  </a:lnTo>
                  <a:cubicBezTo>
                    <a:pt x="15624" y="0"/>
                    <a:pt x="15624" y="0"/>
                    <a:pt x="15624" y="0"/>
                  </a:cubicBezTo>
                  <a:close/>
                  <a:moveTo>
                    <a:pt x="15624" y="1"/>
                  </a:moveTo>
                  <a:cubicBezTo>
                    <a:pt x="4043" y="4134"/>
                    <a:pt x="1" y="15381"/>
                    <a:pt x="1" y="15381"/>
                  </a:cubicBezTo>
                  <a:cubicBezTo>
                    <a:pt x="8921" y="8402"/>
                    <a:pt x="15570" y="31"/>
                    <a:pt x="1562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13"/>
            <p:cNvSpPr/>
            <p:nvPr/>
          </p:nvSpPr>
          <p:spPr>
            <a:xfrm>
              <a:off x="1102875" y="1641650"/>
              <a:ext cx="511425" cy="163475"/>
            </a:xfrm>
            <a:custGeom>
              <a:avLst/>
              <a:gdLst/>
              <a:ahLst/>
              <a:cxnLst/>
              <a:rect l="l" t="t" r="r" b="b"/>
              <a:pathLst>
                <a:path w="20457" h="6539" extrusionOk="0">
                  <a:moveTo>
                    <a:pt x="0" y="1"/>
                  </a:moveTo>
                  <a:cubicBezTo>
                    <a:pt x="0" y="1"/>
                    <a:pt x="7065" y="6539"/>
                    <a:pt x="17259" y="6539"/>
                  </a:cubicBezTo>
                  <a:cubicBezTo>
                    <a:pt x="18294" y="6539"/>
                    <a:pt x="19361" y="6471"/>
                    <a:pt x="20457" y="6323"/>
                  </a:cubicBezTo>
                  <a:cubicBezTo>
                    <a:pt x="20457" y="6323"/>
                    <a:pt x="10882" y="2067"/>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7" name="Google Shape;407;p13"/>
            <p:cNvSpPr/>
            <p:nvPr/>
          </p:nvSpPr>
          <p:spPr>
            <a:xfrm>
              <a:off x="1213050" y="1245000"/>
              <a:ext cx="563875" cy="386800"/>
            </a:xfrm>
            <a:custGeom>
              <a:avLst/>
              <a:gdLst/>
              <a:ahLst/>
              <a:cxnLst/>
              <a:rect l="l" t="t" r="r" b="b"/>
              <a:pathLst>
                <a:path w="22555" h="15472" extrusionOk="0">
                  <a:moveTo>
                    <a:pt x="22554" y="0"/>
                  </a:moveTo>
                  <a:cubicBezTo>
                    <a:pt x="22554" y="0"/>
                    <a:pt x="10669" y="6140"/>
                    <a:pt x="1" y="15471"/>
                  </a:cubicBezTo>
                  <a:cubicBezTo>
                    <a:pt x="1" y="15471"/>
                    <a:pt x="14712" y="13192"/>
                    <a:pt x="22554"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8" name="Google Shape;408;p13"/>
            <p:cNvSpPr/>
            <p:nvPr/>
          </p:nvSpPr>
          <p:spPr>
            <a:xfrm>
              <a:off x="681125" y="1857450"/>
              <a:ext cx="545625" cy="182450"/>
            </a:xfrm>
            <a:custGeom>
              <a:avLst/>
              <a:gdLst/>
              <a:ahLst/>
              <a:cxnLst/>
              <a:rect l="l" t="t" r="r" b="b"/>
              <a:pathLst>
                <a:path w="21825" h="7298" extrusionOk="0">
                  <a:moveTo>
                    <a:pt x="21825" y="1"/>
                  </a:moveTo>
                  <a:cubicBezTo>
                    <a:pt x="21824" y="1"/>
                    <a:pt x="9271" y="1642"/>
                    <a:pt x="1" y="7296"/>
                  </a:cubicBezTo>
                  <a:cubicBezTo>
                    <a:pt x="1" y="7296"/>
                    <a:pt x="59" y="7298"/>
                    <a:pt x="172" y="7298"/>
                  </a:cubicBezTo>
                  <a:cubicBezTo>
                    <a:pt x="1584" y="7298"/>
                    <a:pt x="11496" y="7037"/>
                    <a:pt x="2182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 name="Google Shape;409;p13"/>
            <p:cNvSpPr/>
            <p:nvPr/>
          </p:nvSpPr>
          <p:spPr>
            <a:xfrm>
              <a:off x="715325" y="2050000"/>
              <a:ext cx="360975" cy="64975"/>
            </a:xfrm>
            <a:custGeom>
              <a:avLst/>
              <a:gdLst/>
              <a:ahLst/>
              <a:cxnLst/>
              <a:rect l="l" t="t" r="r" b="b"/>
              <a:pathLst>
                <a:path w="14439" h="2599" extrusionOk="0">
                  <a:moveTo>
                    <a:pt x="1547" y="0"/>
                  </a:moveTo>
                  <a:cubicBezTo>
                    <a:pt x="1030" y="0"/>
                    <a:pt x="513" y="16"/>
                    <a:pt x="1" y="50"/>
                  </a:cubicBezTo>
                  <a:cubicBezTo>
                    <a:pt x="1" y="50"/>
                    <a:pt x="4518" y="2598"/>
                    <a:pt x="11328" y="2598"/>
                  </a:cubicBezTo>
                  <a:cubicBezTo>
                    <a:pt x="12319" y="2598"/>
                    <a:pt x="13358" y="2544"/>
                    <a:pt x="14438" y="2421"/>
                  </a:cubicBezTo>
                  <a:cubicBezTo>
                    <a:pt x="14438" y="2421"/>
                    <a:pt x="7957" y="0"/>
                    <a:pt x="1547"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 name="Google Shape;410;p13"/>
            <p:cNvSpPr/>
            <p:nvPr/>
          </p:nvSpPr>
          <p:spPr>
            <a:xfrm>
              <a:off x="681900" y="1551975"/>
              <a:ext cx="958250" cy="507650"/>
            </a:xfrm>
            <a:custGeom>
              <a:avLst/>
              <a:gdLst/>
              <a:ahLst/>
              <a:cxnLst/>
              <a:rect l="l" t="t" r="r" b="b"/>
              <a:pathLst>
                <a:path w="38330" h="20306" extrusionOk="0">
                  <a:moveTo>
                    <a:pt x="38268" y="1"/>
                  </a:moveTo>
                  <a:cubicBezTo>
                    <a:pt x="31490" y="1429"/>
                    <a:pt x="24225" y="2828"/>
                    <a:pt x="17052" y="3436"/>
                  </a:cubicBezTo>
                  <a:lnTo>
                    <a:pt x="16991" y="3436"/>
                  </a:lnTo>
                  <a:lnTo>
                    <a:pt x="0" y="20062"/>
                  </a:lnTo>
                  <a:lnTo>
                    <a:pt x="274" y="20305"/>
                  </a:lnTo>
                  <a:lnTo>
                    <a:pt x="17143" y="3831"/>
                  </a:lnTo>
                  <a:cubicBezTo>
                    <a:pt x="24347" y="3223"/>
                    <a:pt x="31551" y="1825"/>
                    <a:pt x="38329" y="366"/>
                  </a:cubicBezTo>
                  <a:lnTo>
                    <a:pt x="38268" y="1"/>
                  </a:ln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 name="Google Shape;411;p13"/>
            <p:cNvSpPr/>
            <p:nvPr/>
          </p:nvSpPr>
          <p:spPr>
            <a:xfrm>
              <a:off x="-533950" y="185700"/>
              <a:ext cx="2354950" cy="4771375"/>
            </a:xfrm>
            <a:custGeom>
              <a:avLst/>
              <a:gdLst/>
              <a:ahLst/>
              <a:cxnLst/>
              <a:rect l="l" t="t" r="r" b="b"/>
              <a:pathLst>
                <a:path w="94198" h="190855" extrusionOk="0">
                  <a:moveTo>
                    <a:pt x="91918" y="1"/>
                  </a:moveTo>
                  <a:cubicBezTo>
                    <a:pt x="90580" y="1794"/>
                    <a:pt x="89182" y="3496"/>
                    <a:pt x="87905" y="5320"/>
                  </a:cubicBezTo>
                  <a:lnTo>
                    <a:pt x="86021" y="8025"/>
                  </a:lnTo>
                  <a:lnTo>
                    <a:pt x="84197" y="10761"/>
                  </a:lnTo>
                  <a:cubicBezTo>
                    <a:pt x="81735" y="14439"/>
                    <a:pt x="79395" y="18177"/>
                    <a:pt x="77115" y="21916"/>
                  </a:cubicBezTo>
                  <a:cubicBezTo>
                    <a:pt x="72556" y="29454"/>
                    <a:pt x="68270" y="37114"/>
                    <a:pt x="64106" y="44834"/>
                  </a:cubicBezTo>
                  <a:cubicBezTo>
                    <a:pt x="55747" y="60305"/>
                    <a:pt x="47905" y="75990"/>
                    <a:pt x="40336" y="91826"/>
                  </a:cubicBezTo>
                  <a:cubicBezTo>
                    <a:pt x="32828" y="107692"/>
                    <a:pt x="25594" y="123680"/>
                    <a:pt x="18694" y="139820"/>
                  </a:cubicBezTo>
                  <a:cubicBezTo>
                    <a:pt x="15229" y="147875"/>
                    <a:pt x="11886" y="156021"/>
                    <a:pt x="8694" y="164228"/>
                  </a:cubicBezTo>
                  <a:cubicBezTo>
                    <a:pt x="7904" y="166264"/>
                    <a:pt x="7114" y="168331"/>
                    <a:pt x="6354" y="170368"/>
                  </a:cubicBezTo>
                  <a:lnTo>
                    <a:pt x="5199" y="173499"/>
                  </a:lnTo>
                  <a:lnTo>
                    <a:pt x="4104" y="176599"/>
                  </a:lnTo>
                  <a:cubicBezTo>
                    <a:pt x="2615" y="180794"/>
                    <a:pt x="1156" y="184958"/>
                    <a:pt x="1" y="189335"/>
                  </a:cubicBezTo>
                  <a:lnTo>
                    <a:pt x="5867" y="190854"/>
                  </a:lnTo>
                  <a:cubicBezTo>
                    <a:pt x="6901" y="186751"/>
                    <a:pt x="8269" y="182617"/>
                    <a:pt x="9636" y="178514"/>
                  </a:cubicBezTo>
                  <a:lnTo>
                    <a:pt x="10700" y="175414"/>
                  </a:lnTo>
                  <a:lnTo>
                    <a:pt x="11794" y="172344"/>
                  </a:lnTo>
                  <a:cubicBezTo>
                    <a:pt x="12524" y="170307"/>
                    <a:pt x="13284" y="168240"/>
                    <a:pt x="14044" y="166204"/>
                  </a:cubicBezTo>
                  <a:cubicBezTo>
                    <a:pt x="17083" y="158027"/>
                    <a:pt x="20275" y="149881"/>
                    <a:pt x="23588" y="141796"/>
                  </a:cubicBezTo>
                  <a:cubicBezTo>
                    <a:pt x="30214" y="125626"/>
                    <a:pt x="37145" y="109546"/>
                    <a:pt x="44439" y="93649"/>
                  </a:cubicBezTo>
                  <a:cubicBezTo>
                    <a:pt x="51704" y="77753"/>
                    <a:pt x="59303" y="61977"/>
                    <a:pt x="67358" y="46475"/>
                  </a:cubicBezTo>
                  <a:cubicBezTo>
                    <a:pt x="71400" y="38725"/>
                    <a:pt x="75565" y="31035"/>
                    <a:pt x="79942" y="23527"/>
                  </a:cubicBezTo>
                  <a:cubicBezTo>
                    <a:pt x="84349" y="15989"/>
                    <a:pt x="88969" y="8572"/>
                    <a:pt x="94197" y="1672"/>
                  </a:cubicBezTo>
                  <a:lnTo>
                    <a:pt x="91918" y="1"/>
                  </a:ln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 name="Google Shape;412;p13"/>
            <p:cNvSpPr/>
            <p:nvPr/>
          </p:nvSpPr>
          <p:spPr>
            <a:xfrm>
              <a:off x="1184175" y="146950"/>
              <a:ext cx="251550" cy="339700"/>
            </a:xfrm>
            <a:custGeom>
              <a:avLst/>
              <a:gdLst/>
              <a:ahLst/>
              <a:cxnLst/>
              <a:rect l="l" t="t" r="r" b="b"/>
              <a:pathLst>
                <a:path w="10062" h="13588" extrusionOk="0">
                  <a:moveTo>
                    <a:pt x="1" y="0"/>
                  </a:moveTo>
                  <a:lnTo>
                    <a:pt x="1" y="0"/>
                  </a:lnTo>
                  <a:cubicBezTo>
                    <a:pt x="0" y="1"/>
                    <a:pt x="1" y="1"/>
                    <a:pt x="1" y="2"/>
                  </a:cubicBezTo>
                  <a:lnTo>
                    <a:pt x="1" y="2"/>
                  </a:lnTo>
                  <a:cubicBezTo>
                    <a:pt x="1" y="2"/>
                    <a:pt x="1" y="1"/>
                    <a:pt x="1" y="0"/>
                  </a:cubicBezTo>
                  <a:close/>
                  <a:moveTo>
                    <a:pt x="1" y="2"/>
                  </a:moveTo>
                  <a:cubicBezTo>
                    <a:pt x="1917" y="9302"/>
                    <a:pt x="10062" y="13587"/>
                    <a:pt x="10062" y="13587"/>
                  </a:cubicBezTo>
                  <a:cubicBezTo>
                    <a:pt x="5690" y="6081"/>
                    <a:pt x="63" y="129"/>
                    <a:pt x="1" y="2"/>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 name="Google Shape;413;p13"/>
            <p:cNvSpPr/>
            <p:nvPr/>
          </p:nvSpPr>
          <p:spPr>
            <a:xfrm>
              <a:off x="1377950" y="202425"/>
              <a:ext cx="71450" cy="561575"/>
            </a:xfrm>
            <a:custGeom>
              <a:avLst/>
              <a:gdLst/>
              <a:ahLst/>
              <a:cxnLst/>
              <a:rect l="l" t="t" r="r" b="b"/>
              <a:pathLst>
                <a:path w="2858" h="22463" extrusionOk="0">
                  <a:moveTo>
                    <a:pt x="396" y="0"/>
                  </a:moveTo>
                  <a:lnTo>
                    <a:pt x="1" y="122"/>
                  </a:lnTo>
                  <a:cubicBezTo>
                    <a:pt x="2128" y="7295"/>
                    <a:pt x="2463" y="15016"/>
                    <a:pt x="1034" y="22402"/>
                  </a:cubicBezTo>
                  <a:lnTo>
                    <a:pt x="1399" y="22463"/>
                  </a:lnTo>
                  <a:lnTo>
                    <a:pt x="1399" y="22463"/>
                  </a:lnTo>
                  <a:cubicBezTo>
                    <a:pt x="2858" y="15016"/>
                    <a:pt x="2523" y="7265"/>
                    <a:pt x="396"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14" name="Google Shape;414;p13"/>
          <p:cNvSpPr/>
          <p:nvPr/>
        </p:nvSpPr>
        <p:spPr>
          <a:xfrm>
            <a:off x="-63500" y="5990333"/>
            <a:ext cx="12395200" cy="9948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7196530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571"/>
        <p:cNvGrpSpPr/>
        <p:nvPr/>
      </p:nvGrpSpPr>
      <p:grpSpPr>
        <a:xfrm>
          <a:off x="0" y="0"/>
          <a:ext cx="0" cy="0"/>
          <a:chOff x="0" y="0"/>
          <a:chExt cx="0" cy="0"/>
        </a:xfrm>
      </p:grpSpPr>
      <p:sp>
        <p:nvSpPr>
          <p:cNvPr id="572" name="Google Shape;572;p20"/>
          <p:cNvSpPr txBox="1">
            <a:spLocks noGrp="1"/>
          </p:cNvSpPr>
          <p:nvPr>
            <p:ph type="title"/>
          </p:nvPr>
        </p:nvSpPr>
        <p:spPr>
          <a:xfrm rot="-381">
            <a:off x="6741900" y="2271519"/>
            <a:ext cx="3605200" cy="72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73" name="Google Shape;573;p20"/>
          <p:cNvSpPr txBox="1">
            <a:spLocks noGrp="1"/>
          </p:cNvSpPr>
          <p:nvPr>
            <p:ph type="subTitle" idx="1"/>
          </p:nvPr>
        </p:nvSpPr>
        <p:spPr>
          <a:xfrm>
            <a:off x="6741900" y="2938400"/>
            <a:ext cx="3605200" cy="170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grpSp>
        <p:nvGrpSpPr>
          <p:cNvPr id="574" name="Google Shape;574;p20"/>
          <p:cNvGrpSpPr/>
          <p:nvPr/>
        </p:nvGrpSpPr>
        <p:grpSpPr>
          <a:xfrm rot="3841457" flipH="1">
            <a:off x="-1021604" y="-2690190"/>
            <a:ext cx="4297064" cy="6466345"/>
            <a:chOff x="5219200" y="-59750"/>
            <a:chExt cx="3222725" cy="4849650"/>
          </a:xfrm>
        </p:grpSpPr>
        <p:sp>
          <p:nvSpPr>
            <p:cNvPr id="575" name="Google Shape;575;p20"/>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20"/>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20"/>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20"/>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20"/>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20"/>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20"/>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20"/>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20"/>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20"/>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20"/>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20"/>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7" name="Google Shape;587;p20"/>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20"/>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20"/>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20"/>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1" name="Google Shape;591;p20"/>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2" name="Google Shape;592;p20"/>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20"/>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4" name="Google Shape;594;p20"/>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5" name="Google Shape;595;p20"/>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6" name="Google Shape;596;p20"/>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7" name="Google Shape;597;p20"/>
          <p:cNvSpPr/>
          <p:nvPr/>
        </p:nvSpPr>
        <p:spPr>
          <a:xfrm>
            <a:off x="-63500" y="4732767"/>
            <a:ext cx="12395200" cy="22524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1666251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201"/>
        <p:cNvGrpSpPr/>
        <p:nvPr/>
      </p:nvGrpSpPr>
      <p:grpSpPr>
        <a:xfrm>
          <a:off x="0" y="0"/>
          <a:ext cx="0" cy="0"/>
          <a:chOff x="0" y="0"/>
          <a:chExt cx="0" cy="0"/>
        </a:xfrm>
      </p:grpSpPr>
      <p:sp>
        <p:nvSpPr>
          <p:cNvPr id="1202" name="Google Shape;1202;p35"/>
          <p:cNvSpPr/>
          <p:nvPr/>
        </p:nvSpPr>
        <p:spPr>
          <a:xfrm>
            <a:off x="-63500" y="6137800"/>
            <a:ext cx="12395200" cy="8472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03" name="Google Shape;1203;p35"/>
          <p:cNvGrpSpPr/>
          <p:nvPr/>
        </p:nvGrpSpPr>
        <p:grpSpPr>
          <a:xfrm rot="384094">
            <a:off x="10044033" y="-334574"/>
            <a:ext cx="4297119" cy="6466428"/>
            <a:chOff x="5219200" y="-59750"/>
            <a:chExt cx="3222725" cy="4849650"/>
          </a:xfrm>
        </p:grpSpPr>
        <p:sp>
          <p:nvSpPr>
            <p:cNvPr id="1204" name="Google Shape;1204;p35"/>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5" name="Google Shape;1205;p35"/>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6" name="Google Shape;1206;p35"/>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7" name="Google Shape;1207;p35"/>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8" name="Google Shape;1208;p35"/>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9" name="Google Shape;1209;p35"/>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0" name="Google Shape;1210;p35"/>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1" name="Google Shape;1211;p35"/>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2" name="Google Shape;1212;p35"/>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3" name="Google Shape;1213;p35"/>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4" name="Google Shape;1214;p35"/>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5" name="Google Shape;1215;p35"/>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6" name="Google Shape;1216;p35"/>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7" name="Google Shape;1217;p35"/>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8" name="Google Shape;1218;p35"/>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9" name="Google Shape;1219;p35"/>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0" name="Google Shape;1220;p35"/>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1" name="Google Shape;1221;p35"/>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2" name="Google Shape;1222;p35"/>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3" name="Google Shape;1223;p35"/>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4" name="Google Shape;1224;p35"/>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5" name="Google Shape;1225;p35"/>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26" name="Google Shape;1226;p35"/>
          <p:cNvGrpSpPr/>
          <p:nvPr/>
        </p:nvGrpSpPr>
        <p:grpSpPr>
          <a:xfrm rot="3522602" flipH="1">
            <a:off x="-3792043" y="-2404882"/>
            <a:ext cx="4297219" cy="6466580"/>
            <a:chOff x="5219200" y="-59750"/>
            <a:chExt cx="3222725" cy="4849650"/>
          </a:xfrm>
        </p:grpSpPr>
        <p:sp>
          <p:nvSpPr>
            <p:cNvPr id="1227" name="Google Shape;1227;p35"/>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8" name="Google Shape;1228;p35"/>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9" name="Google Shape;1229;p35"/>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0" name="Google Shape;1230;p35"/>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1" name="Google Shape;1231;p35"/>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2" name="Google Shape;1232;p35"/>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3" name="Google Shape;1233;p35"/>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4" name="Google Shape;1234;p35"/>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5" name="Google Shape;1235;p35"/>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6" name="Google Shape;1236;p35"/>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7" name="Google Shape;1237;p35"/>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8" name="Google Shape;1238;p35"/>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9" name="Google Shape;1239;p35"/>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0" name="Google Shape;1240;p35"/>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1" name="Google Shape;1241;p35"/>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2" name="Google Shape;1242;p35"/>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3" name="Google Shape;1243;p35"/>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4" name="Google Shape;1244;p35"/>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5" name="Google Shape;1245;p35"/>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6" name="Google Shape;1246;p35"/>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7" name="Google Shape;1247;p35"/>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8" name="Google Shape;1248;p35"/>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1951940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136"/>
        <p:cNvGrpSpPr/>
        <p:nvPr/>
      </p:nvGrpSpPr>
      <p:grpSpPr>
        <a:xfrm>
          <a:off x="0" y="0"/>
          <a:ext cx="0" cy="0"/>
          <a:chOff x="0" y="0"/>
          <a:chExt cx="0" cy="0"/>
        </a:xfrm>
      </p:grpSpPr>
      <p:grpSp>
        <p:nvGrpSpPr>
          <p:cNvPr id="1137" name="Google Shape;1137;p34"/>
          <p:cNvGrpSpPr/>
          <p:nvPr/>
        </p:nvGrpSpPr>
        <p:grpSpPr>
          <a:xfrm rot="10800000">
            <a:off x="-1035379" y="-3308645"/>
            <a:ext cx="3557888" cy="5354013"/>
            <a:chOff x="5219200" y="-59750"/>
            <a:chExt cx="3222725" cy="4849650"/>
          </a:xfrm>
        </p:grpSpPr>
        <p:sp>
          <p:nvSpPr>
            <p:cNvPr id="1138" name="Google Shape;1138;p34"/>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9" name="Google Shape;1139;p34"/>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0" name="Google Shape;1140;p34"/>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1" name="Google Shape;1141;p34"/>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2" name="Google Shape;1142;p34"/>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3" name="Google Shape;1143;p34"/>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4" name="Google Shape;1144;p34"/>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5" name="Google Shape;1145;p34"/>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6" name="Google Shape;1146;p34"/>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7" name="Google Shape;1147;p34"/>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8" name="Google Shape;1148;p34"/>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9" name="Google Shape;1149;p34"/>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0" name="Google Shape;1150;p34"/>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1" name="Google Shape;1151;p34"/>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2" name="Google Shape;1152;p34"/>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3" name="Google Shape;1153;p34"/>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4" name="Google Shape;1154;p34"/>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5" name="Google Shape;1155;p34"/>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6" name="Google Shape;1156;p34"/>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7" name="Google Shape;1157;p34"/>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8" name="Google Shape;1158;p34"/>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9" name="Google Shape;1159;p34"/>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60" name="Google Shape;1160;p34"/>
          <p:cNvGrpSpPr/>
          <p:nvPr/>
        </p:nvGrpSpPr>
        <p:grpSpPr>
          <a:xfrm rot="343916">
            <a:off x="9651562" y="-696589"/>
            <a:ext cx="3558061" cy="5354273"/>
            <a:chOff x="5219200" y="-59750"/>
            <a:chExt cx="3222725" cy="4849650"/>
          </a:xfrm>
        </p:grpSpPr>
        <p:sp>
          <p:nvSpPr>
            <p:cNvPr id="1161" name="Google Shape;1161;p34"/>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2" name="Google Shape;1162;p34"/>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3" name="Google Shape;1163;p34"/>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4" name="Google Shape;1164;p34"/>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5" name="Google Shape;1165;p34"/>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6" name="Google Shape;1166;p34"/>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7" name="Google Shape;1167;p34"/>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8" name="Google Shape;1168;p34"/>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9" name="Google Shape;1169;p34"/>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0" name="Google Shape;1170;p34"/>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1" name="Google Shape;1171;p34"/>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2" name="Google Shape;1172;p34"/>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3" name="Google Shape;1173;p34"/>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4" name="Google Shape;1174;p34"/>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5" name="Google Shape;1175;p34"/>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6" name="Google Shape;1176;p34"/>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7" name="Google Shape;1177;p34"/>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8" name="Google Shape;1178;p34"/>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9" name="Google Shape;1179;p34"/>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0" name="Google Shape;1180;p34"/>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1" name="Google Shape;1181;p34"/>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2" name="Google Shape;1182;p34"/>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83" name="Google Shape;1183;p34"/>
          <p:cNvGrpSpPr/>
          <p:nvPr/>
        </p:nvGrpSpPr>
        <p:grpSpPr>
          <a:xfrm>
            <a:off x="0" y="5059600"/>
            <a:ext cx="12191539" cy="3601533"/>
            <a:chOff x="0" y="3794700"/>
            <a:chExt cx="9143654" cy="2701150"/>
          </a:xfrm>
        </p:grpSpPr>
        <p:sp>
          <p:nvSpPr>
            <p:cNvPr id="1184" name="Google Shape;1184;p34"/>
            <p:cNvSpPr/>
            <p:nvPr/>
          </p:nvSpPr>
          <p:spPr>
            <a:xfrm>
              <a:off x="7800" y="3794700"/>
              <a:ext cx="9129022" cy="746106"/>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5" name="Google Shape;1185;p34"/>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6" name="Google Shape;1186;p34"/>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7" name="Google Shape;1187;p34"/>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8" name="Google Shape;1188;p34"/>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9" name="Google Shape;1189;p34"/>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0" name="Google Shape;1190;p34"/>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1" name="Google Shape;1191;p34"/>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2" name="Google Shape;1192;p34"/>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3" name="Google Shape;1193;p34"/>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4" name="Google Shape;1194;p34"/>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5" name="Google Shape;1195;p34"/>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6" name="Google Shape;1196;p34"/>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7" name="Google Shape;1197;p34"/>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8" name="Google Shape;1198;p34"/>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9" name="Google Shape;1199;p34"/>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0" name="Google Shape;1200;p34"/>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2239753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35F4818-38CE-C84E-8A81-A6BEAD1A30D0}"/>
              </a:ext>
            </a:extLst>
          </p:cNvPr>
          <p:cNvSpPr>
            <a:spLocks noGrp="1" noChangeArrowheads="1"/>
          </p:cNvSpPr>
          <p:nvPr>
            <p:ph type="dt" sz="half" idx="10"/>
          </p:nvPr>
        </p:nvSpPr>
        <p:spPr>
          <a:ln/>
        </p:spPr>
        <p:txBody>
          <a:bodyPr/>
          <a:lstStyle>
            <a:lvl1pPr>
              <a:defRPr/>
            </a:lvl1pPr>
          </a:lstStyle>
          <a:p>
            <a:pPr>
              <a:defRPr/>
            </a:pPr>
            <a:fld id="{2E2722DE-F5A4-404A-859A-36DBE459436D}" type="datetime1">
              <a:rPr lang="en-US"/>
              <a:pPr>
                <a:defRPr/>
              </a:pPr>
              <a:t>12/22/21</a:t>
            </a:fld>
            <a:endParaRPr lang="en-US"/>
          </a:p>
        </p:txBody>
      </p:sp>
      <p:sp>
        <p:nvSpPr>
          <p:cNvPr id="5" name="Rectangle 5">
            <a:extLst>
              <a:ext uri="{FF2B5EF4-FFF2-40B4-BE49-F238E27FC236}">
                <a16:creationId xmlns:a16="http://schemas.microsoft.com/office/drawing/2014/main" id="{CF806CB3-AF69-0F40-8352-23878DBAC419}"/>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a16="http://schemas.microsoft.com/office/drawing/2014/main" id="{6BD2C44C-38ED-F84D-91D3-CAC38DF2C819}"/>
              </a:ext>
            </a:extLst>
          </p:cNvPr>
          <p:cNvSpPr>
            <a:spLocks noGrp="1" noChangeArrowheads="1"/>
          </p:cNvSpPr>
          <p:nvPr>
            <p:ph type="sldNum" sz="quarter" idx="12"/>
          </p:nvPr>
        </p:nvSpPr>
        <p:spPr>
          <a:ln/>
        </p:spPr>
        <p:txBody>
          <a:bodyPr/>
          <a:lstStyle>
            <a:lvl1pPr>
              <a:defRPr/>
            </a:lvl1pPr>
          </a:lstStyle>
          <a:p>
            <a:fld id="{B2520F9A-F56C-7540-AEAA-6A2A5C2E665B}" type="slidenum">
              <a:rPr lang="en-US" altLang="en-US"/>
              <a:pPr/>
              <a:t>‹#›</a:t>
            </a:fld>
            <a:endParaRPr lang="en-US" altLang="en-US"/>
          </a:p>
        </p:txBody>
      </p:sp>
    </p:spTree>
    <p:extLst>
      <p:ext uri="{BB962C8B-B14F-4D97-AF65-F5344CB8AC3E}">
        <p14:creationId xmlns:p14="http://schemas.microsoft.com/office/powerpoint/2010/main" val="4211503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75"/>
        <p:cNvGrpSpPr/>
        <p:nvPr/>
      </p:nvGrpSpPr>
      <p:grpSpPr>
        <a:xfrm>
          <a:off x="0" y="0"/>
          <a:ext cx="0" cy="0"/>
          <a:chOff x="0" y="0"/>
          <a:chExt cx="0" cy="0"/>
        </a:xfrm>
      </p:grpSpPr>
      <p:grpSp>
        <p:nvGrpSpPr>
          <p:cNvPr id="76" name="Google Shape;76;p6"/>
          <p:cNvGrpSpPr/>
          <p:nvPr/>
        </p:nvGrpSpPr>
        <p:grpSpPr>
          <a:xfrm>
            <a:off x="477800" y="344067"/>
            <a:ext cx="11238600" cy="6170000"/>
            <a:chOff x="358350" y="258050"/>
            <a:chExt cx="8428950" cy="4627500"/>
          </a:xfrm>
        </p:grpSpPr>
        <p:sp>
          <p:nvSpPr>
            <p:cNvPr id="77" name="Google Shape;77;p6"/>
            <p:cNvSpPr/>
            <p:nvPr/>
          </p:nvSpPr>
          <p:spPr>
            <a:xfrm>
              <a:off x="358350" y="258050"/>
              <a:ext cx="8427300" cy="4627500"/>
            </a:xfrm>
            <a:prstGeom prst="roundRect">
              <a:avLst>
                <a:gd name="adj" fmla="val 5555"/>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 name="Google Shape;78;p6"/>
            <p:cNvSpPr/>
            <p:nvPr/>
          </p:nvSpPr>
          <p:spPr>
            <a:xfrm>
              <a:off x="360000" y="258050"/>
              <a:ext cx="8427300" cy="4627500"/>
            </a:xfrm>
            <a:prstGeom prst="roundRect">
              <a:avLst>
                <a:gd name="adj" fmla="val 5555"/>
              </a:avLst>
            </a:prstGeom>
            <a:gradFill>
              <a:gsLst>
                <a:gs pos="0">
                  <a:schemeClr val="lt1"/>
                </a:gs>
                <a:gs pos="100000">
                  <a:srgbClr val="66BEE9">
                    <a:alpha val="34509"/>
                  </a:srgbClr>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9" name="Google Shape;79;p6"/>
            <p:cNvGrpSpPr/>
            <p:nvPr/>
          </p:nvGrpSpPr>
          <p:grpSpPr>
            <a:xfrm rot="10800000" flipH="1">
              <a:off x="4159199" y="4657459"/>
              <a:ext cx="825589" cy="93999"/>
              <a:chOff x="5718423" y="809024"/>
              <a:chExt cx="830071" cy="94500"/>
            </a:xfrm>
          </p:grpSpPr>
          <p:sp>
            <p:nvSpPr>
              <p:cNvPr id="80" name="Google Shape;80;p6"/>
              <p:cNvSpPr/>
              <p:nvPr/>
            </p:nvSpPr>
            <p:spPr>
              <a:xfrm>
                <a:off x="5718423"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6"/>
              <p:cNvSpPr/>
              <p:nvPr/>
            </p:nvSpPr>
            <p:spPr>
              <a:xfrm>
                <a:off x="596361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 name="Google Shape;82;p6"/>
              <p:cNvSpPr/>
              <p:nvPr/>
            </p:nvSpPr>
            <p:spPr>
              <a:xfrm>
                <a:off x="620880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6"/>
              <p:cNvSpPr/>
              <p:nvPr/>
            </p:nvSpPr>
            <p:spPr>
              <a:xfrm>
                <a:off x="645399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4" name="Google Shape;84;p6"/>
            <p:cNvGrpSpPr/>
            <p:nvPr/>
          </p:nvGrpSpPr>
          <p:grpSpPr>
            <a:xfrm>
              <a:off x="720000" y="407061"/>
              <a:ext cx="7704000" cy="262500"/>
              <a:chOff x="433208" y="393425"/>
              <a:chExt cx="7704000" cy="262500"/>
            </a:xfrm>
          </p:grpSpPr>
          <p:sp>
            <p:nvSpPr>
              <p:cNvPr id="85" name="Google Shape;85;p6"/>
              <p:cNvSpPr/>
              <p:nvPr/>
            </p:nvSpPr>
            <p:spPr>
              <a:xfrm>
                <a:off x="433208" y="393425"/>
                <a:ext cx="7704000" cy="262500"/>
              </a:xfrm>
              <a:prstGeom prst="roundRect">
                <a:avLst>
                  <a:gd name="adj" fmla="val 50000"/>
                </a:avLst>
              </a:prstGeom>
              <a:solidFill>
                <a:schemeClr val="dk2"/>
              </a:solidFill>
              <a:ln w="9525" cap="flat" cmpd="sng">
                <a:solidFill>
                  <a:srgbClr val="D2D6FF"/>
                </a:solidFill>
                <a:prstDash val="solid"/>
                <a:round/>
                <a:headEnd type="none" w="sm" len="sm"/>
                <a:tailEnd type="none" w="sm" len="sm"/>
              </a:ln>
              <a:effectLst>
                <a:outerShdw blurRad="57150" dist="19050" dir="5400000" algn="bl" rotWithShape="0">
                  <a:schemeClr val="dk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6" name="Google Shape;86;p6"/>
              <p:cNvGrpSpPr/>
              <p:nvPr/>
            </p:nvGrpSpPr>
            <p:grpSpPr>
              <a:xfrm rot="10800000" flipH="1">
                <a:off x="543498" y="483688"/>
                <a:ext cx="429322" cy="93999"/>
                <a:chOff x="5840230" y="744468"/>
                <a:chExt cx="431653" cy="94500"/>
              </a:xfrm>
            </p:grpSpPr>
            <p:sp>
              <p:nvSpPr>
                <p:cNvPr id="87" name="Google Shape;87;p6"/>
                <p:cNvSpPr/>
                <p:nvPr/>
              </p:nvSpPr>
              <p:spPr>
                <a:xfrm>
                  <a:off x="5840230"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6"/>
                <p:cNvSpPr/>
                <p:nvPr/>
              </p:nvSpPr>
              <p:spPr>
                <a:xfrm>
                  <a:off x="6008807"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6"/>
                <p:cNvSpPr/>
                <p:nvPr/>
              </p:nvSpPr>
              <p:spPr>
                <a:xfrm>
                  <a:off x="6177384"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sp>
        <p:nvSpPr>
          <p:cNvPr id="90" name="Google Shape;90;p6"/>
          <p:cNvSpPr txBox="1">
            <a:spLocks noGrp="1"/>
          </p:cNvSpPr>
          <p:nvPr>
            <p:ph type="title"/>
          </p:nvPr>
        </p:nvSpPr>
        <p:spPr>
          <a:xfrm>
            <a:off x="960000" y="923200"/>
            <a:ext cx="10272000" cy="7636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extLst>
      <p:ext uri="{BB962C8B-B14F-4D97-AF65-F5344CB8AC3E}">
        <p14:creationId xmlns:p14="http://schemas.microsoft.com/office/powerpoint/2010/main" val="19980459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169C896-1AF4-EC4F-B9B6-60B51DD13228}"/>
              </a:ext>
            </a:extLst>
          </p:cNvPr>
          <p:cNvSpPr>
            <a:spLocks noGrp="1" noChangeArrowheads="1"/>
          </p:cNvSpPr>
          <p:nvPr>
            <p:ph type="dt" sz="half" idx="10"/>
          </p:nvPr>
        </p:nvSpPr>
        <p:spPr>
          <a:ln/>
        </p:spPr>
        <p:txBody>
          <a:bodyPr/>
          <a:lstStyle>
            <a:lvl1pPr>
              <a:defRPr/>
            </a:lvl1pPr>
          </a:lstStyle>
          <a:p>
            <a:pPr>
              <a:defRPr/>
            </a:pPr>
            <a:fld id="{ADEF2066-CE3A-8142-9B8E-EE7E5DAE9311}" type="datetime1">
              <a:rPr lang="en-US"/>
              <a:pPr>
                <a:defRPr/>
              </a:pPr>
              <a:t>12/22/21</a:t>
            </a:fld>
            <a:endParaRPr lang="en-US"/>
          </a:p>
        </p:txBody>
      </p:sp>
      <p:sp>
        <p:nvSpPr>
          <p:cNvPr id="5" name="Rectangle 5">
            <a:extLst>
              <a:ext uri="{FF2B5EF4-FFF2-40B4-BE49-F238E27FC236}">
                <a16:creationId xmlns:a16="http://schemas.microsoft.com/office/drawing/2014/main" id="{9571C82D-A0DF-C647-9B42-5741FC55E28F}"/>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a16="http://schemas.microsoft.com/office/drawing/2014/main" id="{3EA7B3A6-E3B7-054C-96E2-D3DAFFC44634}"/>
              </a:ext>
            </a:extLst>
          </p:cNvPr>
          <p:cNvSpPr>
            <a:spLocks noGrp="1" noChangeArrowheads="1"/>
          </p:cNvSpPr>
          <p:nvPr>
            <p:ph type="sldNum" sz="quarter" idx="12"/>
          </p:nvPr>
        </p:nvSpPr>
        <p:spPr>
          <a:ln/>
        </p:spPr>
        <p:txBody>
          <a:bodyPr/>
          <a:lstStyle>
            <a:lvl1pPr>
              <a:defRPr/>
            </a:lvl1pPr>
          </a:lstStyle>
          <a:p>
            <a:fld id="{59072CBC-95EC-934F-9D6D-60B1F09D9390}" type="slidenum">
              <a:rPr lang="en-US" altLang="en-US"/>
              <a:pPr/>
              <a:t>‹#›</a:t>
            </a:fld>
            <a:endParaRPr lang="en-US" altLang="en-US"/>
          </a:p>
        </p:txBody>
      </p:sp>
    </p:spTree>
    <p:extLst>
      <p:ext uri="{BB962C8B-B14F-4D97-AF65-F5344CB8AC3E}">
        <p14:creationId xmlns:p14="http://schemas.microsoft.com/office/powerpoint/2010/main" val="7243073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2236F9B-6506-8842-BB01-433242960B36}"/>
              </a:ext>
            </a:extLst>
          </p:cNvPr>
          <p:cNvSpPr>
            <a:spLocks noGrp="1" noChangeArrowheads="1"/>
          </p:cNvSpPr>
          <p:nvPr>
            <p:ph type="dt" sz="half" idx="10"/>
          </p:nvPr>
        </p:nvSpPr>
        <p:spPr>
          <a:ln/>
        </p:spPr>
        <p:txBody>
          <a:bodyPr/>
          <a:lstStyle>
            <a:lvl1pPr>
              <a:defRPr/>
            </a:lvl1pPr>
          </a:lstStyle>
          <a:p>
            <a:pPr>
              <a:defRPr/>
            </a:pPr>
            <a:fld id="{D2ECFEE6-2A37-B048-9A8F-9F53C2BB6C2A}" type="datetime1">
              <a:rPr lang="en-US"/>
              <a:pPr>
                <a:defRPr/>
              </a:pPr>
              <a:t>12/22/21</a:t>
            </a:fld>
            <a:endParaRPr lang="en-US"/>
          </a:p>
        </p:txBody>
      </p:sp>
      <p:sp>
        <p:nvSpPr>
          <p:cNvPr id="5" name="Rectangle 5">
            <a:extLst>
              <a:ext uri="{FF2B5EF4-FFF2-40B4-BE49-F238E27FC236}">
                <a16:creationId xmlns:a16="http://schemas.microsoft.com/office/drawing/2014/main" id="{40C55CE1-B753-384A-8A9E-92020AC28D9E}"/>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a16="http://schemas.microsoft.com/office/drawing/2014/main" id="{67736523-972C-AE4A-A652-B85A24D04F3D}"/>
              </a:ext>
            </a:extLst>
          </p:cNvPr>
          <p:cNvSpPr>
            <a:spLocks noGrp="1" noChangeArrowheads="1"/>
          </p:cNvSpPr>
          <p:nvPr>
            <p:ph type="sldNum" sz="quarter" idx="12"/>
          </p:nvPr>
        </p:nvSpPr>
        <p:spPr>
          <a:ln/>
        </p:spPr>
        <p:txBody>
          <a:bodyPr/>
          <a:lstStyle>
            <a:lvl1pPr>
              <a:defRPr/>
            </a:lvl1pPr>
          </a:lstStyle>
          <a:p>
            <a:fld id="{38772563-8F56-1D44-A26D-71BC45A76A2F}" type="slidenum">
              <a:rPr lang="en-US" altLang="en-US"/>
              <a:pPr/>
              <a:t>‹#›</a:t>
            </a:fld>
            <a:endParaRPr lang="en-US" altLang="en-US"/>
          </a:p>
        </p:txBody>
      </p:sp>
    </p:spTree>
    <p:extLst>
      <p:ext uri="{BB962C8B-B14F-4D97-AF65-F5344CB8AC3E}">
        <p14:creationId xmlns:p14="http://schemas.microsoft.com/office/powerpoint/2010/main" val="40395019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51995DB2-9696-364D-8B17-3354129B213B}"/>
              </a:ext>
            </a:extLst>
          </p:cNvPr>
          <p:cNvSpPr>
            <a:spLocks noGrp="1" noChangeArrowheads="1"/>
          </p:cNvSpPr>
          <p:nvPr>
            <p:ph type="dt" sz="half" idx="10"/>
          </p:nvPr>
        </p:nvSpPr>
        <p:spPr>
          <a:ln/>
        </p:spPr>
        <p:txBody>
          <a:bodyPr/>
          <a:lstStyle>
            <a:lvl1pPr>
              <a:defRPr/>
            </a:lvl1pPr>
          </a:lstStyle>
          <a:p>
            <a:pPr>
              <a:defRPr/>
            </a:pPr>
            <a:fld id="{ADDA9ADB-204E-0A4D-A9F2-57A92269341B}" type="datetime1">
              <a:rPr lang="en-US"/>
              <a:pPr>
                <a:defRPr/>
              </a:pPr>
              <a:t>12/22/21</a:t>
            </a:fld>
            <a:endParaRPr lang="en-US"/>
          </a:p>
        </p:txBody>
      </p:sp>
      <p:sp>
        <p:nvSpPr>
          <p:cNvPr id="5" name="Rectangle 5">
            <a:extLst>
              <a:ext uri="{FF2B5EF4-FFF2-40B4-BE49-F238E27FC236}">
                <a16:creationId xmlns:a16="http://schemas.microsoft.com/office/drawing/2014/main" id="{2D42DB47-410A-4545-9E90-80E858E5784F}"/>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a16="http://schemas.microsoft.com/office/drawing/2014/main" id="{09039AF5-8CBE-004B-98EE-CCEE2375F361}"/>
              </a:ext>
            </a:extLst>
          </p:cNvPr>
          <p:cNvSpPr>
            <a:spLocks noGrp="1" noChangeArrowheads="1"/>
          </p:cNvSpPr>
          <p:nvPr>
            <p:ph type="sldNum" sz="quarter" idx="12"/>
          </p:nvPr>
        </p:nvSpPr>
        <p:spPr>
          <a:ln/>
        </p:spPr>
        <p:txBody>
          <a:bodyPr/>
          <a:lstStyle>
            <a:lvl1pPr>
              <a:defRPr/>
            </a:lvl1pPr>
          </a:lstStyle>
          <a:p>
            <a:fld id="{1FDFBD08-9EA0-0845-B6ED-0D88CE614EBE}" type="slidenum">
              <a:rPr lang="en-US" altLang="en-US"/>
              <a:pPr/>
              <a:t>‹#›</a:t>
            </a:fld>
            <a:endParaRPr lang="en-US" altLang="en-US"/>
          </a:p>
        </p:txBody>
      </p:sp>
    </p:spTree>
    <p:extLst>
      <p:ext uri="{BB962C8B-B14F-4D97-AF65-F5344CB8AC3E}">
        <p14:creationId xmlns:p14="http://schemas.microsoft.com/office/powerpoint/2010/main" val="35353907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0A152C7-77AA-2242-B144-73D0B4285BDD}"/>
              </a:ext>
            </a:extLst>
          </p:cNvPr>
          <p:cNvSpPr>
            <a:spLocks noGrp="1" noChangeArrowheads="1"/>
          </p:cNvSpPr>
          <p:nvPr>
            <p:ph type="dt" sz="half" idx="10"/>
          </p:nvPr>
        </p:nvSpPr>
        <p:spPr>
          <a:ln/>
        </p:spPr>
        <p:txBody>
          <a:bodyPr/>
          <a:lstStyle>
            <a:lvl1pPr>
              <a:defRPr/>
            </a:lvl1pPr>
          </a:lstStyle>
          <a:p>
            <a:pPr>
              <a:defRPr/>
            </a:pPr>
            <a:fld id="{823B0162-EB46-C64A-99E1-3B16A4716CA2}" type="datetime1">
              <a:rPr lang="en-US"/>
              <a:pPr>
                <a:defRPr/>
              </a:pPr>
              <a:t>12/22/21</a:t>
            </a:fld>
            <a:endParaRPr lang="en-US"/>
          </a:p>
        </p:txBody>
      </p:sp>
      <p:sp>
        <p:nvSpPr>
          <p:cNvPr id="6" name="Rectangle 5">
            <a:extLst>
              <a:ext uri="{FF2B5EF4-FFF2-40B4-BE49-F238E27FC236}">
                <a16:creationId xmlns:a16="http://schemas.microsoft.com/office/drawing/2014/main" id="{5D52870F-607A-534E-B0C8-BB4EA79A9FBE}"/>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7" name="Rectangle 6">
            <a:extLst>
              <a:ext uri="{FF2B5EF4-FFF2-40B4-BE49-F238E27FC236}">
                <a16:creationId xmlns:a16="http://schemas.microsoft.com/office/drawing/2014/main" id="{0D53E392-C008-BF4F-B338-51F3CA10CD9F}"/>
              </a:ext>
            </a:extLst>
          </p:cNvPr>
          <p:cNvSpPr>
            <a:spLocks noGrp="1" noChangeArrowheads="1"/>
          </p:cNvSpPr>
          <p:nvPr>
            <p:ph type="sldNum" sz="quarter" idx="12"/>
          </p:nvPr>
        </p:nvSpPr>
        <p:spPr>
          <a:ln/>
        </p:spPr>
        <p:txBody>
          <a:bodyPr/>
          <a:lstStyle>
            <a:lvl1pPr>
              <a:defRPr/>
            </a:lvl1pPr>
          </a:lstStyle>
          <a:p>
            <a:fld id="{CF0EDB4F-22D1-D44A-BD0F-0F26D6F7F850}" type="slidenum">
              <a:rPr lang="en-US" altLang="en-US"/>
              <a:pPr/>
              <a:t>‹#›</a:t>
            </a:fld>
            <a:endParaRPr lang="en-US" altLang="en-US"/>
          </a:p>
        </p:txBody>
      </p:sp>
    </p:spTree>
    <p:extLst>
      <p:ext uri="{BB962C8B-B14F-4D97-AF65-F5344CB8AC3E}">
        <p14:creationId xmlns:p14="http://schemas.microsoft.com/office/powerpoint/2010/main" val="9453448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E737BAB5-4B4C-A249-9872-E523AF9202C8}"/>
              </a:ext>
            </a:extLst>
          </p:cNvPr>
          <p:cNvSpPr>
            <a:spLocks noGrp="1" noChangeArrowheads="1"/>
          </p:cNvSpPr>
          <p:nvPr>
            <p:ph type="dt" sz="half" idx="10"/>
          </p:nvPr>
        </p:nvSpPr>
        <p:spPr>
          <a:ln/>
        </p:spPr>
        <p:txBody>
          <a:bodyPr/>
          <a:lstStyle>
            <a:lvl1pPr>
              <a:defRPr/>
            </a:lvl1pPr>
          </a:lstStyle>
          <a:p>
            <a:pPr>
              <a:defRPr/>
            </a:pPr>
            <a:fld id="{73BB243C-B8ED-7A49-BA8E-9E210E8A66E3}" type="datetime1">
              <a:rPr lang="en-US"/>
              <a:pPr>
                <a:defRPr/>
              </a:pPr>
              <a:t>12/22/21</a:t>
            </a:fld>
            <a:endParaRPr lang="en-US"/>
          </a:p>
        </p:txBody>
      </p:sp>
      <p:sp>
        <p:nvSpPr>
          <p:cNvPr id="8" name="Rectangle 5">
            <a:extLst>
              <a:ext uri="{FF2B5EF4-FFF2-40B4-BE49-F238E27FC236}">
                <a16:creationId xmlns:a16="http://schemas.microsoft.com/office/drawing/2014/main" id="{08004844-94AA-A741-B870-21613CCD071C}"/>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9" name="Rectangle 6">
            <a:extLst>
              <a:ext uri="{FF2B5EF4-FFF2-40B4-BE49-F238E27FC236}">
                <a16:creationId xmlns:a16="http://schemas.microsoft.com/office/drawing/2014/main" id="{39BB73B7-FEC9-D941-8C43-61F5DA0493D1}"/>
              </a:ext>
            </a:extLst>
          </p:cNvPr>
          <p:cNvSpPr>
            <a:spLocks noGrp="1" noChangeArrowheads="1"/>
          </p:cNvSpPr>
          <p:nvPr>
            <p:ph type="sldNum" sz="quarter" idx="12"/>
          </p:nvPr>
        </p:nvSpPr>
        <p:spPr>
          <a:ln/>
        </p:spPr>
        <p:txBody>
          <a:bodyPr/>
          <a:lstStyle>
            <a:lvl1pPr>
              <a:defRPr/>
            </a:lvl1pPr>
          </a:lstStyle>
          <a:p>
            <a:fld id="{8E8EC3EB-45AB-0843-B308-8D000952910C}" type="slidenum">
              <a:rPr lang="en-US" altLang="en-US"/>
              <a:pPr/>
              <a:t>‹#›</a:t>
            </a:fld>
            <a:endParaRPr lang="en-US" altLang="en-US"/>
          </a:p>
        </p:txBody>
      </p:sp>
    </p:spTree>
    <p:extLst>
      <p:ext uri="{BB962C8B-B14F-4D97-AF65-F5344CB8AC3E}">
        <p14:creationId xmlns:p14="http://schemas.microsoft.com/office/powerpoint/2010/main" val="20020333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8EFBC7FD-074E-8443-80B4-1BF1DEBD0F2B}"/>
              </a:ext>
            </a:extLst>
          </p:cNvPr>
          <p:cNvSpPr>
            <a:spLocks noGrp="1" noChangeArrowheads="1"/>
          </p:cNvSpPr>
          <p:nvPr>
            <p:ph type="dt" sz="half" idx="10"/>
          </p:nvPr>
        </p:nvSpPr>
        <p:spPr>
          <a:ln/>
        </p:spPr>
        <p:txBody>
          <a:bodyPr/>
          <a:lstStyle>
            <a:lvl1pPr>
              <a:defRPr/>
            </a:lvl1pPr>
          </a:lstStyle>
          <a:p>
            <a:pPr>
              <a:defRPr/>
            </a:pPr>
            <a:fld id="{6998A883-9C54-8942-AC78-58458CC02E91}" type="datetime1">
              <a:rPr lang="en-US"/>
              <a:pPr>
                <a:defRPr/>
              </a:pPr>
              <a:t>12/22/21</a:t>
            </a:fld>
            <a:endParaRPr lang="en-US"/>
          </a:p>
        </p:txBody>
      </p:sp>
      <p:sp>
        <p:nvSpPr>
          <p:cNvPr id="4" name="Rectangle 5">
            <a:extLst>
              <a:ext uri="{FF2B5EF4-FFF2-40B4-BE49-F238E27FC236}">
                <a16:creationId xmlns:a16="http://schemas.microsoft.com/office/drawing/2014/main" id="{DD633A84-E291-8045-88F8-FBB306306251}"/>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5" name="Rectangle 6">
            <a:extLst>
              <a:ext uri="{FF2B5EF4-FFF2-40B4-BE49-F238E27FC236}">
                <a16:creationId xmlns:a16="http://schemas.microsoft.com/office/drawing/2014/main" id="{AC37FE44-B69D-0147-85D9-0585E5525CC9}"/>
              </a:ext>
            </a:extLst>
          </p:cNvPr>
          <p:cNvSpPr>
            <a:spLocks noGrp="1" noChangeArrowheads="1"/>
          </p:cNvSpPr>
          <p:nvPr>
            <p:ph type="sldNum" sz="quarter" idx="12"/>
          </p:nvPr>
        </p:nvSpPr>
        <p:spPr>
          <a:ln/>
        </p:spPr>
        <p:txBody>
          <a:bodyPr/>
          <a:lstStyle>
            <a:lvl1pPr>
              <a:defRPr/>
            </a:lvl1pPr>
          </a:lstStyle>
          <a:p>
            <a:fld id="{B730A974-B5E7-C84D-996D-D3BBB43CFC88}" type="slidenum">
              <a:rPr lang="en-US" altLang="en-US"/>
              <a:pPr/>
              <a:t>‹#›</a:t>
            </a:fld>
            <a:endParaRPr lang="en-US" altLang="en-US"/>
          </a:p>
        </p:txBody>
      </p:sp>
    </p:spTree>
    <p:extLst>
      <p:ext uri="{BB962C8B-B14F-4D97-AF65-F5344CB8AC3E}">
        <p14:creationId xmlns:p14="http://schemas.microsoft.com/office/powerpoint/2010/main" val="8899814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78723B1-CCA4-2F4F-934B-3DE7363FD397}"/>
              </a:ext>
            </a:extLst>
          </p:cNvPr>
          <p:cNvSpPr>
            <a:spLocks noGrp="1" noChangeArrowheads="1"/>
          </p:cNvSpPr>
          <p:nvPr>
            <p:ph type="dt" sz="half" idx="10"/>
          </p:nvPr>
        </p:nvSpPr>
        <p:spPr>
          <a:ln/>
        </p:spPr>
        <p:txBody>
          <a:bodyPr/>
          <a:lstStyle>
            <a:lvl1pPr>
              <a:defRPr/>
            </a:lvl1pPr>
          </a:lstStyle>
          <a:p>
            <a:pPr>
              <a:defRPr/>
            </a:pPr>
            <a:fld id="{4A6A1292-A43C-CB4B-B1A9-CF1C856A0EEA}" type="datetime1">
              <a:rPr lang="en-US"/>
              <a:pPr>
                <a:defRPr/>
              </a:pPr>
              <a:t>12/22/21</a:t>
            </a:fld>
            <a:endParaRPr lang="en-US"/>
          </a:p>
        </p:txBody>
      </p:sp>
      <p:sp>
        <p:nvSpPr>
          <p:cNvPr id="3" name="Rectangle 5">
            <a:extLst>
              <a:ext uri="{FF2B5EF4-FFF2-40B4-BE49-F238E27FC236}">
                <a16:creationId xmlns:a16="http://schemas.microsoft.com/office/drawing/2014/main" id="{162F3C25-EFD9-694C-9F28-F4AFB87A0C36}"/>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4" name="Rectangle 6">
            <a:extLst>
              <a:ext uri="{FF2B5EF4-FFF2-40B4-BE49-F238E27FC236}">
                <a16:creationId xmlns:a16="http://schemas.microsoft.com/office/drawing/2014/main" id="{E6D7E08C-913C-0A4B-96C8-379A9989A38F}"/>
              </a:ext>
            </a:extLst>
          </p:cNvPr>
          <p:cNvSpPr>
            <a:spLocks noGrp="1" noChangeArrowheads="1"/>
          </p:cNvSpPr>
          <p:nvPr>
            <p:ph type="sldNum" sz="quarter" idx="12"/>
          </p:nvPr>
        </p:nvSpPr>
        <p:spPr>
          <a:ln/>
        </p:spPr>
        <p:txBody>
          <a:bodyPr/>
          <a:lstStyle>
            <a:lvl1pPr>
              <a:defRPr/>
            </a:lvl1pPr>
          </a:lstStyle>
          <a:p>
            <a:fld id="{D18DBB25-A455-6745-9F1E-30A0527DD0F3}" type="slidenum">
              <a:rPr lang="en-US" altLang="en-US"/>
              <a:pPr/>
              <a:t>‹#›</a:t>
            </a:fld>
            <a:endParaRPr lang="en-US" altLang="en-US"/>
          </a:p>
        </p:txBody>
      </p:sp>
    </p:spTree>
    <p:extLst>
      <p:ext uri="{BB962C8B-B14F-4D97-AF65-F5344CB8AC3E}">
        <p14:creationId xmlns:p14="http://schemas.microsoft.com/office/powerpoint/2010/main" val="11429680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CB5D9DE-1B07-3E4E-BC57-FDC912570ACB}"/>
              </a:ext>
            </a:extLst>
          </p:cNvPr>
          <p:cNvSpPr>
            <a:spLocks noGrp="1" noChangeArrowheads="1"/>
          </p:cNvSpPr>
          <p:nvPr>
            <p:ph type="dt" sz="half" idx="10"/>
          </p:nvPr>
        </p:nvSpPr>
        <p:spPr>
          <a:ln/>
        </p:spPr>
        <p:txBody>
          <a:bodyPr/>
          <a:lstStyle>
            <a:lvl1pPr>
              <a:defRPr/>
            </a:lvl1pPr>
          </a:lstStyle>
          <a:p>
            <a:pPr>
              <a:defRPr/>
            </a:pPr>
            <a:fld id="{B468C2DE-DA27-3943-B905-AED517CD0EE2}" type="datetime1">
              <a:rPr lang="en-US"/>
              <a:pPr>
                <a:defRPr/>
              </a:pPr>
              <a:t>12/22/21</a:t>
            </a:fld>
            <a:endParaRPr lang="en-US"/>
          </a:p>
        </p:txBody>
      </p:sp>
      <p:sp>
        <p:nvSpPr>
          <p:cNvPr id="6" name="Rectangle 5">
            <a:extLst>
              <a:ext uri="{FF2B5EF4-FFF2-40B4-BE49-F238E27FC236}">
                <a16:creationId xmlns:a16="http://schemas.microsoft.com/office/drawing/2014/main" id="{4E9BD351-029C-3546-AE86-F068DCD0A58E}"/>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7" name="Rectangle 6">
            <a:extLst>
              <a:ext uri="{FF2B5EF4-FFF2-40B4-BE49-F238E27FC236}">
                <a16:creationId xmlns:a16="http://schemas.microsoft.com/office/drawing/2014/main" id="{08352489-0DB3-D747-A187-267CFBB76774}"/>
              </a:ext>
            </a:extLst>
          </p:cNvPr>
          <p:cNvSpPr>
            <a:spLocks noGrp="1" noChangeArrowheads="1"/>
          </p:cNvSpPr>
          <p:nvPr>
            <p:ph type="sldNum" sz="quarter" idx="12"/>
          </p:nvPr>
        </p:nvSpPr>
        <p:spPr>
          <a:ln/>
        </p:spPr>
        <p:txBody>
          <a:bodyPr/>
          <a:lstStyle>
            <a:lvl1pPr>
              <a:defRPr/>
            </a:lvl1pPr>
          </a:lstStyle>
          <a:p>
            <a:fld id="{4D8805D1-0BD0-FB4A-BED5-6C1A89C69B5E}" type="slidenum">
              <a:rPr lang="en-US" altLang="en-US"/>
              <a:pPr/>
              <a:t>‹#›</a:t>
            </a:fld>
            <a:endParaRPr lang="en-US" altLang="en-US"/>
          </a:p>
        </p:txBody>
      </p:sp>
    </p:spTree>
    <p:extLst>
      <p:ext uri="{BB962C8B-B14F-4D97-AF65-F5344CB8AC3E}">
        <p14:creationId xmlns:p14="http://schemas.microsoft.com/office/powerpoint/2010/main" val="2489619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F149E2D-E125-B946-8EB2-59AA4C64E52A}"/>
              </a:ext>
            </a:extLst>
          </p:cNvPr>
          <p:cNvSpPr>
            <a:spLocks noGrp="1" noChangeArrowheads="1"/>
          </p:cNvSpPr>
          <p:nvPr>
            <p:ph type="dt" sz="half" idx="10"/>
          </p:nvPr>
        </p:nvSpPr>
        <p:spPr>
          <a:ln/>
        </p:spPr>
        <p:txBody>
          <a:bodyPr/>
          <a:lstStyle>
            <a:lvl1pPr>
              <a:defRPr/>
            </a:lvl1pPr>
          </a:lstStyle>
          <a:p>
            <a:pPr>
              <a:defRPr/>
            </a:pPr>
            <a:fld id="{494C018C-3B50-5A40-9CA8-DC2AD83A0057}" type="datetime1">
              <a:rPr lang="en-US"/>
              <a:pPr>
                <a:defRPr/>
              </a:pPr>
              <a:t>12/22/21</a:t>
            </a:fld>
            <a:endParaRPr lang="en-US"/>
          </a:p>
        </p:txBody>
      </p:sp>
      <p:sp>
        <p:nvSpPr>
          <p:cNvPr id="6" name="Rectangle 5">
            <a:extLst>
              <a:ext uri="{FF2B5EF4-FFF2-40B4-BE49-F238E27FC236}">
                <a16:creationId xmlns:a16="http://schemas.microsoft.com/office/drawing/2014/main" id="{137A0E97-21C1-2F48-B734-BC48522B5071}"/>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7" name="Rectangle 6">
            <a:extLst>
              <a:ext uri="{FF2B5EF4-FFF2-40B4-BE49-F238E27FC236}">
                <a16:creationId xmlns:a16="http://schemas.microsoft.com/office/drawing/2014/main" id="{6BAC93DC-D3D6-AA4D-8651-D1C0205F8CE2}"/>
              </a:ext>
            </a:extLst>
          </p:cNvPr>
          <p:cNvSpPr>
            <a:spLocks noGrp="1" noChangeArrowheads="1"/>
          </p:cNvSpPr>
          <p:nvPr>
            <p:ph type="sldNum" sz="quarter" idx="12"/>
          </p:nvPr>
        </p:nvSpPr>
        <p:spPr>
          <a:ln/>
        </p:spPr>
        <p:txBody>
          <a:bodyPr/>
          <a:lstStyle>
            <a:lvl1pPr>
              <a:defRPr/>
            </a:lvl1pPr>
          </a:lstStyle>
          <a:p>
            <a:fld id="{C48D870D-78C5-DE41-A0CD-582F4F19AC2E}" type="slidenum">
              <a:rPr lang="en-US" altLang="en-US"/>
              <a:pPr/>
              <a:t>‹#›</a:t>
            </a:fld>
            <a:endParaRPr lang="en-US" altLang="en-US"/>
          </a:p>
        </p:txBody>
      </p:sp>
    </p:spTree>
    <p:extLst>
      <p:ext uri="{BB962C8B-B14F-4D97-AF65-F5344CB8AC3E}">
        <p14:creationId xmlns:p14="http://schemas.microsoft.com/office/powerpoint/2010/main" val="7734393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24EE416-0B7A-FE4B-93FD-D46128C8D6A1}"/>
              </a:ext>
            </a:extLst>
          </p:cNvPr>
          <p:cNvSpPr>
            <a:spLocks noGrp="1" noChangeArrowheads="1"/>
          </p:cNvSpPr>
          <p:nvPr>
            <p:ph type="dt" sz="half" idx="10"/>
          </p:nvPr>
        </p:nvSpPr>
        <p:spPr>
          <a:ln/>
        </p:spPr>
        <p:txBody>
          <a:bodyPr/>
          <a:lstStyle>
            <a:lvl1pPr>
              <a:defRPr/>
            </a:lvl1pPr>
          </a:lstStyle>
          <a:p>
            <a:pPr>
              <a:defRPr/>
            </a:pPr>
            <a:fld id="{2A1A269E-F9BA-7F44-86E5-20189B54E56B}" type="datetime1">
              <a:rPr lang="en-US"/>
              <a:pPr>
                <a:defRPr/>
              </a:pPr>
              <a:t>12/22/21</a:t>
            </a:fld>
            <a:endParaRPr lang="en-US"/>
          </a:p>
        </p:txBody>
      </p:sp>
      <p:sp>
        <p:nvSpPr>
          <p:cNvPr id="5" name="Rectangle 5">
            <a:extLst>
              <a:ext uri="{FF2B5EF4-FFF2-40B4-BE49-F238E27FC236}">
                <a16:creationId xmlns:a16="http://schemas.microsoft.com/office/drawing/2014/main" id="{84EB82B4-B43F-1142-9F90-1BE9152C7CFC}"/>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a16="http://schemas.microsoft.com/office/drawing/2014/main" id="{DCF71CC3-C082-C540-9BC1-1D70CD83F50C}"/>
              </a:ext>
            </a:extLst>
          </p:cNvPr>
          <p:cNvSpPr>
            <a:spLocks noGrp="1" noChangeArrowheads="1"/>
          </p:cNvSpPr>
          <p:nvPr>
            <p:ph type="sldNum" sz="quarter" idx="12"/>
          </p:nvPr>
        </p:nvSpPr>
        <p:spPr>
          <a:ln/>
        </p:spPr>
        <p:txBody>
          <a:bodyPr/>
          <a:lstStyle>
            <a:lvl1pPr>
              <a:defRPr/>
            </a:lvl1pPr>
          </a:lstStyle>
          <a:p>
            <a:fld id="{8A95DA04-E8CF-9D4F-9E32-486EA7EE1B93}" type="slidenum">
              <a:rPr lang="en-US" altLang="en-US"/>
              <a:pPr/>
              <a:t>‹#›</a:t>
            </a:fld>
            <a:endParaRPr lang="en-US" altLang="en-US"/>
          </a:p>
        </p:txBody>
      </p:sp>
    </p:spTree>
    <p:extLst>
      <p:ext uri="{BB962C8B-B14F-4D97-AF65-F5344CB8AC3E}">
        <p14:creationId xmlns:p14="http://schemas.microsoft.com/office/powerpoint/2010/main" val="148834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24"/>
        <p:cNvGrpSpPr/>
        <p:nvPr/>
      </p:nvGrpSpPr>
      <p:grpSpPr>
        <a:xfrm>
          <a:off x="0" y="0"/>
          <a:ext cx="0" cy="0"/>
          <a:chOff x="0" y="0"/>
          <a:chExt cx="0" cy="0"/>
        </a:xfrm>
      </p:grpSpPr>
      <p:grpSp>
        <p:nvGrpSpPr>
          <p:cNvPr id="125" name="Google Shape;125;p9"/>
          <p:cNvGrpSpPr/>
          <p:nvPr/>
        </p:nvGrpSpPr>
        <p:grpSpPr>
          <a:xfrm>
            <a:off x="477800" y="344067"/>
            <a:ext cx="11238600" cy="6170000"/>
            <a:chOff x="358350" y="258050"/>
            <a:chExt cx="8428950" cy="4627500"/>
          </a:xfrm>
        </p:grpSpPr>
        <p:sp>
          <p:nvSpPr>
            <p:cNvPr id="126" name="Google Shape;126;p9"/>
            <p:cNvSpPr/>
            <p:nvPr/>
          </p:nvSpPr>
          <p:spPr>
            <a:xfrm>
              <a:off x="358350" y="258050"/>
              <a:ext cx="8427300" cy="4627500"/>
            </a:xfrm>
            <a:prstGeom prst="roundRect">
              <a:avLst>
                <a:gd name="adj" fmla="val 5555"/>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9"/>
            <p:cNvSpPr/>
            <p:nvPr/>
          </p:nvSpPr>
          <p:spPr>
            <a:xfrm>
              <a:off x="360000" y="258050"/>
              <a:ext cx="8427300" cy="4627500"/>
            </a:xfrm>
            <a:prstGeom prst="roundRect">
              <a:avLst>
                <a:gd name="adj" fmla="val 5555"/>
              </a:avLst>
            </a:prstGeom>
            <a:gradFill>
              <a:gsLst>
                <a:gs pos="0">
                  <a:schemeClr val="lt1"/>
                </a:gs>
                <a:gs pos="100000">
                  <a:srgbClr val="66BEE9">
                    <a:alpha val="34509"/>
                  </a:srgbClr>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28" name="Google Shape;128;p9"/>
            <p:cNvGrpSpPr/>
            <p:nvPr/>
          </p:nvGrpSpPr>
          <p:grpSpPr>
            <a:xfrm rot="10800000" flipH="1">
              <a:off x="4159199" y="4657459"/>
              <a:ext cx="825589" cy="93999"/>
              <a:chOff x="5718423" y="809024"/>
              <a:chExt cx="830071" cy="94500"/>
            </a:xfrm>
          </p:grpSpPr>
          <p:sp>
            <p:nvSpPr>
              <p:cNvPr id="129" name="Google Shape;129;p9"/>
              <p:cNvSpPr/>
              <p:nvPr/>
            </p:nvSpPr>
            <p:spPr>
              <a:xfrm>
                <a:off x="5718423"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9"/>
              <p:cNvSpPr/>
              <p:nvPr/>
            </p:nvSpPr>
            <p:spPr>
              <a:xfrm>
                <a:off x="596361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 name="Google Shape;131;p9"/>
              <p:cNvSpPr/>
              <p:nvPr/>
            </p:nvSpPr>
            <p:spPr>
              <a:xfrm>
                <a:off x="620880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9"/>
              <p:cNvSpPr/>
              <p:nvPr/>
            </p:nvSpPr>
            <p:spPr>
              <a:xfrm>
                <a:off x="645399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3" name="Google Shape;133;p9"/>
            <p:cNvGrpSpPr/>
            <p:nvPr/>
          </p:nvGrpSpPr>
          <p:grpSpPr>
            <a:xfrm>
              <a:off x="720000" y="407061"/>
              <a:ext cx="7704000" cy="262500"/>
              <a:chOff x="433208" y="393425"/>
              <a:chExt cx="7704000" cy="262500"/>
            </a:xfrm>
          </p:grpSpPr>
          <p:sp>
            <p:nvSpPr>
              <p:cNvPr id="134" name="Google Shape;134;p9"/>
              <p:cNvSpPr/>
              <p:nvPr/>
            </p:nvSpPr>
            <p:spPr>
              <a:xfrm>
                <a:off x="433208" y="393425"/>
                <a:ext cx="7704000" cy="262500"/>
              </a:xfrm>
              <a:prstGeom prst="roundRect">
                <a:avLst>
                  <a:gd name="adj" fmla="val 50000"/>
                </a:avLst>
              </a:prstGeom>
              <a:solidFill>
                <a:schemeClr val="dk2"/>
              </a:solidFill>
              <a:ln w="9525" cap="flat" cmpd="sng">
                <a:solidFill>
                  <a:srgbClr val="D2D6FF"/>
                </a:solidFill>
                <a:prstDash val="solid"/>
                <a:round/>
                <a:headEnd type="none" w="sm" len="sm"/>
                <a:tailEnd type="none" w="sm" len="sm"/>
              </a:ln>
              <a:effectLst>
                <a:outerShdw blurRad="57150" dist="19050" dir="5400000" algn="bl" rotWithShape="0">
                  <a:schemeClr val="dk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35" name="Google Shape;135;p9"/>
              <p:cNvGrpSpPr/>
              <p:nvPr/>
            </p:nvGrpSpPr>
            <p:grpSpPr>
              <a:xfrm rot="10800000" flipH="1">
                <a:off x="543498" y="483688"/>
                <a:ext cx="429322" cy="93999"/>
                <a:chOff x="5840230" y="744468"/>
                <a:chExt cx="431653" cy="94500"/>
              </a:xfrm>
            </p:grpSpPr>
            <p:sp>
              <p:nvSpPr>
                <p:cNvPr id="136" name="Google Shape;136;p9"/>
                <p:cNvSpPr/>
                <p:nvPr/>
              </p:nvSpPr>
              <p:spPr>
                <a:xfrm>
                  <a:off x="5840230"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 name="Google Shape;137;p9"/>
                <p:cNvSpPr/>
                <p:nvPr/>
              </p:nvSpPr>
              <p:spPr>
                <a:xfrm>
                  <a:off x="6008807"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9"/>
                <p:cNvSpPr/>
                <p:nvPr/>
              </p:nvSpPr>
              <p:spPr>
                <a:xfrm>
                  <a:off x="6177384"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sp>
        <p:nvSpPr>
          <p:cNvPr id="139" name="Google Shape;139;p9"/>
          <p:cNvSpPr txBox="1">
            <a:spLocks noGrp="1"/>
          </p:cNvSpPr>
          <p:nvPr>
            <p:ph type="title"/>
          </p:nvPr>
        </p:nvSpPr>
        <p:spPr>
          <a:xfrm rot="625">
            <a:off x="960000" y="2853419"/>
            <a:ext cx="4396800" cy="1900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4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40" name="Google Shape;140;p9"/>
          <p:cNvSpPr txBox="1">
            <a:spLocks noGrp="1"/>
          </p:cNvSpPr>
          <p:nvPr>
            <p:ph type="subTitle" idx="1"/>
          </p:nvPr>
        </p:nvSpPr>
        <p:spPr>
          <a:xfrm>
            <a:off x="6283600" y="1925511"/>
            <a:ext cx="4610800" cy="299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0770198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CC8CAC9-32C4-294F-A5E8-0E85BDC4A1FC}"/>
              </a:ext>
            </a:extLst>
          </p:cNvPr>
          <p:cNvSpPr>
            <a:spLocks noGrp="1" noChangeArrowheads="1"/>
          </p:cNvSpPr>
          <p:nvPr>
            <p:ph type="dt" sz="half" idx="10"/>
          </p:nvPr>
        </p:nvSpPr>
        <p:spPr>
          <a:ln/>
        </p:spPr>
        <p:txBody>
          <a:bodyPr/>
          <a:lstStyle>
            <a:lvl1pPr>
              <a:defRPr/>
            </a:lvl1pPr>
          </a:lstStyle>
          <a:p>
            <a:pPr>
              <a:defRPr/>
            </a:pPr>
            <a:fld id="{D43E8586-BE03-0F4F-BFA2-EF05EB563E70}" type="datetime1">
              <a:rPr lang="en-US"/>
              <a:pPr>
                <a:defRPr/>
              </a:pPr>
              <a:t>12/22/21</a:t>
            </a:fld>
            <a:endParaRPr lang="en-US"/>
          </a:p>
        </p:txBody>
      </p:sp>
      <p:sp>
        <p:nvSpPr>
          <p:cNvPr id="5" name="Rectangle 5">
            <a:extLst>
              <a:ext uri="{FF2B5EF4-FFF2-40B4-BE49-F238E27FC236}">
                <a16:creationId xmlns:a16="http://schemas.microsoft.com/office/drawing/2014/main" id="{118C08BF-0D9D-AC41-AC42-8AAA21C552CC}"/>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a16="http://schemas.microsoft.com/office/drawing/2014/main" id="{C3D531AB-F305-9447-9F47-9B0AC976D33F}"/>
              </a:ext>
            </a:extLst>
          </p:cNvPr>
          <p:cNvSpPr>
            <a:spLocks noGrp="1" noChangeArrowheads="1"/>
          </p:cNvSpPr>
          <p:nvPr>
            <p:ph type="sldNum" sz="quarter" idx="12"/>
          </p:nvPr>
        </p:nvSpPr>
        <p:spPr>
          <a:ln/>
        </p:spPr>
        <p:txBody>
          <a:bodyPr/>
          <a:lstStyle>
            <a:lvl1pPr>
              <a:defRPr/>
            </a:lvl1pPr>
          </a:lstStyle>
          <a:p>
            <a:fld id="{2EBC1D85-D042-AB47-9EC0-60077DFBE3FF}" type="slidenum">
              <a:rPr lang="en-US" altLang="en-US"/>
              <a:pPr/>
              <a:t>‹#›</a:t>
            </a:fld>
            <a:endParaRPr lang="en-US" altLang="en-US"/>
          </a:p>
        </p:txBody>
      </p:sp>
    </p:spTree>
    <p:extLst>
      <p:ext uri="{BB962C8B-B14F-4D97-AF65-F5344CB8AC3E}">
        <p14:creationId xmlns:p14="http://schemas.microsoft.com/office/powerpoint/2010/main" val="25304654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B5A03-38E3-F54B-934C-1885A4B10D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VN"/>
          </a:p>
        </p:txBody>
      </p:sp>
      <p:sp>
        <p:nvSpPr>
          <p:cNvPr id="3" name="Subtitle 2">
            <a:extLst>
              <a:ext uri="{FF2B5EF4-FFF2-40B4-BE49-F238E27FC236}">
                <a16:creationId xmlns:a16="http://schemas.microsoft.com/office/drawing/2014/main" id="{8E317A92-0C0E-7B42-9E46-41D6259FCD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8DEBD443-76E0-E248-A320-D473BA19BCCE}"/>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EA90AE5A-AC76-DA41-A257-17C4F1DBE4CD}"/>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97B3E35F-EA1D-6C4C-A9E1-72D5FF1ED205}"/>
              </a:ext>
            </a:extLst>
          </p:cNvPr>
          <p:cNvSpPr>
            <a:spLocks noGrp="1"/>
          </p:cNvSpPr>
          <p:nvPr>
            <p:ph type="sldNum" sz="quarter" idx="12"/>
          </p:nvPr>
        </p:nvSpPr>
        <p:spPr/>
        <p:txBody>
          <a:bodyPr/>
          <a:lstStyle>
            <a:lvl1pPr>
              <a:defRPr/>
            </a:lvl1pPr>
          </a:lstStyle>
          <a:p>
            <a:fld id="{B9549FC0-FC3E-554C-AD34-D927B4A92381}" type="slidenum">
              <a:rPr lang="en-US" altLang="en-VN"/>
              <a:pPr/>
              <a:t>‹#›</a:t>
            </a:fld>
            <a:endParaRPr lang="en-US" altLang="en-VN"/>
          </a:p>
        </p:txBody>
      </p:sp>
    </p:spTree>
    <p:extLst>
      <p:ext uri="{BB962C8B-B14F-4D97-AF65-F5344CB8AC3E}">
        <p14:creationId xmlns:p14="http://schemas.microsoft.com/office/powerpoint/2010/main" val="38787260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08D53-ED77-0D46-BC13-C2591158DB09}"/>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9FEC613D-4EB1-454D-9A16-3C874FA995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023DD17C-6F9D-DD4B-8CA0-E2A7BC941728}"/>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AD6EBBDE-6E93-FA4A-8B46-3EE11772219E}"/>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48C83A17-11A6-6746-8EFC-4471FF4345A5}"/>
              </a:ext>
            </a:extLst>
          </p:cNvPr>
          <p:cNvSpPr>
            <a:spLocks noGrp="1"/>
          </p:cNvSpPr>
          <p:nvPr>
            <p:ph type="sldNum" sz="quarter" idx="12"/>
          </p:nvPr>
        </p:nvSpPr>
        <p:spPr/>
        <p:txBody>
          <a:bodyPr/>
          <a:lstStyle>
            <a:lvl1pPr>
              <a:defRPr/>
            </a:lvl1pPr>
          </a:lstStyle>
          <a:p>
            <a:fld id="{C3270ABD-1885-154D-B5F1-3DC78E70B913}" type="slidenum">
              <a:rPr lang="en-US" altLang="en-VN"/>
              <a:pPr/>
              <a:t>‹#›</a:t>
            </a:fld>
            <a:endParaRPr lang="en-US" altLang="en-VN"/>
          </a:p>
        </p:txBody>
      </p:sp>
    </p:spTree>
    <p:extLst>
      <p:ext uri="{BB962C8B-B14F-4D97-AF65-F5344CB8AC3E}">
        <p14:creationId xmlns:p14="http://schemas.microsoft.com/office/powerpoint/2010/main" val="38710994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D1B37-434B-8B42-BEDC-0B1AF53BA2D6}"/>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6B964B95-C3DA-6148-9B3F-F5DF292F3B76}"/>
              </a:ext>
            </a:extLst>
          </p:cNvPr>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39860386-557E-9D4A-973C-9B572EC647EC}"/>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ACDA53B9-ADDF-DB44-B220-0E0965371638}"/>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21445A80-DCA6-4D40-888D-E039141D3F40}"/>
              </a:ext>
            </a:extLst>
          </p:cNvPr>
          <p:cNvSpPr>
            <a:spLocks noGrp="1"/>
          </p:cNvSpPr>
          <p:nvPr>
            <p:ph type="sldNum" sz="quarter" idx="12"/>
          </p:nvPr>
        </p:nvSpPr>
        <p:spPr/>
        <p:txBody>
          <a:bodyPr/>
          <a:lstStyle>
            <a:lvl1pPr>
              <a:defRPr/>
            </a:lvl1pPr>
          </a:lstStyle>
          <a:p>
            <a:fld id="{FD07CE58-37AE-0948-B713-D7E0211D29DF}" type="slidenum">
              <a:rPr lang="en-US" altLang="en-VN"/>
              <a:pPr/>
              <a:t>‹#›</a:t>
            </a:fld>
            <a:endParaRPr lang="en-US" altLang="en-VN"/>
          </a:p>
        </p:txBody>
      </p:sp>
    </p:spTree>
    <p:extLst>
      <p:ext uri="{BB962C8B-B14F-4D97-AF65-F5344CB8AC3E}">
        <p14:creationId xmlns:p14="http://schemas.microsoft.com/office/powerpoint/2010/main" val="1235719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8357C-1BDF-CA49-ABEC-B5AE7AAE925C}"/>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73DD9769-605F-D440-8757-3F359326FE15}"/>
              </a:ext>
            </a:extLst>
          </p:cNvPr>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A50C98C4-3750-4240-A981-1125FB07B82B}"/>
              </a:ext>
            </a:extLst>
          </p:cNvPr>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191ED7FC-F3EB-7748-A1F7-7EC9E601B15B}"/>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8B4C2301-11F3-574E-89D3-D0A0509F69E4}"/>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E0576811-A877-6845-BE07-B0E890CC4450}"/>
              </a:ext>
            </a:extLst>
          </p:cNvPr>
          <p:cNvSpPr>
            <a:spLocks noGrp="1"/>
          </p:cNvSpPr>
          <p:nvPr>
            <p:ph type="sldNum" sz="quarter" idx="12"/>
          </p:nvPr>
        </p:nvSpPr>
        <p:spPr/>
        <p:txBody>
          <a:bodyPr/>
          <a:lstStyle>
            <a:lvl1pPr>
              <a:defRPr/>
            </a:lvl1pPr>
          </a:lstStyle>
          <a:p>
            <a:fld id="{1B7F3474-C9FA-3249-85D7-7A66F42B3B1E}" type="slidenum">
              <a:rPr lang="en-US" altLang="en-VN"/>
              <a:pPr/>
              <a:t>‹#›</a:t>
            </a:fld>
            <a:endParaRPr lang="en-US" altLang="en-VN"/>
          </a:p>
        </p:txBody>
      </p:sp>
    </p:spTree>
    <p:extLst>
      <p:ext uri="{BB962C8B-B14F-4D97-AF65-F5344CB8AC3E}">
        <p14:creationId xmlns:p14="http://schemas.microsoft.com/office/powerpoint/2010/main" val="990886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150A4-F198-554D-ADB0-90799A9205F7}"/>
              </a:ext>
            </a:extLst>
          </p:cNvPr>
          <p:cNvSpPr>
            <a:spLocks noGrp="1"/>
          </p:cNvSpPr>
          <p:nvPr>
            <p:ph type="title"/>
          </p:nvPr>
        </p:nvSpPr>
        <p:spPr>
          <a:xfrm>
            <a:off x="840317" y="365126"/>
            <a:ext cx="10515600" cy="1325563"/>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E54044D0-B624-694F-8EAD-741FDB5B0002}"/>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D557DB-5FF9-DB49-8D5E-7D2AF670B00B}"/>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E297FFD7-3F8D-4B4F-967C-69DD081EAE0F}"/>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27882E1-4452-A14D-A001-50F8C4D6C513}"/>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FA2D8B81-9D49-E44C-83DE-2261509B6052}"/>
              </a:ext>
            </a:extLst>
          </p:cNvPr>
          <p:cNvSpPr>
            <a:spLocks noGrp="1"/>
          </p:cNvSpPr>
          <p:nvPr>
            <p:ph type="dt" sz="half" idx="10"/>
          </p:nvPr>
        </p:nvSpPr>
        <p:spPr/>
        <p:txBody>
          <a:bodyPr/>
          <a:lstStyle>
            <a:lvl1pPr>
              <a:defRPr/>
            </a:lvl1pPr>
          </a:lstStyle>
          <a:p>
            <a:endParaRPr lang="en-US" altLang="en-VN"/>
          </a:p>
        </p:txBody>
      </p:sp>
      <p:sp>
        <p:nvSpPr>
          <p:cNvPr id="8" name="Footer Placeholder 7">
            <a:extLst>
              <a:ext uri="{FF2B5EF4-FFF2-40B4-BE49-F238E27FC236}">
                <a16:creationId xmlns:a16="http://schemas.microsoft.com/office/drawing/2014/main" id="{8681D973-964B-884D-94F3-E30FF268C55B}"/>
              </a:ext>
            </a:extLst>
          </p:cNvPr>
          <p:cNvSpPr>
            <a:spLocks noGrp="1"/>
          </p:cNvSpPr>
          <p:nvPr>
            <p:ph type="ftr" sz="quarter" idx="11"/>
          </p:nvPr>
        </p:nvSpPr>
        <p:spPr/>
        <p:txBody>
          <a:bodyPr/>
          <a:lstStyle>
            <a:lvl1pPr>
              <a:defRPr/>
            </a:lvl1pPr>
          </a:lstStyle>
          <a:p>
            <a:endParaRPr lang="en-US" altLang="en-VN"/>
          </a:p>
        </p:txBody>
      </p:sp>
      <p:sp>
        <p:nvSpPr>
          <p:cNvPr id="9" name="Slide Number Placeholder 8">
            <a:extLst>
              <a:ext uri="{FF2B5EF4-FFF2-40B4-BE49-F238E27FC236}">
                <a16:creationId xmlns:a16="http://schemas.microsoft.com/office/drawing/2014/main" id="{13E256CF-2F6C-2047-81B5-93FDF3172C63}"/>
              </a:ext>
            </a:extLst>
          </p:cNvPr>
          <p:cNvSpPr>
            <a:spLocks noGrp="1"/>
          </p:cNvSpPr>
          <p:nvPr>
            <p:ph type="sldNum" sz="quarter" idx="12"/>
          </p:nvPr>
        </p:nvSpPr>
        <p:spPr/>
        <p:txBody>
          <a:bodyPr/>
          <a:lstStyle>
            <a:lvl1pPr>
              <a:defRPr/>
            </a:lvl1pPr>
          </a:lstStyle>
          <a:p>
            <a:fld id="{7D39CBE8-6D0F-DD47-81C6-826E9F5A62C7}" type="slidenum">
              <a:rPr lang="en-US" altLang="en-VN"/>
              <a:pPr/>
              <a:t>‹#›</a:t>
            </a:fld>
            <a:endParaRPr lang="en-US" altLang="en-VN"/>
          </a:p>
        </p:txBody>
      </p:sp>
    </p:spTree>
    <p:extLst>
      <p:ext uri="{BB962C8B-B14F-4D97-AF65-F5344CB8AC3E}">
        <p14:creationId xmlns:p14="http://schemas.microsoft.com/office/powerpoint/2010/main" val="39288791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EFEEA-2A94-384C-AB49-CF5A5BCEA53D}"/>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3DC811D9-3AAC-8C4E-8B02-69BD13166475}"/>
              </a:ext>
            </a:extLst>
          </p:cNvPr>
          <p:cNvSpPr>
            <a:spLocks noGrp="1"/>
          </p:cNvSpPr>
          <p:nvPr>
            <p:ph type="dt" sz="half" idx="10"/>
          </p:nvPr>
        </p:nvSpPr>
        <p:spPr/>
        <p:txBody>
          <a:bodyPr/>
          <a:lstStyle>
            <a:lvl1pPr>
              <a:defRPr/>
            </a:lvl1pPr>
          </a:lstStyle>
          <a:p>
            <a:endParaRPr lang="en-US" altLang="en-VN"/>
          </a:p>
        </p:txBody>
      </p:sp>
      <p:sp>
        <p:nvSpPr>
          <p:cNvPr id="4" name="Footer Placeholder 3">
            <a:extLst>
              <a:ext uri="{FF2B5EF4-FFF2-40B4-BE49-F238E27FC236}">
                <a16:creationId xmlns:a16="http://schemas.microsoft.com/office/drawing/2014/main" id="{71A46FF3-5B37-6D45-935E-F4E13BA42225}"/>
              </a:ext>
            </a:extLst>
          </p:cNvPr>
          <p:cNvSpPr>
            <a:spLocks noGrp="1"/>
          </p:cNvSpPr>
          <p:nvPr>
            <p:ph type="ftr" sz="quarter" idx="11"/>
          </p:nvPr>
        </p:nvSpPr>
        <p:spPr/>
        <p:txBody>
          <a:bodyPr/>
          <a:lstStyle>
            <a:lvl1pPr>
              <a:defRPr/>
            </a:lvl1pPr>
          </a:lstStyle>
          <a:p>
            <a:endParaRPr lang="en-US" altLang="en-VN"/>
          </a:p>
        </p:txBody>
      </p:sp>
      <p:sp>
        <p:nvSpPr>
          <p:cNvPr id="5" name="Slide Number Placeholder 4">
            <a:extLst>
              <a:ext uri="{FF2B5EF4-FFF2-40B4-BE49-F238E27FC236}">
                <a16:creationId xmlns:a16="http://schemas.microsoft.com/office/drawing/2014/main" id="{B1014D99-FB61-D442-BA2E-B6D05A37736D}"/>
              </a:ext>
            </a:extLst>
          </p:cNvPr>
          <p:cNvSpPr>
            <a:spLocks noGrp="1"/>
          </p:cNvSpPr>
          <p:nvPr>
            <p:ph type="sldNum" sz="quarter" idx="12"/>
          </p:nvPr>
        </p:nvSpPr>
        <p:spPr/>
        <p:txBody>
          <a:bodyPr/>
          <a:lstStyle>
            <a:lvl1pPr>
              <a:defRPr/>
            </a:lvl1pPr>
          </a:lstStyle>
          <a:p>
            <a:fld id="{99AE8FBB-EE8C-0147-AA02-05775077A734}" type="slidenum">
              <a:rPr lang="en-US" altLang="en-VN"/>
              <a:pPr/>
              <a:t>‹#›</a:t>
            </a:fld>
            <a:endParaRPr lang="en-US" altLang="en-VN"/>
          </a:p>
        </p:txBody>
      </p:sp>
    </p:spTree>
    <p:extLst>
      <p:ext uri="{BB962C8B-B14F-4D97-AF65-F5344CB8AC3E}">
        <p14:creationId xmlns:p14="http://schemas.microsoft.com/office/powerpoint/2010/main" val="5882913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58785B-7496-6C48-95C9-FAE83B9894A5}"/>
              </a:ext>
            </a:extLst>
          </p:cNvPr>
          <p:cNvSpPr>
            <a:spLocks noGrp="1"/>
          </p:cNvSpPr>
          <p:nvPr>
            <p:ph type="dt" sz="half" idx="10"/>
          </p:nvPr>
        </p:nvSpPr>
        <p:spPr/>
        <p:txBody>
          <a:bodyPr/>
          <a:lstStyle>
            <a:lvl1pPr>
              <a:defRPr/>
            </a:lvl1pPr>
          </a:lstStyle>
          <a:p>
            <a:endParaRPr lang="en-US" altLang="en-VN"/>
          </a:p>
        </p:txBody>
      </p:sp>
      <p:sp>
        <p:nvSpPr>
          <p:cNvPr id="3" name="Footer Placeholder 2">
            <a:extLst>
              <a:ext uri="{FF2B5EF4-FFF2-40B4-BE49-F238E27FC236}">
                <a16:creationId xmlns:a16="http://schemas.microsoft.com/office/drawing/2014/main" id="{17FEC972-2C52-AE44-B620-C1D13CF25C22}"/>
              </a:ext>
            </a:extLst>
          </p:cNvPr>
          <p:cNvSpPr>
            <a:spLocks noGrp="1"/>
          </p:cNvSpPr>
          <p:nvPr>
            <p:ph type="ftr" sz="quarter" idx="11"/>
          </p:nvPr>
        </p:nvSpPr>
        <p:spPr/>
        <p:txBody>
          <a:bodyPr/>
          <a:lstStyle>
            <a:lvl1pPr>
              <a:defRPr/>
            </a:lvl1pPr>
          </a:lstStyle>
          <a:p>
            <a:endParaRPr lang="en-US" altLang="en-VN"/>
          </a:p>
        </p:txBody>
      </p:sp>
      <p:sp>
        <p:nvSpPr>
          <p:cNvPr id="4" name="Slide Number Placeholder 3">
            <a:extLst>
              <a:ext uri="{FF2B5EF4-FFF2-40B4-BE49-F238E27FC236}">
                <a16:creationId xmlns:a16="http://schemas.microsoft.com/office/drawing/2014/main" id="{847DE958-9ABF-F640-B8EB-B002F452B730}"/>
              </a:ext>
            </a:extLst>
          </p:cNvPr>
          <p:cNvSpPr>
            <a:spLocks noGrp="1"/>
          </p:cNvSpPr>
          <p:nvPr>
            <p:ph type="sldNum" sz="quarter" idx="12"/>
          </p:nvPr>
        </p:nvSpPr>
        <p:spPr/>
        <p:txBody>
          <a:bodyPr/>
          <a:lstStyle>
            <a:lvl1pPr>
              <a:defRPr/>
            </a:lvl1pPr>
          </a:lstStyle>
          <a:p>
            <a:fld id="{DE5B57E7-D8A4-7E4D-8D43-CDFD8C47AAFA}" type="slidenum">
              <a:rPr lang="en-US" altLang="en-VN"/>
              <a:pPr/>
              <a:t>‹#›</a:t>
            </a:fld>
            <a:endParaRPr lang="en-US" altLang="en-VN"/>
          </a:p>
        </p:txBody>
      </p:sp>
    </p:spTree>
    <p:extLst>
      <p:ext uri="{BB962C8B-B14F-4D97-AF65-F5344CB8AC3E}">
        <p14:creationId xmlns:p14="http://schemas.microsoft.com/office/powerpoint/2010/main" val="31821552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E1572-F70C-4048-A6E6-FC3BC024AA5B}"/>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386B20D6-2AE0-3C49-87CB-5D3B76FD8678}"/>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B8E4050A-1B5B-A542-9634-C8064E5F4666}"/>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9F0922-7251-4144-827B-746C6F721BF7}"/>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F34AC087-7BD1-014D-A338-43FFD3DB1E0B}"/>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A1998886-832B-8D49-ACEB-E7AED042B275}"/>
              </a:ext>
            </a:extLst>
          </p:cNvPr>
          <p:cNvSpPr>
            <a:spLocks noGrp="1"/>
          </p:cNvSpPr>
          <p:nvPr>
            <p:ph type="sldNum" sz="quarter" idx="12"/>
          </p:nvPr>
        </p:nvSpPr>
        <p:spPr/>
        <p:txBody>
          <a:bodyPr/>
          <a:lstStyle>
            <a:lvl1pPr>
              <a:defRPr/>
            </a:lvl1pPr>
          </a:lstStyle>
          <a:p>
            <a:fld id="{E4CE5180-A9D5-7A46-8431-337C8348821E}" type="slidenum">
              <a:rPr lang="en-US" altLang="en-VN"/>
              <a:pPr/>
              <a:t>‹#›</a:t>
            </a:fld>
            <a:endParaRPr lang="en-US" altLang="en-VN"/>
          </a:p>
        </p:txBody>
      </p:sp>
    </p:spTree>
    <p:extLst>
      <p:ext uri="{BB962C8B-B14F-4D97-AF65-F5344CB8AC3E}">
        <p14:creationId xmlns:p14="http://schemas.microsoft.com/office/powerpoint/2010/main" val="22254249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EFC9E-D189-9A43-93B3-E5E7E325397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D9EAD74B-B367-414D-9CF6-65DB5535EF13}"/>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B0BE8366-F0EA-224F-8001-F5E02B9822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ECF193-2168-D449-816B-5C1B760FA9B9}"/>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E8581ECE-0D5F-974E-AF7B-FFDE33E7043C}"/>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1A152A5B-BF5E-FB40-8798-009294B049A6}"/>
              </a:ext>
            </a:extLst>
          </p:cNvPr>
          <p:cNvSpPr>
            <a:spLocks noGrp="1"/>
          </p:cNvSpPr>
          <p:nvPr>
            <p:ph type="sldNum" sz="quarter" idx="12"/>
          </p:nvPr>
        </p:nvSpPr>
        <p:spPr/>
        <p:txBody>
          <a:bodyPr/>
          <a:lstStyle>
            <a:lvl1pPr>
              <a:defRPr/>
            </a:lvl1pPr>
          </a:lstStyle>
          <a:p>
            <a:fld id="{5B6C43BB-9224-8C4D-AD69-39C73114B109}" type="slidenum">
              <a:rPr lang="en-US" altLang="en-VN"/>
              <a:pPr/>
              <a:t>‹#›</a:t>
            </a:fld>
            <a:endParaRPr lang="en-US" altLang="en-VN"/>
          </a:p>
        </p:txBody>
      </p:sp>
    </p:spTree>
    <p:extLst>
      <p:ext uri="{BB962C8B-B14F-4D97-AF65-F5344CB8AC3E}">
        <p14:creationId xmlns:p14="http://schemas.microsoft.com/office/powerpoint/2010/main" val="135005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62"/>
        <p:cNvGrpSpPr/>
        <p:nvPr/>
      </p:nvGrpSpPr>
      <p:grpSpPr>
        <a:xfrm>
          <a:off x="0" y="0"/>
          <a:ext cx="0" cy="0"/>
          <a:chOff x="0" y="0"/>
          <a:chExt cx="0" cy="0"/>
        </a:xfrm>
      </p:grpSpPr>
    </p:spTree>
    <p:extLst>
      <p:ext uri="{BB962C8B-B14F-4D97-AF65-F5344CB8AC3E}">
        <p14:creationId xmlns:p14="http://schemas.microsoft.com/office/powerpoint/2010/main" val="12022098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C9C00-83B9-EF45-8B7D-C1CC0FD0DFB4}"/>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B922B4F0-8BB7-6745-B995-A51E886DEE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ADB34615-3F22-6D41-AE9A-EE4C96285F6D}"/>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C06E0516-CE84-7F4E-A5D9-B3B9532F0B79}"/>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0B8B3A71-206D-0046-942E-149D1E3A6A77}"/>
              </a:ext>
            </a:extLst>
          </p:cNvPr>
          <p:cNvSpPr>
            <a:spLocks noGrp="1"/>
          </p:cNvSpPr>
          <p:nvPr>
            <p:ph type="sldNum" sz="quarter" idx="12"/>
          </p:nvPr>
        </p:nvSpPr>
        <p:spPr/>
        <p:txBody>
          <a:bodyPr/>
          <a:lstStyle>
            <a:lvl1pPr>
              <a:defRPr/>
            </a:lvl1pPr>
          </a:lstStyle>
          <a:p>
            <a:fld id="{A1217599-5784-774A-9C69-0FE66BB7F986}" type="slidenum">
              <a:rPr lang="en-US" altLang="en-VN"/>
              <a:pPr/>
              <a:t>‹#›</a:t>
            </a:fld>
            <a:endParaRPr lang="en-US" altLang="en-VN"/>
          </a:p>
        </p:txBody>
      </p:sp>
    </p:spTree>
    <p:extLst>
      <p:ext uri="{BB962C8B-B14F-4D97-AF65-F5344CB8AC3E}">
        <p14:creationId xmlns:p14="http://schemas.microsoft.com/office/powerpoint/2010/main" val="407507634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58A6D8-5884-4044-AB77-419034BF78A6}"/>
              </a:ext>
            </a:extLst>
          </p:cNvPr>
          <p:cNvSpPr>
            <a:spLocks noGrp="1"/>
          </p:cNvSpPr>
          <p:nvPr>
            <p:ph type="title" orient="vert"/>
          </p:nvPr>
        </p:nvSpPr>
        <p:spPr>
          <a:xfrm>
            <a:off x="8839200" y="274639"/>
            <a:ext cx="2743200" cy="5851525"/>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436C64BF-70F3-1045-9001-E844475C4B90}"/>
              </a:ext>
            </a:extLst>
          </p:cNvPr>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5ACF107B-82EE-6E47-913E-C7E92AE29E6C}"/>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AC837EBF-2193-C545-ADBC-52D9C301902B}"/>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DB12451B-92CB-5844-85A3-8BDE69DBAA54}"/>
              </a:ext>
            </a:extLst>
          </p:cNvPr>
          <p:cNvSpPr>
            <a:spLocks noGrp="1"/>
          </p:cNvSpPr>
          <p:nvPr>
            <p:ph type="sldNum" sz="quarter" idx="12"/>
          </p:nvPr>
        </p:nvSpPr>
        <p:spPr/>
        <p:txBody>
          <a:bodyPr/>
          <a:lstStyle>
            <a:lvl1pPr>
              <a:defRPr/>
            </a:lvl1pPr>
          </a:lstStyle>
          <a:p>
            <a:fld id="{17E1AD55-40C1-8A42-804C-37D317904A31}" type="slidenum">
              <a:rPr lang="en-US" altLang="en-VN"/>
              <a:pPr/>
              <a:t>‹#›</a:t>
            </a:fld>
            <a:endParaRPr lang="en-US" altLang="en-VN"/>
          </a:p>
        </p:txBody>
      </p:sp>
    </p:spTree>
    <p:extLst>
      <p:ext uri="{BB962C8B-B14F-4D97-AF65-F5344CB8AC3E}">
        <p14:creationId xmlns:p14="http://schemas.microsoft.com/office/powerpoint/2010/main" val="5086699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accent1"/>
        </a:solidFill>
        <a:effectLst/>
      </p:bgPr>
    </p:bg>
    <p:spTree>
      <p:nvGrpSpPr>
        <p:cNvPr id="1" name="Shape 8"/>
        <p:cNvGrpSpPr/>
        <p:nvPr/>
      </p:nvGrpSpPr>
      <p:grpSpPr>
        <a:xfrm>
          <a:off x="0" y="0"/>
          <a:ext cx="0" cy="0"/>
          <a:chOff x="0" y="0"/>
          <a:chExt cx="0" cy="0"/>
        </a:xfrm>
      </p:grpSpPr>
      <p:sp>
        <p:nvSpPr>
          <p:cNvPr id="9" name="Google Shape;9;p2"/>
          <p:cNvSpPr/>
          <p:nvPr/>
        </p:nvSpPr>
        <p:spPr>
          <a:xfrm>
            <a:off x="-387465" y="1148288"/>
            <a:ext cx="4258889" cy="4316616"/>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rgbClr val="FAD27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p:nvPr/>
        </p:nvSpPr>
        <p:spPr>
          <a:xfrm>
            <a:off x="-520333" y="-249767"/>
            <a:ext cx="5250956" cy="5749680"/>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8876400" y="1834767"/>
            <a:ext cx="3633824" cy="3984005"/>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rgbClr val="FAD27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 name="Google Shape;12;p2"/>
          <p:cNvGrpSpPr/>
          <p:nvPr/>
        </p:nvGrpSpPr>
        <p:grpSpPr>
          <a:xfrm>
            <a:off x="-387473" y="3716683"/>
            <a:ext cx="7559256" cy="2506071"/>
            <a:chOff x="1156025" y="3122250"/>
            <a:chExt cx="4047000" cy="1341675"/>
          </a:xfrm>
        </p:grpSpPr>
        <p:sp>
          <p:nvSpPr>
            <p:cNvPr id="13" name="Google Shape;13;p2"/>
            <p:cNvSpPr/>
            <p:nvPr/>
          </p:nvSpPr>
          <p:spPr>
            <a:xfrm>
              <a:off x="2625400" y="3426850"/>
              <a:ext cx="2577625" cy="1002875"/>
            </a:xfrm>
            <a:custGeom>
              <a:avLst/>
              <a:gdLst/>
              <a:ahLst/>
              <a:cxnLst/>
              <a:rect l="l" t="t" r="r" b="b"/>
              <a:pathLst>
                <a:path w="103105" h="40115" extrusionOk="0">
                  <a:moveTo>
                    <a:pt x="54820" y="0"/>
                  </a:moveTo>
                  <a:cubicBezTo>
                    <a:pt x="54111" y="0"/>
                    <a:pt x="52785" y="470"/>
                    <a:pt x="51590" y="1140"/>
                  </a:cubicBezTo>
                  <a:cubicBezTo>
                    <a:pt x="50258" y="1887"/>
                    <a:pt x="42835" y="2759"/>
                    <a:pt x="39474" y="3879"/>
                  </a:cubicBezTo>
                  <a:cubicBezTo>
                    <a:pt x="36112" y="5000"/>
                    <a:pt x="23659" y="9235"/>
                    <a:pt x="23659" y="9235"/>
                  </a:cubicBezTo>
                  <a:cubicBezTo>
                    <a:pt x="23659" y="9235"/>
                    <a:pt x="22607" y="9024"/>
                    <a:pt x="21346" y="9024"/>
                  </a:cubicBezTo>
                  <a:cubicBezTo>
                    <a:pt x="20926" y="9024"/>
                    <a:pt x="20483" y="9048"/>
                    <a:pt x="20048" y="9110"/>
                  </a:cubicBezTo>
                  <a:cubicBezTo>
                    <a:pt x="18304" y="9360"/>
                    <a:pt x="15565" y="10107"/>
                    <a:pt x="15565" y="10107"/>
                  </a:cubicBezTo>
                  <a:cubicBezTo>
                    <a:pt x="13573" y="10107"/>
                    <a:pt x="1" y="6744"/>
                    <a:pt x="1" y="6744"/>
                  </a:cubicBezTo>
                  <a:lnTo>
                    <a:pt x="1" y="6744"/>
                  </a:lnTo>
                  <a:lnTo>
                    <a:pt x="1992" y="40115"/>
                  </a:lnTo>
                  <a:lnTo>
                    <a:pt x="100598" y="40115"/>
                  </a:lnTo>
                  <a:cubicBezTo>
                    <a:pt x="100598" y="40115"/>
                    <a:pt x="103104" y="34262"/>
                    <a:pt x="100598" y="33386"/>
                  </a:cubicBezTo>
                  <a:cubicBezTo>
                    <a:pt x="98092" y="32509"/>
                    <a:pt x="94512" y="29033"/>
                    <a:pt x="94512" y="29033"/>
                  </a:cubicBezTo>
                  <a:cubicBezTo>
                    <a:pt x="94512" y="29033"/>
                    <a:pt x="88410" y="18698"/>
                    <a:pt x="87289" y="18199"/>
                  </a:cubicBezTo>
                  <a:cubicBezTo>
                    <a:pt x="86170" y="17701"/>
                    <a:pt x="81686" y="11724"/>
                    <a:pt x="80939" y="11108"/>
                  </a:cubicBezTo>
                  <a:cubicBezTo>
                    <a:pt x="80662" y="10880"/>
                    <a:pt x="80127" y="10803"/>
                    <a:pt x="79526" y="10803"/>
                  </a:cubicBezTo>
                  <a:cubicBezTo>
                    <a:pt x="78507" y="10803"/>
                    <a:pt x="77299" y="11023"/>
                    <a:pt x="76830" y="11101"/>
                  </a:cubicBezTo>
                  <a:cubicBezTo>
                    <a:pt x="76803" y="11106"/>
                    <a:pt x="76772" y="11108"/>
                    <a:pt x="76738" y="11108"/>
                  </a:cubicBezTo>
                  <a:cubicBezTo>
                    <a:pt x="75847" y="11108"/>
                    <a:pt x="72771" y="9570"/>
                    <a:pt x="70853" y="8611"/>
                  </a:cubicBezTo>
                  <a:cubicBezTo>
                    <a:pt x="68862" y="7614"/>
                    <a:pt x="64378" y="5052"/>
                    <a:pt x="64378" y="5052"/>
                  </a:cubicBezTo>
                  <a:cubicBezTo>
                    <a:pt x="64378" y="5052"/>
                    <a:pt x="63009" y="4502"/>
                    <a:pt x="61888" y="4378"/>
                  </a:cubicBezTo>
                  <a:cubicBezTo>
                    <a:pt x="60767" y="4253"/>
                    <a:pt x="56783" y="1639"/>
                    <a:pt x="56783" y="1639"/>
                  </a:cubicBezTo>
                  <a:cubicBezTo>
                    <a:pt x="56783" y="1639"/>
                    <a:pt x="55662" y="144"/>
                    <a:pt x="55039" y="19"/>
                  </a:cubicBezTo>
                  <a:cubicBezTo>
                    <a:pt x="54975" y="7"/>
                    <a:pt x="54902" y="0"/>
                    <a:pt x="548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1156025" y="3122250"/>
              <a:ext cx="2769725" cy="1341675"/>
            </a:xfrm>
            <a:custGeom>
              <a:avLst/>
              <a:gdLst/>
              <a:ahLst/>
              <a:cxnLst/>
              <a:rect l="l" t="t" r="r" b="b"/>
              <a:pathLst>
                <a:path w="110789" h="53667" extrusionOk="0">
                  <a:moveTo>
                    <a:pt x="1" y="0"/>
                  </a:moveTo>
                  <a:lnTo>
                    <a:pt x="3864" y="53172"/>
                  </a:lnTo>
                  <a:cubicBezTo>
                    <a:pt x="3864" y="53172"/>
                    <a:pt x="36750" y="53667"/>
                    <a:pt x="65973" y="53667"/>
                  </a:cubicBezTo>
                  <a:cubicBezTo>
                    <a:pt x="89575" y="53667"/>
                    <a:pt x="110788" y="53344"/>
                    <a:pt x="110357" y="52176"/>
                  </a:cubicBezTo>
                  <a:cubicBezTo>
                    <a:pt x="109393" y="49561"/>
                    <a:pt x="103105" y="44829"/>
                    <a:pt x="102482" y="44704"/>
                  </a:cubicBezTo>
                  <a:cubicBezTo>
                    <a:pt x="101858" y="44580"/>
                    <a:pt x="99367" y="42463"/>
                    <a:pt x="98372" y="41343"/>
                  </a:cubicBezTo>
                  <a:cubicBezTo>
                    <a:pt x="97376" y="40222"/>
                    <a:pt x="92768" y="36611"/>
                    <a:pt x="90651" y="36113"/>
                  </a:cubicBezTo>
                  <a:cubicBezTo>
                    <a:pt x="88535" y="35615"/>
                    <a:pt x="86043" y="32626"/>
                    <a:pt x="86043" y="32626"/>
                  </a:cubicBezTo>
                  <a:cubicBezTo>
                    <a:pt x="86043" y="32626"/>
                    <a:pt x="82558" y="29390"/>
                    <a:pt x="79196" y="28143"/>
                  </a:cubicBezTo>
                  <a:cubicBezTo>
                    <a:pt x="75834" y="26897"/>
                    <a:pt x="63257" y="17932"/>
                    <a:pt x="62261" y="17060"/>
                  </a:cubicBezTo>
                  <a:cubicBezTo>
                    <a:pt x="61264" y="16189"/>
                    <a:pt x="55786" y="8842"/>
                    <a:pt x="55038" y="7971"/>
                  </a:cubicBezTo>
                  <a:cubicBezTo>
                    <a:pt x="54790" y="7680"/>
                    <a:pt x="54458" y="7584"/>
                    <a:pt x="54126" y="7584"/>
                  </a:cubicBezTo>
                  <a:cubicBezTo>
                    <a:pt x="53462" y="7584"/>
                    <a:pt x="52798" y="7971"/>
                    <a:pt x="52798" y="7971"/>
                  </a:cubicBezTo>
                  <a:cubicBezTo>
                    <a:pt x="52798" y="7971"/>
                    <a:pt x="51801" y="6476"/>
                    <a:pt x="50929" y="6102"/>
                  </a:cubicBezTo>
                  <a:cubicBezTo>
                    <a:pt x="50057" y="5729"/>
                    <a:pt x="50929" y="4235"/>
                    <a:pt x="50929" y="4235"/>
                  </a:cubicBezTo>
                  <a:cubicBezTo>
                    <a:pt x="50929" y="4235"/>
                    <a:pt x="50307" y="3363"/>
                    <a:pt x="49560" y="3238"/>
                  </a:cubicBezTo>
                  <a:cubicBezTo>
                    <a:pt x="49521" y="3232"/>
                    <a:pt x="49475" y="3228"/>
                    <a:pt x="49423" y="3228"/>
                  </a:cubicBezTo>
                  <a:cubicBezTo>
                    <a:pt x="48482" y="3228"/>
                    <a:pt x="45575" y="4235"/>
                    <a:pt x="45575" y="4235"/>
                  </a:cubicBezTo>
                  <a:cubicBezTo>
                    <a:pt x="45575" y="4235"/>
                    <a:pt x="42835" y="2989"/>
                    <a:pt x="39598" y="1744"/>
                  </a:cubicBezTo>
                  <a:cubicBezTo>
                    <a:pt x="38620" y="1368"/>
                    <a:pt x="36531" y="1242"/>
                    <a:pt x="33911" y="1242"/>
                  </a:cubicBezTo>
                  <a:cubicBezTo>
                    <a:pt x="28543" y="1242"/>
                    <a:pt x="20949" y="1772"/>
                    <a:pt x="16144" y="1772"/>
                  </a:cubicBezTo>
                  <a:cubicBezTo>
                    <a:pt x="15528" y="1772"/>
                    <a:pt x="14958" y="1764"/>
                    <a:pt x="14444" y="1744"/>
                  </a:cubicBezTo>
                  <a:cubicBezTo>
                    <a:pt x="7969" y="1496"/>
                    <a:pt x="1" y="0"/>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 name="Google Shape;15;p2"/>
          <p:cNvSpPr/>
          <p:nvPr/>
        </p:nvSpPr>
        <p:spPr>
          <a:xfrm>
            <a:off x="-54633" y="5215033"/>
            <a:ext cx="12301255" cy="2398195"/>
          </a:xfrm>
          <a:custGeom>
            <a:avLst/>
            <a:gdLst/>
            <a:ahLst/>
            <a:cxnLst/>
            <a:rect l="l" t="t" r="r" b="b"/>
            <a:pathLst>
              <a:path w="203922" h="59880" extrusionOk="0">
                <a:moveTo>
                  <a:pt x="186768" y="1"/>
                </a:moveTo>
                <a:cubicBezTo>
                  <a:pt x="184950" y="1"/>
                  <a:pt x="180597" y="4494"/>
                  <a:pt x="178845" y="4653"/>
                </a:cubicBezTo>
                <a:cubicBezTo>
                  <a:pt x="177018" y="4820"/>
                  <a:pt x="174611" y="8140"/>
                  <a:pt x="173698" y="8721"/>
                </a:cubicBezTo>
                <a:cubicBezTo>
                  <a:pt x="172785" y="9302"/>
                  <a:pt x="169720" y="10153"/>
                  <a:pt x="169720" y="10153"/>
                </a:cubicBezTo>
                <a:cubicBezTo>
                  <a:pt x="169332" y="10098"/>
                  <a:pt x="168907" y="10074"/>
                  <a:pt x="168454" y="10074"/>
                </a:cubicBezTo>
                <a:cubicBezTo>
                  <a:pt x="165508" y="10074"/>
                  <a:pt x="161407" y="11101"/>
                  <a:pt x="159176" y="11317"/>
                </a:cubicBezTo>
                <a:cubicBezTo>
                  <a:pt x="158688" y="11364"/>
                  <a:pt x="158142" y="11384"/>
                  <a:pt x="157569" y="11384"/>
                </a:cubicBezTo>
                <a:cubicBezTo>
                  <a:pt x="155128" y="11384"/>
                  <a:pt x="152200" y="11016"/>
                  <a:pt x="151124" y="10798"/>
                </a:cubicBezTo>
                <a:cubicBezTo>
                  <a:pt x="149797" y="10528"/>
                  <a:pt x="147721" y="10736"/>
                  <a:pt x="146559" y="10320"/>
                </a:cubicBezTo>
                <a:cubicBezTo>
                  <a:pt x="146272" y="10217"/>
                  <a:pt x="146020" y="10176"/>
                  <a:pt x="145785" y="10176"/>
                </a:cubicBezTo>
                <a:cubicBezTo>
                  <a:pt x="145069" y="10176"/>
                  <a:pt x="144508" y="10563"/>
                  <a:pt x="143570" y="10798"/>
                </a:cubicBezTo>
                <a:cubicBezTo>
                  <a:pt x="143155" y="10901"/>
                  <a:pt x="142131" y="10936"/>
                  <a:pt x="140950" y="10936"/>
                </a:cubicBezTo>
                <a:cubicBezTo>
                  <a:pt x="138589" y="10936"/>
                  <a:pt x="135601" y="10798"/>
                  <a:pt x="135601" y="10798"/>
                </a:cubicBezTo>
                <a:cubicBezTo>
                  <a:pt x="135601" y="10798"/>
                  <a:pt x="134604" y="9489"/>
                  <a:pt x="133774" y="8992"/>
                </a:cubicBezTo>
                <a:cubicBezTo>
                  <a:pt x="133359" y="8743"/>
                  <a:pt x="132737" y="8681"/>
                  <a:pt x="132218" y="8681"/>
                </a:cubicBezTo>
                <a:cubicBezTo>
                  <a:pt x="131699" y="8681"/>
                  <a:pt x="131284" y="8743"/>
                  <a:pt x="131284" y="8743"/>
                </a:cubicBezTo>
                <a:cubicBezTo>
                  <a:pt x="131284" y="8743"/>
                  <a:pt x="129872" y="6917"/>
                  <a:pt x="128707" y="6750"/>
                </a:cubicBezTo>
                <a:cubicBezTo>
                  <a:pt x="128686" y="6747"/>
                  <a:pt x="128665" y="6746"/>
                  <a:pt x="128644" y="6746"/>
                </a:cubicBezTo>
                <a:cubicBezTo>
                  <a:pt x="127460" y="6746"/>
                  <a:pt x="125208" y="11243"/>
                  <a:pt x="124311" y="11837"/>
                </a:cubicBezTo>
                <a:cubicBezTo>
                  <a:pt x="124092" y="11982"/>
                  <a:pt x="123784" y="12037"/>
                  <a:pt x="123443" y="12037"/>
                </a:cubicBezTo>
                <a:cubicBezTo>
                  <a:pt x="122359" y="12037"/>
                  <a:pt x="120935" y="11482"/>
                  <a:pt x="120935" y="11482"/>
                </a:cubicBezTo>
                <a:cubicBezTo>
                  <a:pt x="120935" y="11482"/>
                  <a:pt x="119661" y="10654"/>
                  <a:pt x="118726" y="10487"/>
                </a:cubicBezTo>
                <a:cubicBezTo>
                  <a:pt x="118677" y="10479"/>
                  <a:pt x="118629" y="10475"/>
                  <a:pt x="118582" y="10475"/>
                </a:cubicBezTo>
                <a:cubicBezTo>
                  <a:pt x="117732" y="10475"/>
                  <a:pt x="117194" y="11817"/>
                  <a:pt x="116125" y="11839"/>
                </a:cubicBezTo>
                <a:cubicBezTo>
                  <a:pt x="116107" y="11840"/>
                  <a:pt x="116088" y="11840"/>
                  <a:pt x="116069" y="11840"/>
                </a:cubicBezTo>
                <a:cubicBezTo>
                  <a:pt x="114866" y="11840"/>
                  <a:pt x="110870" y="11151"/>
                  <a:pt x="110870" y="11151"/>
                </a:cubicBezTo>
                <a:lnTo>
                  <a:pt x="112098" y="9989"/>
                </a:lnTo>
                <a:cubicBezTo>
                  <a:pt x="111426" y="9989"/>
                  <a:pt x="109413" y="10487"/>
                  <a:pt x="109413" y="10487"/>
                </a:cubicBezTo>
                <a:cubicBezTo>
                  <a:pt x="109956" y="10072"/>
                  <a:pt x="110197" y="8827"/>
                  <a:pt x="110197" y="8827"/>
                </a:cubicBezTo>
                <a:lnTo>
                  <a:pt x="110197" y="8827"/>
                </a:lnTo>
                <a:cubicBezTo>
                  <a:pt x="109118" y="8992"/>
                  <a:pt x="107380" y="11482"/>
                  <a:pt x="107380" y="11482"/>
                </a:cubicBezTo>
                <a:cubicBezTo>
                  <a:pt x="107337" y="11409"/>
                  <a:pt x="107235" y="11379"/>
                  <a:pt x="107097" y="11379"/>
                </a:cubicBezTo>
                <a:cubicBezTo>
                  <a:pt x="106443" y="11379"/>
                  <a:pt x="104967" y="12044"/>
                  <a:pt x="104967" y="12044"/>
                </a:cubicBezTo>
                <a:lnTo>
                  <a:pt x="106129" y="9905"/>
                </a:lnTo>
                <a:cubicBezTo>
                  <a:pt x="106118" y="9903"/>
                  <a:pt x="106105" y="9902"/>
                  <a:pt x="106091" y="9902"/>
                </a:cubicBezTo>
                <a:cubicBezTo>
                  <a:pt x="105501" y="9902"/>
                  <a:pt x="102789" y="11566"/>
                  <a:pt x="102789" y="11566"/>
                </a:cubicBezTo>
                <a:cubicBezTo>
                  <a:pt x="103019" y="11067"/>
                  <a:pt x="104700" y="9239"/>
                  <a:pt x="104700" y="9239"/>
                </a:cubicBezTo>
                <a:lnTo>
                  <a:pt x="104700" y="9239"/>
                </a:lnTo>
                <a:cubicBezTo>
                  <a:pt x="103770" y="9485"/>
                  <a:pt x="101328" y="12044"/>
                  <a:pt x="101328" y="12044"/>
                </a:cubicBezTo>
                <a:cubicBezTo>
                  <a:pt x="100574" y="12357"/>
                  <a:pt x="97730" y="12411"/>
                  <a:pt x="95488" y="12411"/>
                </a:cubicBezTo>
                <a:cubicBezTo>
                  <a:pt x="94313" y="12411"/>
                  <a:pt x="93304" y="12396"/>
                  <a:pt x="92847" y="12396"/>
                </a:cubicBezTo>
                <a:cubicBezTo>
                  <a:pt x="91519" y="12396"/>
                  <a:pt x="90107" y="11401"/>
                  <a:pt x="89112" y="11317"/>
                </a:cubicBezTo>
                <a:cubicBezTo>
                  <a:pt x="89068" y="11313"/>
                  <a:pt x="89025" y="11311"/>
                  <a:pt x="88981" y="11311"/>
                </a:cubicBezTo>
                <a:cubicBezTo>
                  <a:pt x="88020" y="11311"/>
                  <a:pt x="86979" y="12158"/>
                  <a:pt x="85725" y="12396"/>
                </a:cubicBezTo>
                <a:cubicBezTo>
                  <a:pt x="84414" y="12644"/>
                  <a:pt x="79541" y="13060"/>
                  <a:pt x="79541" y="13060"/>
                </a:cubicBezTo>
                <a:cubicBezTo>
                  <a:pt x="79541" y="13060"/>
                  <a:pt x="78237" y="12147"/>
                  <a:pt x="77778" y="12044"/>
                </a:cubicBezTo>
                <a:cubicBezTo>
                  <a:pt x="77747" y="12037"/>
                  <a:pt x="77715" y="12034"/>
                  <a:pt x="77682" y="12034"/>
                </a:cubicBezTo>
                <a:cubicBezTo>
                  <a:pt x="77220" y="12034"/>
                  <a:pt x="76531" y="12656"/>
                  <a:pt x="75912" y="12811"/>
                </a:cubicBezTo>
                <a:cubicBezTo>
                  <a:pt x="75581" y="12894"/>
                  <a:pt x="74404" y="12915"/>
                  <a:pt x="73307" y="12915"/>
                </a:cubicBezTo>
                <a:cubicBezTo>
                  <a:pt x="72202" y="12915"/>
                  <a:pt x="71177" y="12894"/>
                  <a:pt x="71177" y="12894"/>
                </a:cubicBezTo>
                <a:cubicBezTo>
                  <a:pt x="71177" y="12894"/>
                  <a:pt x="70102" y="11399"/>
                  <a:pt x="69686" y="11317"/>
                </a:cubicBezTo>
                <a:cubicBezTo>
                  <a:pt x="69271" y="11234"/>
                  <a:pt x="66448" y="10985"/>
                  <a:pt x="66448" y="10985"/>
                </a:cubicBezTo>
                <a:cubicBezTo>
                  <a:pt x="66448" y="10985"/>
                  <a:pt x="64781" y="9239"/>
                  <a:pt x="63077" y="9239"/>
                </a:cubicBezTo>
                <a:cubicBezTo>
                  <a:pt x="63039" y="9239"/>
                  <a:pt x="63000" y="9239"/>
                  <a:pt x="62961" y="9241"/>
                </a:cubicBezTo>
                <a:cubicBezTo>
                  <a:pt x="61218" y="9324"/>
                  <a:pt x="58645" y="13672"/>
                  <a:pt x="58645" y="13672"/>
                </a:cubicBezTo>
                <a:cubicBezTo>
                  <a:pt x="58259" y="13579"/>
                  <a:pt x="57584" y="13547"/>
                  <a:pt x="56838" y="13547"/>
                </a:cubicBezTo>
                <a:cubicBezTo>
                  <a:pt x="55179" y="13547"/>
                  <a:pt x="53166" y="13706"/>
                  <a:pt x="53166" y="13706"/>
                </a:cubicBezTo>
                <a:cubicBezTo>
                  <a:pt x="52935" y="12776"/>
                  <a:pt x="52417" y="12495"/>
                  <a:pt x="51876" y="12495"/>
                </a:cubicBezTo>
                <a:cubicBezTo>
                  <a:pt x="51053" y="12495"/>
                  <a:pt x="50177" y="13143"/>
                  <a:pt x="50177" y="13143"/>
                </a:cubicBezTo>
                <a:cubicBezTo>
                  <a:pt x="49981" y="13034"/>
                  <a:pt x="49745" y="12994"/>
                  <a:pt x="49502" y="12994"/>
                </a:cubicBezTo>
                <a:cubicBezTo>
                  <a:pt x="48824" y="12994"/>
                  <a:pt x="48102" y="13309"/>
                  <a:pt x="48102" y="13309"/>
                </a:cubicBezTo>
                <a:cubicBezTo>
                  <a:pt x="47823" y="13284"/>
                  <a:pt x="47473" y="13274"/>
                  <a:pt x="47077" y="13274"/>
                </a:cubicBezTo>
                <a:cubicBezTo>
                  <a:pt x="45690" y="13274"/>
                  <a:pt x="43732" y="13396"/>
                  <a:pt x="42215" y="13396"/>
                </a:cubicBezTo>
                <a:cubicBezTo>
                  <a:pt x="41335" y="13396"/>
                  <a:pt x="40603" y="13355"/>
                  <a:pt x="40215" y="13225"/>
                </a:cubicBezTo>
                <a:cubicBezTo>
                  <a:pt x="39981" y="13148"/>
                  <a:pt x="39770" y="13116"/>
                  <a:pt x="39582" y="13116"/>
                </a:cubicBezTo>
                <a:cubicBezTo>
                  <a:pt x="38772" y="13116"/>
                  <a:pt x="38389" y="13706"/>
                  <a:pt x="38389" y="13706"/>
                </a:cubicBezTo>
                <a:cubicBezTo>
                  <a:pt x="38389" y="13706"/>
                  <a:pt x="37061" y="12562"/>
                  <a:pt x="35816" y="12562"/>
                </a:cubicBezTo>
                <a:cubicBezTo>
                  <a:pt x="34570" y="12562"/>
                  <a:pt x="33243" y="13987"/>
                  <a:pt x="33243" y="13987"/>
                </a:cubicBezTo>
                <a:cubicBezTo>
                  <a:pt x="33074" y="13971"/>
                  <a:pt x="32869" y="13963"/>
                  <a:pt x="32638" y="13963"/>
                </a:cubicBezTo>
                <a:cubicBezTo>
                  <a:pt x="30707" y="13963"/>
                  <a:pt x="26934" y="14472"/>
                  <a:pt x="26934" y="14472"/>
                </a:cubicBezTo>
                <a:cubicBezTo>
                  <a:pt x="26934" y="14472"/>
                  <a:pt x="26934" y="14056"/>
                  <a:pt x="26435" y="13987"/>
                </a:cubicBezTo>
                <a:cubicBezTo>
                  <a:pt x="26269" y="13964"/>
                  <a:pt x="25845" y="13956"/>
                  <a:pt x="25353" y="13956"/>
                </a:cubicBezTo>
                <a:cubicBezTo>
                  <a:pt x="24369" y="13956"/>
                  <a:pt x="23115" y="13987"/>
                  <a:pt x="23115" y="13987"/>
                </a:cubicBezTo>
                <a:cubicBezTo>
                  <a:pt x="23115" y="13987"/>
                  <a:pt x="23282" y="13392"/>
                  <a:pt x="22369" y="13289"/>
                </a:cubicBezTo>
                <a:cubicBezTo>
                  <a:pt x="21812" y="13226"/>
                  <a:pt x="21225" y="13124"/>
                  <a:pt x="20552" y="13124"/>
                </a:cubicBezTo>
                <a:cubicBezTo>
                  <a:pt x="20119" y="13124"/>
                  <a:pt x="19650" y="13166"/>
                  <a:pt x="19131" y="13289"/>
                </a:cubicBezTo>
                <a:cubicBezTo>
                  <a:pt x="17802" y="13601"/>
                  <a:pt x="17719" y="14305"/>
                  <a:pt x="16889" y="14748"/>
                </a:cubicBezTo>
                <a:cubicBezTo>
                  <a:pt x="16757" y="14819"/>
                  <a:pt x="16515" y="14849"/>
                  <a:pt x="16202" y="14849"/>
                </a:cubicBezTo>
                <a:cubicBezTo>
                  <a:pt x="14550" y="14849"/>
                  <a:pt x="10912" y="14019"/>
                  <a:pt x="10912" y="14019"/>
                </a:cubicBezTo>
                <a:cubicBezTo>
                  <a:pt x="11159" y="13587"/>
                  <a:pt x="11097" y="13436"/>
                  <a:pt x="10888" y="13436"/>
                </a:cubicBezTo>
                <a:cubicBezTo>
                  <a:pt x="10395" y="13436"/>
                  <a:pt x="9086" y="14278"/>
                  <a:pt x="9086" y="14278"/>
                </a:cubicBezTo>
                <a:cubicBezTo>
                  <a:pt x="9364" y="13546"/>
                  <a:pt x="9140" y="13289"/>
                  <a:pt x="8674" y="13289"/>
                </a:cubicBezTo>
                <a:cubicBezTo>
                  <a:pt x="7750" y="13289"/>
                  <a:pt x="5874" y="14305"/>
                  <a:pt x="5101" y="14636"/>
                </a:cubicBezTo>
                <a:cubicBezTo>
                  <a:pt x="4917" y="14715"/>
                  <a:pt x="4664" y="14748"/>
                  <a:pt x="4368" y="14748"/>
                </a:cubicBezTo>
                <a:cubicBezTo>
                  <a:pt x="2792" y="14748"/>
                  <a:pt x="0" y="13807"/>
                  <a:pt x="0" y="13807"/>
                </a:cubicBezTo>
                <a:lnTo>
                  <a:pt x="0" y="59879"/>
                </a:lnTo>
                <a:lnTo>
                  <a:pt x="203921" y="59879"/>
                </a:lnTo>
                <a:lnTo>
                  <a:pt x="203921" y="7912"/>
                </a:lnTo>
                <a:cubicBezTo>
                  <a:pt x="203921" y="7912"/>
                  <a:pt x="200020" y="7414"/>
                  <a:pt x="197862" y="6998"/>
                </a:cubicBezTo>
                <a:cubicBezTo>
                  <a:pt x="195702" y="6584"/>
                  <a:pt x="188646" y="440"/>
                  <a:pt x="186986" y="26"/>
                </a:cubicBezTo>
                <a:cubicBezTo>
                  <a:pt x="186919" y="9"/>
                  <a:pt x="186846" y="1"/>
                  <a:pt x="186768"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2"/>
          <p:cNvSpPr txBox="1">
            <a:spLocks noGrp="1"/>
          </p:cNvSpPr>
          <p:nvPr>
            <p:ph type="ctrTitle"/>
          </p:nvPr>
        </p:nvSpPr>
        <p:spPr>
          <a:xfrm>
            <a:off x="6153767" y="970333"/>
            <a:ext cx="4593200" cy="1437600"/>
          </a:xfrm>
          <a:prstGeom prst="rect">
            <a:avLst/>
          </a:prstGeom>
        </p:spPr>
        <p:txBody>
          <a:bodyPr spcFirstLastPara="1" wrap="square" lIns="91425" tIns="91425" rIns="91425" bIns="91425" anchor="b" anchorCtr="0">
            <a:noAutofit/>
          </a:bodyPr>
          <a:lstStyle>
            <a:lvl1pPr lvl="0" algn="r">
              <a:spcBef>
                <a:spcPts val="0"/>
              </a:spcBef>
              <a:spcAft>
                <a:spcPts val="0"/>
              </a:spcAft>
              <a:buClr>
                <a:schemeClr val="accent4"/>
              </a:buClr>
              <a:buSzPts val="7200"/>
              <a:buNone/>
              <a:defRPr sz="9600">
                <a:solidFill>
                  <a:schemeClr val="accent4"/>
                </a:solidFill>
              </a:defRPr>
            </a:lvl1pPr>
            <a:lvl2pPr lvl="1" algn="ctr">
              <a:spcBef>
                <a:spcPts val="0"/>
              </a:spcBef>
              <a:spcAft>
                <a:spcPts val="0"/>
              </a:spcAft>
              <a:buClr>
                <a:schemeClr val="accent4"/>
              </a:buClr>
              <a:buSzPts val="5200"/>
              <a:buNone/>
              <a:defRPr sz="6933">
                <a:solidFill>
                  <a:schemeClr val="accent4"/>
                </a:solidFill>
              </a:defRPr>
            </a:lvl2pPr>
            <a:lvl3pPr lvl="2" algn="ctr">
              <a:spcBef>
                <a:spcPts val="0"/>
              </a:spcBef>
              <a:spcAft>
                <a:spcPts val="0"/>
              </a:spcAft>
              <a:buClr>
                <a:schemeClr val="accent4"/>
              </a:buClr>
              <a:buSzPts val="5200"/>
              <a:buNone/>
              <a:defRPr sz="6933">
                <a:solidFill>
                  <a:schemeClr val="accent4"/>
                </a:solidFill>
              </a:defRPr>
            </a:lvl3pPr>
            <a:lvl4pPr lvl="3" algn="ctr">
              <a:spcBef>
                <a:spcPts val="0"/>
              </a:spcBef>
              <a:spcAft>
                <a:spcPts val="0"/>
              </a:spcAft>
              <a:buClr>
                <a:schemeClr val="accent4"/>
              </a:buClr>
              <a:buSzPts val="5200"/>
              <a:buNone/>
              <a:defRPr sz="6933">
                <a:solidFill>
                  <a:schemeClr val="accent4"/>
                </a:solidFill>
              </a:defRPr>
            </a:lvl4pPr>
            <a:lvl5pPr lvl="4" algn="ctr">
              <a:spcBef>
                <a:spcPts val="0"/>
              </a:spcBef>
              <a:spcAft>
                <a:spcPts val="0"/>
              </a:spcAft>
              <a:buClr>
                <a:schemeClr val="accent4"/>
              </a:buClr>
              <a:buSzPts val="5200"/>
              <a:buNone/>
              <a:defRPr sz="6933">
                <a:solidFill>
                  <a:schemeClr val="accent4"/>
                </a:solidFill>
              </a:defRPr>
            </a:lvl5pPr>
            <a:lvl6pPr lvl="5" algn="ctr">
              <a:spcBef>
                <a:spcPts val="0"/>
              </a:spcBef>
              <a:spcAft>
                <a:spcPts val="0"/>
              </a:spcAft>
              <a:buClr>
                <a:schemeClr val="accent4"/>
              </a:buClr>
              <a:buSzPts val="5200"/>
              <a:buNone/>
              <a:defRPr sz="6933">
                <a:solidFill>
                  <a:schemeClr val="accent4"/>
                </a:solidFill>
              </a:defRPr>
            </a:lvl6pPr>
            <a:lvl7pPr lvl="6" algn="ctr">
              <a:spcBef>
                <a:spcPts val="0"/>
              </a:spcBef>
              <a:spcAft>
                <a:spcPts val="0"/>
              </a:spcAft>
              <a:buClr>
                <a:schemeClr val="accent4"/>
              </a:buClr>
              <a:buSzPts val="5200"/>
              <a:buNone/>
              <a:defRPr sz="6933">
                <a:solidFill>
                  <a:schemeClr val="accent4"/>
                </a:solidFill>
              </a:defRPr>
            </a:lvl7pPr>
            <a:lvl8pPr lvl="7" algn="ctr">
              <a:spcBef>
                <a:spcPts val="0"/>
              </a:spcBef>
              <a:spcAft>
                <a:spcPts val="0"/>
              </a:spcAft>
              <a:buClr>
                <a:schemeClr val="accent4"/>
              </a:buClr>
              <a:buSzPts val="5200"/>
              <a:buNone/>
              <a:defRPr sz="6933">
                <a:solidFill>
                  <a:schemeClr val="accent4"/>
                </a:solidFill>
              </a:defRPr>
            </a:lvl8pPr>
            <a:lvl9pPr lvl="8" algn="ctr">
              <a:spcBef>
                <a:spcPts val="0"/>
              </a:spcBef>
              <a:spcAft>
                <a:spcPts val="0"/>
              </a:spcAft>
              <a:buClr>
                <a:schemeClr val="accent4"/>
              </a:buClr>
              <a:buSzPts val="5200"/>
              <a:buNone/>
              <a:defRPr sz="6933">
                <a:solidFill>
                  <a:schemeClr val="accent4"/>
                </a:solidFill>
              </a:defRPr>
            </a:lvl9pPr>
          </a:lstStyle>
          <a:p>
            <a:endParaRPr/>
          </a:p>
        </p:txBody>
      </p:sp>
      <p:sp>
        <p:nvSpPr>
          <p:cNvPr id="17" name="Google Shape;17;p2"/>
          <p:cNvSpPr txBox="1">
            <a:spLocks noGrp="1"/>
          </p:cNvSpPr>
          <p:nvPr>
            <p:ph type="subTitle" idx="1"/>
          </p:nvPr>
        </p:nvSpPr>
        <p:spPr>
          <a:xfrm>
            <a:off x="6793000" y="3297700"/>
            <a:ext cx="3953600" cy="1056800"/>
          </a:xfrm>
          <a:prstGeom prst="rect">
            <a:avLst/>
          </a:prstGeom>
        </p:spPr>
        <p:txBody>
          <a:bodyPr spcFirstLastPara="1" wrap="square" lIns="91425" tIns="91425" rIns="91425" bIns="91425" anchor="t" anchorCtr="0">
            <a:noAutofit/>
          </a:bodyPr>
          <a:lstStyle>
            <a:lvl1pPr lvl="0" algn="r">
              <a:lnSpc>
                <a:spcPct val="100000"/>
              </a:lnSpc>
              <a:spcBef>
                <a:spcPts val="0"/>
              </a:spcBef>
              <a:spcAft>
                <a:spcPts val="0"/>
              </a:spcAft>
              <a:buClr>
                <a:schemeClr val="accent4"/>
              </a:buClr>
              <a:buSzPts val="2400"/>
              <a:buNone/>
              <a:defRPr sz="3200">
                <a:solidFill>
                  <a:schemeClr val="accent4"/>
                </a:solidFill>
              </a:defRPr>
            </a:lvl1pPr>
            <a:lvl2pPr lvl="1" algn="ctr">
              <a:lnSpc>
                <a:spcPct val="100000"/>
              </a:lnSpc>
              <a:spcBef>
                <a:spcPts val="0"/>
              </a:spcBef>
              <a:spcAft>
                <a:spcPts val="0"/>
              </a:spcAft>
              <a:buClr>
                <a:schemeClr val="accent4"/>
              </a:buClr>
              <a:buSzPts val="2400"/>
              <a:buNone/>
              <a:defRPr sz="3200">
                <a:solidFill>
                  <a:schemeClr val="accent4"/>
                </a:solidFill>
              </a:defRPr>
            </a:lvl2pPr>
            <a:lvl3pPr lvl="2" algn="ctr">
              <a:lnSpc>
                <a:spcPct val="100000"/>
              </a:lnSpc>
              <a:spcBef>
                <a:spcPts val="0"/>
              </a:spcBef>
              <a:spcAft>
                <a:spcPts val="0"/>
              </a:spcAft>
              <a:buClr>
                <a:schemeClr val="accent4"/>
              </a:buClr>
              <a:buSzPts val="2400"/>
              <a:buNone/>
              <a:defRPr sz="3200">
                <a:solidFill>
                  <a:schemeClr val="accent4"/>
                </a:solidFill>
              </a:defRPr>
            </a:lvl3pPr>
            <a:lvl4pPr lvl="3" algn="ctr">
              <a:lnSpc>
                <a:spcPct val="100000"/>
              </a:lnSpc>
              <a:spcBef>
                <a:spcPts val="0"/>
              </a:spcBef>
              <a:spcAft>
                <a:spcPts val="0"/>
              </a:spcAft>
              <a:buClr>
                <a:schemeClr val="accent4"/>
              </a:buClr>
              <a:buSzPts val="2400"/>
              <a:buNone/>
              <a:defRPr sz="3200">
                <a:solidFill>
                  <a:schemeClr val="accent4"/>
                </a:solidFill>
              </a:defRPr>
            </a:lvl4pPr>
            <a:lvl5pPr lvl="4" algn="ctr">
              <a:lnSpc>
                <a:spcPct val="100000"/>
              </a:lnSpc>
              <a:spcBef>
                <a:spcPts val="0"/>
              </a:spcBef>
              <a:spcAft>
                <a:spcPts val="0"/>
              </a:spcAft>
              <a:buClr>
                <a:schemeClr val="accent4"/>
              </a:buClr>
              <a:buSzPts val="2400"/>
              <a:buNone/>
              <a:defRPr sz="3200">
                <a:solidFill>
                  <a:schemeClr val="accent4"/>
                </a:solidFill>
              </a:defRPr>
            </a:lvl5pPr>
            <a:lvl6pPr lvl="5" algn="ctr">
              <a:lnSpc>
                <a:spcPct val="100000"/>
              </a:lnSpc>
              <a:spcBef>
                <a:spcPts val="0"/>
              </a:spcBef>
              <a:spcAft>
                <a:spcPts val="0"/>
              </a:spcAft>
              <a:buClr>
                <a:schemeClr val="accent4"/>
              </a:buClr>
              <a:buSzPts val="2400"/>
              <a:buNone/>
              <a:defRPr sz="3200">
                <a:solidFill>
                  <a:schemeClr val="accent4"/>
                </a:solidFill>
              </a:defRPr>
            </a:lvl6pPr>
            <a:lvl7pPr lvl="6" algn="ctr">
              <a:lnSpc>
                <a:spcPct val="100000"/>
              </a:lnSpc>
              <a:spcBef>
                <a:spcPts val="0"/>
              </a:spcBef>
              <a:spcAft>
                <a:spcPts val="0"/>
              </a:spcAft>
              <a:buClr>
                <a:schemeClr val="accent4"/>
              </a:buClr>
              <a:buSzPts val="2400"/>
              <a:buNone/>
              <a:defRPr sz="3200">
                <a:solidFill>
                  <a:schemeClr val="accent4"/>
                </a:solidFill>
              </a:defRPr>
            </a:lvl7pPr>
            <a:lvl8pPr lvl="7" algn="ctr">
              <a:lnSpc>
                <a:spcPct val="100000"/>
              </a:lnSpc>
              <a:spcBef>
                <a:spcPts val="0"/>
              </a:spcBef>
              <a:spcAft>
                <a:spcPts val="0"/>
              </a:spcAft>
              <a:buClr>
                <a:schemeClr val="accent4"/>
              </a:buClr>
              <a:buSzPts val="2400"/>
              <a:buNone/>
              <a:defRPr sz="3200">
                <a:solidFill>
                  <a:schemeClr val="accent4"/>
                </a:solidFill>
              </a:defRPr>
            </a:lvl8pPr>
            <a:lvl9pPr lvl="8" algn="ctr">
              <a:lnSpc>
                <a:spcPct val="100000"/>
              </a:lnSpc>
              <a:spcBef>
                <a:spcPts val="0"/>
              </a:spcBef>
              <a:spcAft>
                <a:spcPts val="0"/>
              </a:spcAft>
              <a:buClr>
                <a:schemeClr val="accent4"/>
              </a:buClr>
              <a:buSzPts val="2400"/>
              <a:buNone/>
              <a:defRPr sz="3200">
                <a:solidFill>
                  <a:schemeClr val="accent4"/>
                </a:solidFill>
              </a:defRPr>
            </a:lvl9pPr>
          </a:lstStyle>
          <a:p>
            <a:endParaRPr/>
          </a:p>
        </p:txBody>
      </p:sp>
      <p:sp>
        <p:nvSpPr>
          <p:cNvPr id="18" name="Google Shape;18;p2"/>
          <p:cNvSpPr txBox="1">
            <a:spLocks noGrp="1"/>
          </p:cNvSpPr>
          <p:nvPr>
            <p:ph type="ctrTitle" idx="2"/>
          </p:nvPr>
        </p:nvSpPr>
        <p:spPr>
          <a:xfrm>
            <a:off x="5211200" y="2347700"/>
            <a:ext cx="5535600" cy="9500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4"/>
              </a:buClr>
              <a:buSzPts val="4800"/>
              <a:buNone/>
              <a:defRPr sz="6400">
                <a:solidFill>
                  <a:schemeClr val="accent4"/>
                </a:solidFill>
              </a:defRPr>
            </a:lvl1pPr>
            <a:lvl2pPr lvl="1" algn="ctr" rtl="0">
              <a:spcBef>
                <a:spcPts val="0"/>
              </a:spcBef>
              <a:spcAft>
                <a:spcPts val="0"/>
              </a:spcAft>
              <a:buClr>
                <a:schemeClr val="accent4"/>
              </a:buClr>
              <a:buSzPts val="4800"/>
              <a:buNone/>
              <a:defRPr sz="6400">
                <a:solidFill>
                  <a:schemeClr val="accent4"/>
                </a:solidFill>
              </a:defRPr>
            </a:lvl2pPr>
            <a:lvl3pPr lvl="2" algn="ctr" rtl="0">
              <a:spcBef>
                <a:spcPts val="0"/>
              </a:spcBef>
              <a:spcAft>
                <a:spcPts val="0"/>
              </a:spcAft>
              <a:buClr>
                <a:schemeClr val="accent4"/>
              </a:buClr>
              <a:buSzPts val="4800"/>
              <a:buNone/>
              <a:defRPr sz="6400">
                <a:solidFill>
                  <a:schemeClr val="accent4"/>
                </a:solidFill>
              </a:defRPr>
            </a:lvl3pPr>
            <a:lvl4pPr lvl="3" algn="ctr" rtl="0">
              <a:spcBef>
                <a:spcPts val="0"/>
              </a:spcBef>
              <a:spcAft>
                <a:spcPts val="0"/>
              </a:spcAft>
              <a:buClr>
                <a:schemeClr val="accent4"/>
              </a:buClr>
              <a:buSzPts val="4800"/>
              <a:buNone/>
              <a:defRPr sz="6400">
                <a:solidFill>
                  <a:schemeClr val="accent4"/>
                </a:solidFill>
              </a:defRPr>
            </a:lvl4pPr>
            <a:lvl5pPr lvl="4" algn="ctr" rtl="0">
              <a:spcBef>
                <a:spcPts val="0"/>
              </a:spcBef>
              <a:spcAft>
                <a:spcPts val="0"/>
              </a:spcAft>
              <a:buClr>
                <a:schemeClr val="accent4"/>
              </a:buClr>
              <a:buSzPts val="4800"/>
              <a:buNone/>
              <a:defRPr sz="6400">
                <a:solidFill>
                  <a:schemeClr val="accent4"/>
                </a:solidFill>
              </a:defRPr>
            </a:lvl5pPr>
            <a:lvl6pPr lvl="5" algn="ctr" rtl="0">
              <a:spcBef>
                <a:spcPts val="0"/>
              </a:spcBef>
              <a:spcAft>
                <a:spcPts val="0"/>
              </a:spcAft>
              <a:buClr>
                <a:schemeClr val="accent4"/>
              </a:buClr>
              <a:buSzPts val="4800"/>
              <a:buNone/>
              <a:defRPr sz="6400">
                <a:solidFill>
                  <a:schemeClr val="accent4"/>
                </a:solidFill>
              </a:defRPr>
            </a:lvl6pPr>
            <a:lvl7pPr lvl="6" algn="ctr" rtl="0">
              <a:spcBef>
                <a:spcPts val="0"/>
              </a:spcBef>
              <a:spcAft>
                <a:spcPts val="0"/>
              </a:spcAft>
              <a:buClr>
                <a:schemeClr val="accent4"/>
              </a:buClr>
              <a:buSzPts val="4800"/>
              <a:buNone/>
              <a:defRPr sz="6400">
                <a:solidFill>
                  <a:schemeClr val="accent4"/>
                </a:solidFill>
              </a:defRPr>
            </a:lvl7pPr>
            <a:lvl8pPr lvl="7" algn="ctr" rtl="0">
              <a:spcBef>
                <a:spcPts val="0"/>
              </a:spcBef>
              <a:spcAft>
                <a:spcPts val="0"/>
              </a:spcAft>
              <a:buClr>
                <a:schemeClr val="accent4"/>
              </a:buClr>
              <a:buSzPts val="4800"/>
              <a:buNone/>
              <a:defRPr sz="6400">
                <a:solidFill>
                  <a:schemeClr val="accent4"/>
                </a:solidFill>
              </a:defRPr>
            </a:lvl8pPr>
            <a:lvl9pPr lvl="8" algn="ctr" rtl="0">
              <a:spcBef>
                <a:spcPts val="0"/>
              </a:spcBef>
              <a:spcAft>
                <a:spcPts val="0"/>
              </a:spcAft>
              <a:buClr>
                <a:schemeClr val="accent4"/>
              </a:buClr>
              <a:buSzPts val="4800"/>
              <a:buNone/>
              <a:defRPr sz="6400">
                <a:solidFill>
                  <a:schemeClr val="accent4"/>
                </a:solidFill>
              </a:defRPr>
            </a:lvl9pPr>
          </a:lstStyle>
          <a:p>
            <a:endParaRPr/>
          </a:p>
        </p:txBody>
      </p:sp>
    </p:spTree>
    <p:extLst>
      <p:ext uri="{BB962C8B-B14F-4D97-AF65-F5344CB8AC3E}">
        <p14:creationId xmlns:p14="http://schemas.microsoft.com/office/powerpoint/2010/main" val="37204959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1850800" y="544800"/>
            <a:ext cx="8490400" cy="5454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1"/>
              </a:buClr>
              <a:buSzPts val="4800"/>
              <a:buNone/>
              <a:defRPr sz="6400">
                <a:solidFill>
                  <a:schemeClr val="accent1"/>
                </a:solidFill>
              </a:defRPr>
            </a:lvl1pPr>
            <a:lvl2pPr lvl="1" algn="ctr">
              <a:spcBef>
                <a:spcPts val="0"/>
              </a:spcBef>
              <a:spcAft>
                <a:spcPts val="0"/>
              </a:spcAft>
              <a:buClr>
                <a:schemeClr val="accent1"/>
              </a:buClr>
              <a:buSzPts val="4800"/>
              <a:buNone/>
              <a:defRPr sz="6400">
                <a:solidFill>
                  <a:schemeClr val="accent1"/>
                </a:solidFill>
              </a:defRPr>
            </a:lvl2pPr>
            <a:lvl3pPr lvl="2" algn="ctr">
              <a:spcBef>
                <a:spcPts val="0"/>
              </a:spcBef>
              <a:spcAft>
                <a:spcPts val="0"/>
              </a:spcAft>
              <a:buClr>
                <a:schemeClr val="accent1"/>
              </a:buClr>
              <a:buSzPts val="4800"/>
              <a:buNone/>
              <a:defRPr sz="6400">
                <a:solidFill>
                  <a:schemeClr val="accent1"/>
                </a:solidFill>
              </a:defRPr>
            </a:lvl3pPr>
            <a:lvl4pPr lvl="3" algn="ctr">
              <a:spcBef>
                <a:spcPts val="0"/>
              </a:spcBef>
              <a:spcAft>
                <a:spcPts val="0"/>
              </a:spcAft>
              <a:buClr>
                <a:schemeClr val="accent1"/>
              </a:buClr>
              <a:buSzPts val="4800"/>
              <a:buNone/>
              <a:defRPr sz="6400">
                <a:solidFill>
                  <a:schemeClr val="accent1"/>
                </a:solidFill>
              </a:defRPr>
            </a:lvl4pPr>
            <a:lvl5pPr lvl="4" algn="ctr">
              <a:spcBef>
                <a:spcPts val="0"/>
              </a:spcBef>
              <a:spcAft>
                <a:spcPts val="0"/>
              </a:spcAft>
              <a:buClr>
                <a:schemeClr val="accent1"/>
              </a:buClr>
              <a:buSzPts val="4800"/>
              <a:buNone/>
              <a:defRPr sz="6400">
                <a:solidFill>
                  <a:schemeClr val="accent1"/>
                </a:solidFill>
              </a:defRPr>
            </a:lvl5pPr>
            <a:lvl6pPr lvl="5" algn="ctr">
              <a:spcBef>
                <a:spcPts val="0"/>
              </a:spcBef>
              <a:spcAft>
                <a:spcPts val="0"/>
              </a:spcAft>
              <a:buClr>
                <a:schemeClr val="accent1"/>
              </a:buClr>
              <a:buSzPts val="4800"/>
              <a:buNone/>
              <a:defRPr sz="6400">
                <a:solidFill>
                  <a:schemeClr val="accent1"/>
                </a:solidFill>
              </a:defRPr>
            </a:lvl6pPr>
            <a:lvl7pPr lvl="6" algn="ctr">
              <a:spcBef>
                <a:spcPts val="0"/>
              </a:spcBef>
              <a:spcAft>
                <a:spcPts val="0"/>
              </a:spcAft>
              <a:buClr>
                <a:schemeClr val="accent1"/>
              </a:buClr>
              <a:buSzPts val="4800"/>
              <a:buNone/>
              <a:defRPr sz="6400">
                <a:solidFill>
                  <a:schemeClr val="accent1"/>
                </a:solidFill>
              </a:defRPr>
            </a:lvl7pPr>
            <a:lvl8pPr lvl="7" algn="ctr">
              <a:spcBef>
                <a:spcPts val="0"/>
              </a:spcBef>
              <a:spcAft>
                <a:spcPts val="0"/>
              </a:spcAft>
              <a:buClr>
                <a:schemeClr val="accent1"/>
              </a:buClr>
              <a:buSzPts val="4800"/>
              <a:buNone/>
              <a:defRPr sz="6400">
                <a:solidFill>
                  <a:schemeClr val="accent1"/>
                </a:solidFill>
              </a:defRPr>
            </a:lvl8pPr>
            <a:lvl9pPr lvl="8" algn="ctr">
              <a:spcBef>
                <a:spcPts val="0"/>
              </a:spcBef>
              <a:spcAft>
                <a:spcPts val="0"/>
              </a:spcAft>
              <a:buClr>
                <a:schemeClr val="accent1"/>
              </a:buClr>
              <a:buSzPts val="4800"/>
              <a:buNone/>
              <a:defRPr sz="6400">
                <a:solidFill>
                  <a:schemeClr val="accent1"/>
                </a:solidFill>
              </a:defRPr>
            </a:lvl9pPr>
          </a:lstStyle>
          <a:p>
            <a:endParaRPr/>
          </a:p>
        </p:txBody>
      </p:sp>
      <p:sp>
        <p:nvSpPr>
          <p:cNvPr id="44" name="Google Shape;44;p8"/>
          <p:cNvSpPr/>
          <p:nvPr/>
        </p:nvSpPr>
        <p:spPr>
          <a:xfrm rot="-9430979">
            <a:off x="8766985" y="-542045"/>
            <a:ext cx="6619684" cy="724840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528893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264518198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accent1"/>
        </a:solidFill>
        <a:effectLst/>
      </p:bgPr>
    </p:bg>
    <p:spTree>
      <p:nvGrpSpPr>
        <p:cNvPr id="1" name="Shape 79"/>
        <p:cNvGrpSpPr/>
        <p:nvPr/>
      </p:nvGrpSpPr>
      <p:grpSpPr>
        <a:xfrm>
          <a:off x="0" y="0"/>
          <a:ext cx="0" cy="0"/>
          <a:chOff x="0" y="0"/>
          <a:chExt cx="0" cy="0"/>
        </a:xfrm>
      </p:grpSpPr>
      <p:sp>
        <p:nvSpPr>
          <p:cNvPr id="80" name="Google Shape;80;p15"/>
          <p:cNvSpPr txBox="1">
            <a:spLocks noGrp="1"/>
          </p:cNvSpPr>
          <p:nvPr>
            <p:ph type="title"/>
          </p:nvPr>
        </p:nvSpPr>
        <p:spPr>
          <a:xfrm>
            <a:off x="4015767" y="4564917"/>
            <a:ext cx="3618000" cy="5384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2400"/>
            </a:lvl1pPr>
            <a:lvl2pPr lvl="1" rtl="0">
              <a:spcBef>
                <a:spcPts val="0"/>
              </a:spcBef>
              <a:spcAft>
                <a:spcPts val="0"/>
              </a:spcAft>
              <a:buSzPts val="9600"/>
              <a:buNone/>
              <a:defRPr sz="12800"/>
            </a:lvl2pPr>
            <a:lvl3pPr lvl="2" rtl="0">
              <a:spcBef>
                <a:spcPts val="0"/>
              </a:spcBef>
              <a:spcAft>
                <a:spcPts val="0"/>
              </a:spcAft>
              <a:buSzPts val="9600"/>
              <a:buNone/>
              <a:defRPr sz="12800"/>
            </a:lvl3pPr>
            <a:lvl4pPr lvl="3" rtl="0">
              <a:spcBef>
                <a:spcPts val="0"/>
              </a:spcBef>
              <a:spcAft>
                <a:spcPts val="0"/>
              </a:spcAft>
              <a:buSzPts val="9600"/>
              <a:buNone/>
              <a:defRPr sz="12800"/>
            </a:lvl4pPr>
            <a:lvl5pPr lvl="4" rtl="0">
              <a:spcBef>
                <a:spcPts val="0"/>
              </a:spcBef>
              <a:spcAft>
                <a:spcPts val="0"/>
              </a:spcAft>
              <a:buSzPts val="9600"/>
              <a:buNone/>
              <a:defRPr sz="12800"/>
            </a:lvl5pPr>
            <a:lvl6pPr lvl="5" rtl="0">
              <a:spcBef>
                <a:spcPts val="0"/>
              </a:spcBef>
              <a:spcAft>
                <a:spcPts val="0"/>
              </a:spcAft>
              <a:buSzPts val="9600"/>
              <a:buNone/>
              <a:defRPr sz="12800"/>
            </a:lvl6pPr>
            <a:lvl7pPr lvl="6" rtl="0">
              <a:spcBef>
                <a:spcPts val="0"/>
              </a:spcBef>
              <a:spcAft>
                <a:spcPts val="0"/>
              </a:spcAft>
              <a:buSzPts val="9600"/>
              <a:buNone/>
              <a:defRPr sz="12800"/>
            </a:lvl7pPr>
            <a:lvl8pPr lvl="7" rtl="0">
              <a:spcBef>
                <a:spcPts val="0"/>
              </a:spcBef>
              <a:spcAft>
                <a:spcPts val="0"/>
              </a:spcAft>
              <a:buSzPts val="9600"/>
              <a:buNone/>
              <a:defRPr sz="12800"/>
            </a:lvl8pPr>
            <a:lvl9pPr lvl="8" rtl="0">
              <a:spcBef>
                <a:spcPts val="0"/>
              </a:spcBef>
              <a:spcAft>
                <a:spcPts val="0"/>
              </a:spcAft>
              <a:buSzPts val="9600"/>
              <a:buNone/>
              <a:defRPr sz="12800"/>
            </a:lvl9pPr>
          </a:lstStyle>
          <a:p>
            <a:endParaRPr/>
          </a:p>
        </p:txBody>
      </p:sp>
      <p:sp>
        <p:nvSpPr>
          <p:cNvPr id="81" name="Google Shape;81;p15"/>
          <p:cNvSpPr txBox="1">
            <a:spLocks noGrp="1"/>
          </p:cNvSpPr>
          <p:nvPr>
            <p:ph type="subTitle" idx="1"/>
          </p:nvPr>
        </p:nvSpPr>
        <p:spPr>
          <a:xfrm>
            <a:off x="4015767" y="1754684"/>
            <a:ext cx="5833600" cy="259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sz="37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82" name="Google Shape;82;p15"/>
          <p:cNvSpPr/>
          <p:nvPr/>
        </p:nvSpPr>
        <p:spPr>
          <a:xfrm rot="-9430979">
            <a:off x="8766985" y="-542045"/>
            <a:ext cx="6619684" cy="724840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317343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 Three columns">
  <p:cSld name="Title + Three columns">
    <p:bg>
      <p:bgPr>
        <a:solidFill>
          <a:schemeClr val="accent6"/>
        </a:solidFill>
        <a:effectLst/>
      </p:bgPr>
    </p:bg>
    <p:spTree>
      <p:nvGrpSpPr>
        <p:cNvPr id="1" name="Shape 92"/>
        <p:cNvGrpSpPr/>
        <p:nvPr/>
      </p:nvGrpSpPr>
      <p:grpSpPr>
        <a:xfrm>
          <a:off x="0" y="0"/>
          <a:ext cx="0" cy="0"/>
          <a:chOff x="0" y="0"/>
          <a:chExt cx="0" cy="0"/>
        </a:xfrm>
      </p:grpSpPr>
      <p:sp>
        <p:nvSpPr>
          <p:cNvPr id="93" name="Google Shape;93;p17"/>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94" name="Google Shape;94;p17"/>
          <p:cNvSpPr txBox="1">
            <a:spLocks noGrp="1"/>
          </p:cNvSpPr>
          <p:nvPr>
            <p:ph type="title" idx="2"/>
          </p:nvPr>
        </p:nvSpPr>
        <p:spPr>
          <a:xfrm>
            <a:off x="4559800" y="34816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95" name="Google Shape;95;p17"/>
          <p:cNvSpPr txBox="1">
            <a:spLocks noGrp="1"/>
          </p:cNvSpPr>
          <p:nvPr>
            <p:ph type="subTitle" idx="1"/>
          </p:nvPr>
        </p:nvSpPr>
        <p:spPr>
          <a:xfrm>
            <a:off x="4559801" y="4268967"/>
            <a:ext cx="3072400" cy="95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96" name="Google Shape;96;p17"/>
          <p:cNvSpPr txBox="1">
            <a:spLocks noGrp="1"/>
          </p:cNvSpPr>
          <p:nvPr>
            <p:ph type="title" idx="3"/>
          </p:nvPr>
        </p:nvSpPr>
        <p:spPr>
          <a:xfrm>
            <a:off x="8016316" y="34816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97" name="Google Shape;97;p17"/>
          <p:cNvSpPr txBox="1">
            <a:spLocks noGrp="1"/>
          </p:cNvSpPr>
          <p:nvPr>
            <p:ph type="subTitle" idx="4"/>
          </p:nvPr>
        </p:nvSpPr>
        <p:spPr>
          <a:xfrm>
            <a:off x="8016303" y="4268967"/>
            <a:ext cx="3072400" cy="95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98" name="Google Shape;98;p17"/>
          <p:cNvSpPr txBox="1">
            <a:spLocks noGrp="1"/>
          </p:cNvSpPr>
          <p:nvPr>
            <p:ph type="title" idx="5"/>
          </p:nvPr>
        </p:nvSpPr>
        <p:spPr>
          <a:xfrm>
            <a:off x="1103284" y="34816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99" name="Google Shape;99;p17"/>
          <p:cNvSpPr txBox="1">
            <a:spLocks noGrp="1"/>
          </p:cNvSpPr>
          <p:nvPr>
            <p:ph type="subTitle" idx="6"/>
          </p:nvPr>
        </p:nvSpPr>
        <p:spPr>
          <a:xfrm>
            <a:off x="1103300" y="4268967"/>
            <a:ext cx="3072400" cy="95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14517421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 Design">
  <p:cSld name="Title + Design">
    <p:bg>
      <p:bgPr>
        <a:solidFill>
          <a:schemeClr val="accent6"/>
        </a:solidFill>
        <a:effectLst/>
      </p:bgPr>
    </p:bg>
    <p:spTree>
      <p:nvGrpSpPr>
        <p:cNvPr id="1" name="Shape 115"/>
        <p:cNvGrpSpPr/>
        <p:nvPr/>
      </p:nvGrpSpPr>
      <p:grpSpPr>
        <a:xfrm>
          <a:off x="0" y="0"/>
          <a:ext cx="0" cy="0"/>
          <a:chOff x="0" y="0"/>
          <a:chExt cx="0" cy="0"/>
        </a:xfrm>
      </p:grpSpPr>
      <p:sp>
        <p:nvSpPr>
          <p:cNvPr id="116" name="Google Shape;116;p20"/>
          <p:cNvSpPr/>
          <p:nvPr/>
        </p:nvSpPr>
        <p:spPr>
          <a:xfrm rot="1365150">
            <a:off x="9181923" y="-124839"/>
            <a:ext cx="6491164" cy="7107681"/>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7" name="Google Shape;117;p20"/>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23464731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FB8D1C01-187D-9E41-A84A-542930D07DFE}"/>
              </a:ext>
            </a:extLst>
          </p:cNvPr>
          <p:cNvSpPr>
            <a:spLocks noGrp="1" noChangeArrowheads="1"/>
          </p:cNvSpPr>
          <p:nvPr>
            <p:ph type="dt" sz="half" idx="10"/>
          </p:nvPr>
        </p:nvSpPr>
        <p:spPr>
          <a:ln/>
        </p:spPr>
        <p:txBody>
          <a:bodyPr/>
          <a:lstStyle>
            <a:lvl1pPr>
              <a:defRPr/>
            </a:lvl1pPr>
          </a:lstStyle>
          <a:p>
            <a:pPr>
              <a:defRPr/>
            </a:pPr>
            <a:fld id="{92691A6D-F9EF-A541-8F1A-1CF510CBB6E7}" type="datetime1">
              <a:rPr lang="en-US"/>
              <a:pPr>
                <a:defRPr/>
              </a:pPr>
              <a:t>12/22/21</a:t>
            </a:fld>
            <a:endParaRPr lang="en-US"/>
          </a:p>
        </p:txBody>
      </p:sp>
      <p:sp>
        <p:nvSpPr>
          <p:cNvPr id="5" name="Rectangle 5">
            <a:extLst>
              <a:ext uri="{FF2B5EF4-FFF2-40B4-BE49-F238E27FC236}">
                <a16:creationId xmlns:a16="http://schemas.microsoft.com/office/drawing/2014/main" id="{B3503C1D-6150-424C-AC1F-E7AB4C15FCC2}"/>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a16="http://schemas.microsoft.com/office/drawing/2014/main" id="{9D28515C-48EE-0446-AA58-35CD5CCF16AF}"/>
              </a:ext>
            </a:extLst>
          </p:cNvPr>
          <p:cNvSpPr>
            <a:spLocks noGrp="1" noChangeArrowheads="1"/>
          </p:cNvSpPr>
          <p:nvPr>
            <p:ph type="sldNum" sz="quarter" idx="12"/>
          </p:nvPr>
        </p:nvSpPr>
        <p:spPr>
          <a:ln/>
        </p:spPr>
        <p:txBody>
          <a:bodyPr/>
          <a:lstStyle>
            <a:lvl1pPr>
              <a:defRPr/>
            </a:lvl1pPr>
          </a:lstStyle>
          <a:p>
            <a:fld id="{71E34FF6-B883-5A49-91DF-BD08AC3CB45F}" type="slidenum">
              <a:rPr lang="en-US" altLang="en-US"/>
              <a:pPr/>
              <a:t>‹#›</a:t>
            </a:fld>
            <a:endParaRPr lang="en-US" altLang="en-US"/>
          </a:p>
        </p:txBody>
      </p:sp>
    </p:spTree>
    <p:extLst>
      <p:ext uri="{BB962C8B-B14F-4D97-AF65-F5344CB8AC3E}">
        <p14:creationId xmlns:p14="http://schemas.microsoft.com/office/powerpoint/2010/main" val="38785735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35F4818-38CE-C84E-8A81-A6BEAD1A30D0}"/>
              </a:ext>
            </a:extLst>
          </p:cNvPr>
          <p:cNvSpPr>
            <a:spLocks noGrp="1" noChangeArrowheads="1"/>
          </p:cNvSpPr>
          <p:nvPr>
            <p:ph type="dt" sz="half" idx="10"/>
          </p:nvPr>
        </p:nvSpPr>
        <p:spPr>
          <a:ln/>
        </p:spPr>
        <p:txBody>
          <a:bodyPr/>
          <a:lstStyle>
            <a:lvl1pPr>
              <a:defRPr/>
            </a:lvl1pPr>
          </a:lstStyle>
          <a:p>
            <a:pPr>
              <a:defRPr/>
            </a:pPr>
            <a:fld id="{2E2722DE-F5A4-404A-859A-36DBE459436D}" type="datetime1">
              <a:rPr lang="en-US"/>
              <a:pPr>
                <a:defRPr/>
              </a:pPr>
              <a:t>12/22/21</a:t>
            </a:fld>
            <a:endParaRPr lang="en-US"/>
          </a:p>
        </p:txBody>
      </p:sp>
      <p:sp>
        <p:nvSpPr>
          <p:cNvPr id="5" name="Rectangle 5">
            <a:extLst>
              <a:ext uri="{FF2B5EF4-FFF2-40B4-BE49-F238E27FC236}">
                <a16:creationId xmlns:a16="http://schemas.microsoft.com/office/drawing/2014/main" id="{CF806CB3-AF69-0F40-8352-23878DBAC419}"/>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a16="http://schemas.microsoft.com/office/drawing/2014/main" id="{6BD2C44C-38ED-F84D-91D3-CAC38DF2C819}"/>
              </a:ext>
            </a:extLst>
          </p:cNvPr>
          <p:cNvSpPr>
            <a:spLocks noGrp="1" noChangeArrowheads="1"/>
          </p:cNvSpPr>
          <p:nvPr>
            <p:ph type="sldNum" sz="quarter" idx="12"/>
          </p:nvPr>
        </p:nvSpPr>
        <p:spPr>
          <a:ln/>
        </p:spPr>
        <p:txBody>
          <a:bodyPr/>
          <a:lstStyle>
            <a:lvl1pPr>
              <a:defRPr/>
            </a:lvl1pPr>
          </a:lstStyle>
          <a:p>
            <a:fld id="{B2520F9A-F56C-7540-AEAA-6A2A5C2E665B}" type="slidenum">
              <a:rPr lang="en-US" altLang="en-US"/>
              <a:pPr/>
              <a:t>‹#›</a:t>
            </a:fld>
            <a:endParaRPr lang="en-US" altLang="en-US"/>
          </a:p>
        </p:txBody>
      </p:sp>
    </p:spTree>
    <p:extLst>
      <p:ext uri="{BB962C8B-B14F-4D97-AF65-F5344CB8AC3E}">
        <p14:creationId xmlns:p14="http://schemas.microsoft.com/office/powerpoint/2010/main" val="1689658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63"/>
        <p:cNvGrpSpPr/>
        <p:nvPr/>
      </p:nvGrpSpPr>
      <p:grpSpPr>
        <a:xfrm>
          <a:off x="0" y="0"/>
          <a:ext cx="0" cy="0"/>
          <a:chOff x="0" y="0"/>
          <a:chExt cx="0" cy="0"/>
        </a:xfrm>
      </p:grpSpPr>
      <p:grpSp>
        <p:nvGrpSpPr>
          <p:cNvPr id="164" name="Google Shape;164;p13"/>
          <p:cNvGrpSpPr/>
          <p:nvPr/>
        </p:nvGrpSpPr>
        <p:grpSpPr>
          <a:xfrm>
            <a:off x="477800" y="344067"/>
            <a:ext cx="11238600" cy="6170000"/>
            <a:chOff x="358350" y="258050"/>
            <a:chExt cx="8428950" cy="4627500"/>
          </a:xfrm>
        </p:grpSpPr>
        <p:sp>
          <p:nvSpPr>
            <p:cNvPr id="165" name="Google Shape;165;p13"/>
            <p:cNvSpPr/>
            <p:nvPr/>
          </p:nvSpPr>
          <p:spPr>
            <a:xfrm>
              <a:off x="358350" y="258050"/>
              <a:ext cx="8427300" cy="4627500"/>
            </a:xfrm>
            <a:prstGeom prst="roundRect">
              <a:avLst>
                <a:gd name="adj" fmla="val 5555"/>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 name="Google Shape;166;p13"/>
            <p:cNvSpPr/>
            <p:nvPr/>
          </p:nvSpPr>
          <p:spPr>
            <a:xfrm>
              <a:off x="360000" y="258050"/>
              <a:ext cx="8427300" cy="4627500"/>
            </a:xfrm>
            <a:prstGeom prst="roundRect">
              <a:avLst>
                <a:gd name="adj" fmla="val 5555"/>
              </a:avLst>
            </a:prstGeom>
            <a:gradFill>
              <a:gsLst>
                <a:gs pos="0">
                  <a:schemeClr val="lt1"/>
                </a:gs>
                <a:gs pos="100000">
                  <a:srgbClr val="66BEE9">
                    <a:alpha val="34509"/>
                  </a:srgbClr>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67" name="Google Shape;167;p13"/>
            <p:cNvGrpSpPr/>
            <p:nvPr/>
          </p:nvGrpSpPr>
          <p:grpSpPr>
            <a:xfrm rot="10800000" flipH="1">
              <a:off x="4159199" y="4657459"/>
              <a:ext cx="825589" cy="93999"/>
              <a:chOff x="5718423" y="809024"/>
              <a:chExt cx="830071" cy="94500"/>
            </a:xfrm>
          </p:grpSpPr>
          <p:sp>
            <p:nvSpPr>
              <p:cNvPr id="168" name="Google Shape;168;p13"/>
              <p:cNvSpPr/>
              <p:nvPr/>
            </p:nvSpPr>
            <p:spPr>
              <a:xfrm>
                <a:off x="5718423"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 name="Google Shape;169;p13"/>
              <p:cNvSpPr/>
              <p:nvPr/>
            </p:nvSpPr>
            <p:spPr>
              <a:xfrm>
                <a:off x="596361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 name="Google Shape;170;p13"/>
              <p:cNvSpPr/>
              <p:nvPr/>
            </p:nvSpPr>
            <p:spPr>
              <a:xfrm>
                <a:off x="620880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 name="Google Shape;171;p13"/>
              <p:cNvSpPr/>
              <p:nvPr/>
            </p:nvSpPr>
            <p:spPr>
              <a:xfrm>
                <a:off x="6453994" y="809024"/>
                <a:ext cx="94500" cy="94500"/>
              </a:xfrm>
              <a:prstGeom prst="ellipse">
                <a:avLst/>
              </a:prstGeom>
              <a:solidFill>
                <a:srgbClr val="E27B83">
                  <a:alpha val="44200"/>
                </a:srgbClr>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2" name="Google Shape;172;p13"/>
            <p:cNvGrpSpPr/>
            <p:nvPr/>
          </p:nvGrpSpPr>
          <p:grpSpPr>
            <a:xfrm>
              <a:off x="720000" y="407061"/>
              <a:ext cx="7704000" cy="262500"/>
              <a:chOff x="433208" y="393425"/>
              <a:chExt cx="7704000" cy="262500"/>
            </a:xfrm>
          </p:grpSpPr>
          <p:sp>
            <p:nvSpPr>
              <p:cNvPr id="173" name="Google Shape;173;p13"/>
              <p:cNvSpPr/>
              <p:nvPr/>
            </p:nvSpPr>
            <p:spPr>
              <a:xfrm>
                <a:off x="433208" y="393425"/>
                <a:ext cx="7704000" cy="262500"/>
              </a:xfrm>
              <a:prstGeom prst="roundRect">
                <a:avLst>
                  <a:gd name="adj" fmla="val 50000"/>
                </a:avLst>
              </a:prstGeom>
              <a:solidFill>
                <a:schemeClr val="dk2"/>
              </a:solidFill>
              <a:ln w="9525" cap="flat" cmpd="sng">
                <a:solidFill>
                  <a:srgbClr val="D2D6FF"/>
                </a:solidFill>
                <a:prstDash val="solid"/>
                <a:round/>
                <a:headEnd type="none" w="sm" len="sm"/>
                <a:tailEnd type="none" w="sm" len="sm"/>
              </a:ln>
              <a:effectLst>
                <a:outerShdw blurRad="57150" dist="19050" dir="5400000" algn="bl" rotWithShape="0">
                  <a:schemeClr val="dk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74" name="Google Shape;174;p13"/>
              <p:cNvGrpSpPr/>
              <p:nvPr/>
            </p:nvGrpSpPr>
            <p:grpSpPr>
              <a:xfrm rot="10800000" flipH="1">
                <a:off x="543498" y="483688"/>
                <a:ext cx="429322" cy="93999"/>
                <a:chOff x="5840230" y="744468"/>
                <a:chExt cx="431653" cy="94500"/>
              </a:xfrm>
            </p:grpSpPr>
            <p:sp>
              <p:nvSpPr>
                <p:cNvPr id="175" name="Google Shape;175;p13"/>
                <p:cNvSpPr/>
                <p:nvPr/>
              </p:nvSpPr>
              <p:spPr>
                <a:xfrm>
                  <a:off x="5840230"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 name="Google Shape;176;p13"/>
                <p:cNvSpPr/>
                <p:nvPr/>
              </p:nvSpPr>
              <p:spPr>
                <a:xfrm>
                  <a:off x="6008807"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 name="Google Shape;177;p13"/>
                <p:cNvSpPr/>
                <p:nvPr/>
              </p:nvSpPr>
              <p:spPr>
                <a:xfrm>
                  <a:off x="6177384"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sp>
        <p:nvSpPr>
          <p:cNvPr id="178" name="Google Shape;178;p13"/>
          <p:cNvSpPr txBox="1">
            <a:spLocks noGrp="1"/>
          </p:cNvSpPr>
          <p:nvPr>
            <p:ph type="ctrTitle"/>
          </p:nvPr>
        </p:nvSpPr>
        <p:spPr>
          <a:xfrm>
            <a:off x="6513075" y="917209"/>
            <a:ext cx="4516000" cy="4900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400">
                <a:solidFill>
                  <a:schemeClr val="dk1"/>
                </a:solidFill>
              </a:defRPr>
            </a:lvl1pPr>
            <a:lvl2pPr lvl="1" rtl="0">
              <a:spcBef>
                <a:spcPts val="0"/>
              </a:spcBef>
              <a:spcAft>
                <a:spcPts val="0"/>
              </a:spcAft>
              <a:buSzPts val="2000"/>
              <a:buFont typeface="Denk One"/>
              <a:buNone/>
              <a:defRPr sz="2667">
                <a:latin typeface="Denk One"/>
                <a:ea typeface="Denk One"/>
                <a:cs typeface="Denk One"/>
                <a:sym typeface="Denk One"/>
              </a:defRPr>
            </a:lvl2pPr>
            <a:lvl3pPr lvl="2" rtl="0">
              <a:spcBef>
                <a:spcPts val="0"/>
              </a:spcBef>
              <a:spcAft>
                <a:spcPts val="0"/>
              </a:spcAft>
              <a:buSzPts val="2000"/>
              <a:buFont typeface="Denk One"/>
              <a:buNone/>
              <a:defRPr sz="2667">
                <a:latin typeface="Denk One"/>
                <a:ea typeface="Denk One"/>
                <a:cs typeface="Denk One"/>
                <a:sym typeface="Denk One"/>
              </a:defRPr>
            </a:lvl3pPr>
            <a:lvl4pPr lvl="3" rtl="0">
              <a:spcBef>
                <a:spcPts val="0"/>
              </a:spcBef>
              <a:spcAft>
                <a:spcPts val="0"/>
              </a:spcAft>
              <a:buSzPts val="2000"/>
              <a:buFont typeface="Denk One"/>
              <a:buNone/>
              <a:defRPr sz="2667">
                <a:latin typeface="Denk One"/>
                <a:ea typeface="Denk One"/>
                <a:cs typeface="Denk One"/>
                <a:sym typeface="Denk One"/>
              </a:defRPr>
            </a:lvl4pPr>
            <a:lvl5pPr lvl="4" rtl="0">
              <a:spcBef>
                <a:spcPts val="0"/>
              </a:spcBef>
              <a:spcAft>
                <a:spcPts val="0"/>
              </a:spcAft>
              <a:buSzPts val="2000"/>
              <a:buFont typeface="Denk One"/>
              <a:buNone/>
              <a:defRPr sz="2667">
                <a:latin typeface="Denk One"/>
                <a:ea typeface="Denk One"/>
                <a:cs typeface="Denk One"/>
                <a:sym typeface="Denk One"/>
              </a:defRPr>
            </a:lvl5pPr>
            <a:lvl6pPr lvl="5" rtl="0">
              <a:spcBef>
                <a:spcPts val="0"/>
              </a:spcBef>
              <a:spcAft>
                <a:spcPts val="0"/>
              </a:spcAft>
              <a:buSzPts val="2000"/>
              <a:buFont typeface="Denk One"/>
              <a:buNone/>
              <a:defRPr sz="2667">
                <a:latin typeface="Denk One"/>
                <a:ea typeface="Denk One"/>
                <a:cs typeface="Denk One"/>
                <a:sym typeface="Denk One"/>
              </a:defRPr>
            </a:lvl6pPr>
            <a:lvl7pPr lvl="6" rtl="0">
              <a:spcBef>
                <a:spcPts val="0"/>
              </a:spcBef>
              <a:spcAft>
                <a:spcPts val="0"/>
              </a:spcAft>
              <a:buSzPts val="2000"/>
              <a:buFont typeface="Denk One"/>
              <a:buNone/>
              <a:defRPr sz="2667">
                <a:latin typeface="Denk One"/>
                <a:ea typeface="Denk One"/>
                <a:cs typeface="Denk One"/>
                <a:sym typeface="Denk One"/>
              </a:defRPr>
            </a:lvl7pPr>
            <a:lvl8pPr lvl="7" rtl="0">
              <a:spcBef>
                <a:spcPts val="0"/>
              </a:spcBef>
              <a:spcAft>
                <a:spcPts val="0"/>
              </a:spcAft>
              <a:buSzPts val="2000"/>
              <a:buFont typeface="Denk One"/>
              <a:buNone/>
              <a:defRPr sz="2667">
                <a:latin typeface="Denk One"/>
                <a:ea typeface="Denk One"/>
                <a:cs typeface="Denk One"/>
                <a:sym typeface="Denk One"/>
              </a:defRPr>
            </a:lvl8pPr>
            <a:lvl9pPr lvl="8" rtl="0">
              <a:spcBef>
                <a:spcPts val="0"/>
              </a:spcBef>
              <a:spcAft>
                <a:spcPts val="0"/>
              </a:spcAft>
              <a:buSzPts val="2000"/>
              <a:buFont typeface="Denk One"/>
              <a:buNone/>
              <a:defRPr sz="2667">
                <a:latin typeface="Denk One"/>
                <a:ea typeface="Denk One"/>
                <a:cs typeface="Denk One"/>
                <a:sym typeface="Denk One"/>
              </a:defRPr>
            </a:lvl9pPr>
          </a:lstStyle>
          <a:p>
            <a:endParaRPr/>
          </a:p>
        </p:txBody>
      </p:sp>
      <p:sp>
        <p:nvSpPr>
          <p:cNvPr id="179" name="Google Shape;179;p13"/>
          <p:cNvSpPr txBox="1">
            <a:spLocks noGrp="1"/>
          </p:cNvSpPr>
          <p:nvPr>
            <p:ph type="subTitle" idx="1"/>
          </p:nvPr>
        </p:nvSpPr>
        <p:spPr>
          <a:xfrm>
            <a:off x="6513075" y="1406543"/>
            <a:ext cx="4516000" cy="657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434343"/>
              </a:buClr>
              <a:buSzPts val="1400"/>
              <a:buNone/>
              <a:defRPr>
                <a:solidFill>
                  <a:schemeClr val="dk1"/>
                </a:solidFill>
              </a:defRPr>
            </a:lvl1pPr>
            <a:lvl2pPr lvl="1" rtl="0">
              <a:lnSpc>
                <a:spcPct val="100000"/>
              </a:lnSpc>
              <a:spcBef>
                <a:spcPts val="0"/>
              </a:spcBef>
              <a:spcAft>
                <a:spcPts val="0"/>
              </a:spcAft>
              <a:buClr>
                <a:srgbClr val="434343"/>
              </a:buClr>
              <a:buSzPts val="1400"/>
              <a:buNone/>
              <a:defRPr>
                <a:solidFill>
                  <a:srgbClr val="434343"/>
                </a:solidFill>
              </a:defRPr>
            </a:lvl2pPr>
            <a:lvl3pPr lvl="2" rtl="0">
              <a:lnSpc>
                <a:spcPct val="100000"/>
              </a:lnSpc>
              <a:spcBef>
                <a:spcPts val="0"/>
              </a:spcBef>
              <a:spcAft>
                <a:spcPts val="0"/>
              </a:spcAft>
              <a:buClr>
                <a:srgbClr val="434343"/>
              </a:buClr>
              <a:buSzPts val="1400"/>
              <a:buNone/>
              <a:defRPr>
                <a:solidFill>
                  <a:srgbClr val="434343"/>
                </a:solidFill>
              </a:defRPr>
            </a:lvl3pPr>
            <a:lvl4pPr lvl="3" rtl="0">
              <a:lnSpc>
                <a:spcPct val="100000"/>
              </a:lnSpc>
              <a:spcBef>
                <a:spcPts val="0"/>
              </a:spcBef>
              <a:spcAft>
                <a:spcPts val="0"/>
              </a:spcAft>
              <a:buClr>
                <a:srgbClr val="434343"/>
              </a:buClr>
              <a:buSzPts val="1400"/>
              <a:buNone/>
              <a:defRPr>
                <a:solidFill>
                  <a:srgbClr val="434343"/>
                </a:solidFill>
              </a:defRPr>
            </a:lvl4pPr>
            <a:lvl5pPr lvl="4" rtl="0">
              <a:lnSpc>
                <a:spcPct val="100000"/>
              </a:lnSpc>
              <a:spcBef>
                <a:spcPts val="0"/>
              </a:spcBef>
              <a:spcAft>
                <a:spcPts val="0"/>
              </a:spcAft>
              <a:buClr>
                <a:srgbClr val="434343"/>
              </a:buClr>
              <a:buSzPts val="1400"/>
              <a:buNone/>
              <a:defRPr>
                <a:solidFill>
                  <a:srgbClr val="434343"/>
                </a:solidFill>
              </a:defRPr>
            </a:lvl5pPr>
            <a:lvl6pPr lvl="5" rtl="0">
              <a:lnSpc>
                <a:spcPct val="100000"/>
              </a:lnSpc>
              <a:spcBef>
                <a:spcPts val="0"/>
              </a:spcBef>
              <a:spcAft>
                <a:spcPts val="0"/>
              </a:spcAft>
              <a:buClr>
                <a:srgbClr val="434343"/>
              </a:buClr>
              <a:buSzPts val="1400"/>
              <a:buNone/>
              <a:defRPr>
                <a:solidFill>
                  <a:srgbClr val="434343"/>
                </a:solidFill>
              </a:defRPr>
            </a:lvl6pPr>
            <a:lvl7pPr lvl="6" rtl="0">
              <a:lnSpc>
                <a:spcPct val="100000"/>
              </a:lnSpc>
              <a:spcBef>
                <a:spcPts val="0"/>
              </a:spcBef>
              <a:spcAft>
                <a:spcPts val="0"/>
              </a:spcAft>
              <a:buClr>
                <a:srgbClr val="434343"/>
              </a:buClr>
              <a:buSzPts val="1400"/>
              <a:buNone/>
              <a:defRPr>
                <a:solidFill>
                  <a:srgbClr val="434343"/>
                </a:solidFill>
              </a:defRPr>
            </a:lvl7pPr>
            <a:lvl8pPr lvl="7" rtl="0">
              <a:lnSpc>
                <a:spcPct val="100000"/>
              </a:lnSpc>
              <a:spcBef>
                <a:spcPts val="0"/>
              </a:spcBef>
              <a:spcAft>
                <a:spcPts val="0"/>
              </a:spcAft>
              <a:buClr>
                <a:srgbClr val="434343"/>
              </a:buClr>
              <a:buSzPts val="1400"/>
              <a:buNone/>
              <a:defRPr>
                <a:solidFill>
                  <a:srgbClr val="434343"/>
                </a:solidFill>
              </a:defRPr>
            </a:lvl8pPr>
            <a:lvl9pPr lvl="8" rtl="0">
              <a:lnSpc>
                <a:spcPct val="100000"/>
              </a:lnSpc>
              <a:spcBef>
                <a:spcPts val="0"/>
              </a:spcBef>
              <a:spcAft>
                <a:spcPts val="0"/>
              </a:spcAft>
              <a:buClr>
                <a:srgbClr val="434343"/>
              </a:buClr>
              <a:buSzPts val="1400"/>
              <a:buNone/>
              <a:defRPr>
                <a:solidFill>
                  <a:srgbClr val="434343"/>
                </a:solidFill>
              </a:defRPr>
            </a:lvl9pPr>
          </a:lstStyle>
          <a:p>
            <a:endParaRPr/>
          </a:p>
        </p:txBody>
      </p:sp>
      <p:sp>
        <p:nvSpPr>
          <p:cNvPr id="180" name="Google Shape;180;p13"/>
          <p:cNvSpPr txBox="1">
            <a:spLocks noGrp="1"/>
          </p:cNvSpPr>
          <p:nvPr>
            <p:ph type="title" idx="2" hasCustomPrompt="1"/>
          </p:nvPr>
        </p:nvSpPr>
        <p:spPr>
          <a:xfrm>
            <a:off x="5201300" y="914543"/>
            <a:ext cx="1311600" cy="1149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a:lvl1pPr>
            <a:lvl2pPr lvl="1"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2pPr>
            <a:lvl3pPr lvl="2"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3pPr>
            <a:lvl4pPr lvl="3"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4pPr>
            <a:lvl5pPr lvl="4"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5pPr>
            <a:lvl6pPr lvl="5"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6pPr>
            <a:lvl7pPr lvl="6"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7pPr>
            <a:lvl8pPr lvl="7"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8pPr>
            <a:lvl9pPr lvl="8"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9pPr>
          </a:lstStyle>
          <a:p>
            <a:r>
              <a:t>xx%</a:t>
            </a:r>
          </a:p>
        </p:txBody>
      </p:sp>
      <p:sp>
        <p:nvSpPr>
          <p:cNvPr id="181" name="Google Shape;181;p13"/>
          <p:cNvSpPr txBox="1">
            <a:spLocks noGrp="1"/>
          </p:cNvSpPr>
          <p:nvPr>
            <p:ph type="ctrTitle" idx="3"/>
          </p:nvPr>
        </p:nvSpPr>
        <p:spPr>
          <a:xfrm>
            <a:off x="6513100" y="2269765"/>
            <a:ext cx="4516000" cy="4900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400">
                <a:solidFill>
                  <a:schemeClr val="dk1"/>
                </a:solidFill>
              </a:defRPr>
            </a:lvl1pPr>
            <a:lvl2pPr lvl="1" rtl="0">
              <a:spcBef>
                <a:spcPts val="0"/>
              </a:spcBef>
              <a:spcAft>
                <a:spcPts val="0"/>
              </a:spcAft>
              <a:buSzPts val="2000"/>
              <a:buFont typeface="Denk One"/>
              <a:buNone/>
              <a:defRPr sz="2667">
                <a:latin typeface="Denk One"/>
                <a:ea typeface="Denk One"/>
                <a:cs typeface="Denk One"/>
                <a:sym typeface="Denk One"/>
              </a:defRPr>
            </a:lvl2pPr>
            <a:lvl3pPr lvl="2" rtl="0">
              <a:spcBef>
                <a:spcPts val="0"/>
              </a:spcBef>
              <a:spcAft>
                <a:spcPts val="0"/>
              </a:spcAft>
              <a:buSzPts val="2000"/>
              <a:buFont typeface="Denk One"/>
              <a:buNone/>
              <a:defRPr sz="2667">
                <a:latin typeface="Denk One"/>
                <a:ea typeface="Denk One"/>
                <a:cs typeface="Denk One"/>
                <a:sym typeface="Denk One"/>
              </a:defRPr>
            </a:lvl3pPr>
            <a:lvl4pPr lvl="3" rtl="0">
              <a:spcBef>
                <a:spcPts val="0"/>
              </a:spcBef>
              <a:spcAft>
                <a:spcPts val="0"/>
              </a:spcAft>
              <a:buSzPts val="2000"/>
              <a:buFont typeface="Denk One"/>
              <a:buNone/>
              <a:defRPr sz="2667">
                <a:latin typeface="Denk One"/>
                <a:ea typeface="Denk One"/>
                <a:cs typeface="Denk One"/>
                <a:sym typeface="Denk One"/>
              </a:defRPr>
            </a:lvl4pPr>
            <a:lvl5pPr lvl="4" rtl="0">
              <a:spcBef>
                <a:spcPts val="0"/>
              </a:spcBef>
              <a:spcAft>
                <a:spcPts val="0"/>
              </a:spcAft>
              <a:buSzPts val="2000"/>
              <a:buFont typeface="Denk One"/>
              <a:buNone/>
              <a:defRPr sz="2667">
                <a:latin typeface="Denk One"/>
                <a:ea typeface="Denk One"/>
                <a:cs typeface="Denk One"/>
                <a:sym typeface="Denk One"/>
              </a:defRPr>
            </a:lvl5pPr>
            <a:lvl6pPr lvl="5" rtl="0">
              <a:spcBef>
                <a:spcPts val="0"/>
              </a:spcBef>
              <a:spcAft>
                <a:spcPts val="0"/>
              </a:spcAft>
              <a:buSzPts val="2000"/>
              <a:buFont typeface="Denk One"/>
              <a:buNone/>
              <a:defRPr sz="2667">
                <a:latin typeface="Denk One"/>
                <a:ea typeface="Denk One"/>
                <a:cs typeface="Denk One"/>
                <a:sym typeface="Denk One"/>
              </a:defRPr>
            </a:lvl6pPr>
            <a:lvl7pPr lvl="6" rtl="0">
              <a:spcBef>
                <a:spcPts val="0"/>
              </a:spcBef>
              <a:spcAft>
                <a:spcPts val="0"/>
              </a:spcAft>
              <a:buSzPts val="2000"/>
              <a:buFont typeface="Denk One"/>
              <a:buNone/>
              <a:defRPr sz="2667">
                <a:latin typeface="Denk One"/>
                <a:ea typeface="Denk One"/>
                <a:cs typeface="Denk One"/>
                <a:sym typeface="Denk One"/>
              </a:defRPr>
            </a:lvl7pPr>
            <a:lvl8pPr lvl="7" rtl="0">
              <a:spcBef>
                <a:spcPts val="0"/>
              </a:spcBef>
              <a:spcAft>
                <a:spcPts val="0"/>
              </a:spcAft>
              <a:buSzPts val="2000"/>
              <a:buFont typeface="Denk One"/>
              <a:buNone/>
              <a:defRPr sz="2667">
                <a:latin typeface="Denk One"/>
                <a:ea typeface="Denk One"/>
                <a:cs typeface="Denk One"/>
                <a:sym typeface="Denk One"/>
              </a:defRPr>
            </a:lvl8pPr>
            <a:lvl9pPr lvl="8" rtl="0">
              <a:spcBef>
                <a:spcPts val="0"/>
              </a:spcBef>
              <a:spcAft>
                <a:spcPts val="0"/>
              </a:spcAft>
              <a:buSzPts val="2000"/>
              <a:buFont typeface="Denk One"/>
              <a:buNone/>
              <a:defRPr sz="2667">
                <a:latin typeface="Denk One"/>
                <a:ea typeface="Denk One"/>
                <a:cs typeface="Denk One"/>
                <a:sym typeface="Denk One"/>
              </a:defRPr>
            </a:lvl9pPr>
          </a:lstStyle>
          <a:p>
            <a:endParaRPr/>
          </a:p>
        </p:txBody>
      </p:sp>
      <p:sp>
        <p:nvSpPr>
          <p:cNvPr id="182" name="Google Shape;182;p13"/>
          <p:cNvSpPr txBox="1">
            <a:spLocks noGrp="1"/>
          </p:cNvSpPr>
          <p:nvPr>
            <p:ph type="subTitle" idx="4"/>
          </p:nvPr>
        </p:nvSpPr>
        <p:spPr>
          <a:xfrm>
            <a:off x="6513100" y="2762869"/>
            <a:ext cx="4515600" cy="657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434343"/>
              </a:buClr>
              <a:buSzPts val="1400"/>
              <a:buNone/>
              <a:defRPr>
                <a:solidFill>
                  <a:schemeClr val="dk1"/>
                </a:solidFill>
              </a:defRPr>
            </a:lvl1pPr>
            <a:lvl2pPr lvl="1" rtl="0">
              <a:lnSpc>
                <a:spcPct val="100000"/>
              </a:lnSpc>
              <a:spcBef>
                <a:spcPts val="0"/>
              </a:spcBef>
              <a:spcAft>
                <a:spcPts val="0"/>
              </a:spcAft>
              <a:buClr>
                <a:srgbClr val="434343"/>
              </a:buClr>
              <a:buSzPts val="1400"/>
              <a:buNone/>
              <a:defRPr>
                <a:solidFill>
                  <a:srgbClr val="434343"/>
                </a:solidFill>
              </a:defRPr>
            </a:lvl2pPr>
            <a:lvl3pPr lvl="2" rtl="0">
              <a:lnSpc>
                <a:spcPct val="100000"/>
              </a:lnSpc>
              <a:spcBef>
                <a:spcPts val="0"/>
              </a:spcBef>
              <a:spcAft>
                <a:spcPts val="0"/>
              </a:spcAft>
              <a:buClr>
                <a:srgbClr val="434343"/>
              </a:buClr>
              <a:buSzPts val="1400"/>
              <a:buNone/>
              <a:defRPr>
                <a:solidFill>
                  <a:srgbClr val="434343"/>
                </a:solidFill>
              </a:defRPr>
            </a:lvl3pPr>
            <a:lvl4pPr lvl="3" rtl="0">
              <a:lnSpc>
                <a:spcPct val="100000"/>
              </a:lnSpc>
              <a:spcBef>
                <a:spcPts val="0"/>
              </a:spcBef>
              <a:spcAft>
                <a:spcPts val="0"/>
              </a:spcAft>
              <a:buClr>
                <a:srgbClr val="434343"/>
              </a:buClr>
              <a:buSzPts val="1400"/>
              <a:buNone/>
              <a:defRPr>
                <a:solidFill>
                  <a:srgbClr val="434343"/>
                </a:solidFill>
              </a:defRPr>
            </a:lvl4pPr>
            <a:lvl5pPr lvl="4" rtl="0">
              <a:lnSpc>
                <a:spcPct val="100000"/>
              </a:lnSpc>
              <a:spcBef>
                <a:spcPts val="0"/>
              </a:spcBef>
              <a:spcAft>
                <a:spcPts val="0"/>
              </a:spcAft>
              <a:buClr>
                <a:srgbClr val="434343"/>
              </a:buClr>
              <a:buSzPts val="1400"/>
              <a:buNone/>
              <a:defRPr>
                <a:solidFill>
                  <a:srgbClr val="434343"/>
                </a:solidFill>
              </a:defRPr>
            </a:lvl5pPr>
            <a:lvl6pPr lvl="5" rtl="0">
              <a:lnSpc>
                <a:spcPct val="100000"/>
              </a:lnSpc>
              <a:spcBef>
                <a:spcPts val="0"/>
              </a:spcBef>
              <a:spcAft>
                <a:spcPts val="0"/>
              </a:spcAft>
              <a:buClr>
                <a:srgbClr val="434343"/>
              </a:buClr>
              <a:buSzPts val="1400"/>
              <a:buNone/>
              <a:defRPr>
                <a:solidFill>
                  <a:srgbClr val="434343"/>
                </a:solidFill>
              </a:defRPr>
            </a:lvl6pPr>
            <a:lvl7pPr lvl="6" rtl="0">
              <a:lnSpc>
                <a:spcPct val="100000"/>
              </a:lnSpc>
              <a:spcBef>
                <a:spcPts val="0"/>
              </a:spcBef>
              <a:spcAft>
                <a:spcPts val="0"/>
              </a:spcAft>
              <a:buClr>
                <a:srgbClr val="434343"/>
              </a:buClr>
              <a:buSzPts val="1400"/>
              <a:buNone/>
              <a:defRPr>
                <a:solidFill>
                  <a:srgbClr val="434343"/>
                </a:solidFill>
              </a:defRPr>
            </a:lvl7pPr>
            <a:lvl8pPr lvl="7" rtl="0">
              <a:lnSpc>
                <a:spcPct val="100000"/>
              </a:lnSpc>
              <a:spcBef>
                <a:spcPts val="0"/>
              </a:spcBef>
              <a:spcAft>
                <a:spcPts val="0"/>
              </a:spcAft>
              <a:buClr>
                <a:srgbClr val="434343"/>
              </a:buClr>
              <a:buSzPts val="1400"/>
              <a:buNone/>
              <a:defRPr>
                <a:solidFill>
                  <a:srgbClr val="434343"/>
                </a:solidFill>
              </a:defRPr>
            </a:lvl8pPr>
            <a:lvl9pPr lvl="8" rtl="0">
              <a:lnSpc>
                <a:spcPct val="100000"/>
              </a:lnSpc>
              <a:spcBef>
                <a:spcPts val="0"/>
              </a:spcBef>
              <a:spcAft>
                <a:spcPts val="0"/>
              </a:spcAft>
              <a:buClr>
                <a:srgbClr val="434343"/>
              </a:buClr>
              <a:buSzPts val="1400"/>
              <a:buNone/>
              <a:defRPr>
                <a:solidFill>
                  <a:srgbClr val="434343"/>
                </a:solidFill>
              </a:defRPr>
            </a:lvl9pPr>
          </a:lstStyle>
          <a:p>
            <a:endParaRPr/>
          </a:p>
        </p:txBody>
      </p:sp>
      <p:sp>
        <p:nvSpPr>
          <p:cNvPr id="183" name="Google Shape;183;p13"/>
          <p:cNvSpPr txBox="1">
            <a:spLocks noGrp="1"/>
          </p:cNvSpPr>
          <p:nvPr>
            <p:ph type="title" idx="5" hasCustomPrompt="1"/>
          </p:nvPr>
        </p:nvSpPr>
        <p:spPr>
          <a:xfrm>
            <a:off x="5201300" y="2270796"/>
            <a:ext cx="1311600" cy="1149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a:lvl1pPr>
            <a:lvl2pPr lvl="1"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2pPr>
            <a:lvl3pPr lvl="2"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3pPr>
            <a:lvl4pPr lvl="3"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4pPr>
            <a:lvl5pPr lvl="4"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5pPr>
            <a:lvl6pPr lvl="5"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6pPr>
            <a:lvl7pPr lvl="6"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7pPr>
            <a:lvl8pPr lvl="7"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8pPr>
            <a:lvl9pPr lvl="8"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9pPr>
          </a:lstStyle>
          <a:p>
            <a:r>
              <a:t>xx%</a:t>
            </a:r>
          </a:p>
        </p:txBody>
      </p:sp>
      <p:sp>
        <p:nvSpPr>
          <p:cNvPr id="184" name="Google Shape;184;p13"/>
          <p:cNvSpPr txBox="1">
            <a:spLocks noGrp="1"/>
          </p:cNvSpPr>
          <p:nvPr>
            <p:ph type="ctrTitle" idx="6"/>
          </p:nvPr>
        </p:nvSpPr>
        <p:spPr>
          <a:xfrm>
            <a:off x="6513075" y="3622347"/>
            <a:ext cx="4516000" cy="4900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400">
                <a:solidFill>
                  <a:schemeClr val="dk1"/>
                </a:solidFill>
              </a:defRPr>
            </a:lvl1pPr>
            <a:lvl2pPr lvl="1" rtl="0">
              <a:spcBef>
                <a:spcPts val="0"/>
              </a:spcBef>
              <a:spcAft>
                <a:spcPts val="0"/>
              </a:spcAft>
              <a:buSzPts val="2000"/>
              <a:buFont typeface="Denk One"/>
              <a:buNone/>
              <a:defRPr sz="2667">
                <a:latin typeface="Denk One"/>
                <a:ea typeface="Denk One"/>
                <a:cs typeface="Denk One"/>
                <a:sym typeface="Denk One"/>
              </a:defRPr>
            </a:lvl2pPr>
            <a:lvl3pPr lvl="2" rtl="0">
              <a:spcBef>
                <a:spcPts val="0"/>
              </a:spcBef>
              <a:spcAft>
                <a:spcPts val="0"/>
              </a:spcAft>
              <a:buSzPts val="2000"/>
              <a:buFont typeface="Denk One"/>
              <a:buNone/>
              <a:defRPr sz="2667">
                <a:latin typeface="Denk One"/>
                <a:ea typeface="Denk One"/>
                <a:cs typeface="Denk One"/>
                <a:sym typeface="Denk One"/>
              </a:defRPr>
            </a:lvl3pPr>
            <a:lvl4pPr lvl="3" rtl="0">
              <a:spcBef>
                <a:spcPts val="0"/>
              </a:spcBef>
              <a:spcAft>
                <a:spcPts val="0"/>
              </a:spcAft>
              <a:buSzPts val="2000"/>
              <a:buFont typeface="Denk One"/>
              <a:buNone/>
              <a:defRPr sz="2667">
                <a:latin typeface="Denk One"/>
                <a:ea typeface="Denk One"/>
                <a:cs typeface="Denk One"/>
                <a:sym typeface="Denk One"/>
              </a:defRPr>
            </a:lvl4pPr>
            <a:lvl5pPr lvl="4" rtl="0">
              <a:spcBef>
                <a:spcPts val="0"/>
              </a:spcBef>
              <a:spcAft>
                <a:spcPts val="0"/>
              </a:spcAft>
              <a:buSzPts val="2000"/>
              <a:buFont typeface="Denk One"/>
              <a:buNone/>
              <a:defRPr sz="2667">
                <a:latin typeface="Denk One"/>
                <a:ea typeface="Denk One"/>
                <a:cs typeface="Denk One"/>
                <a:sym typeface="Denk One"/>
              </a:defRPr>
            </a:lvl5pPr>
            <a:lvl6pPr lvl="5" rtl="0">
              <a:spcBef>
                <a:spcPts val="0"/>
              </a:spcBef>
              <a:spcAft>
                <a:spcPts val="0"/>
              </a:spcAft>
              <a:buSzPts val="2000"/>
              <a:buFont typeface="Denk One"/>
              <a:buNone/>
              <a:defRPr sz="2667">
                <a:latin typeface="Denk One"/>
                <a:ea typeface="Denk One"/>
                <a:cs typeface="Denk One"/>
                <a:sym typeface="Denk One"/>
              </a:defRPr>
            </a:lvl6pPr>
            <a:lvl7pPr lvl="6" rtl="0">
              <a:spcBef>
                <a:spcPts val="0"/>
              </a:spcBef>
              <a:spcAft>
                <a:spcPts val="0"/>
              </a:spcAft>
              <a:buSzPts val="2000"/>
              <a:buFont typeface="Denk One"/>
              <a:buNone/>
              <a:defRPr sz="2667">
                <a:latin typeface="Denk One"/>
                <a:ea typeface="Denk One"/>
                <a:cs typeface="Denk One"/>
                <a:sym typeface="Denk One"/>
              </a:defRPr>
            </a:lvl7pPr>
            <a:lvl8pPr lvl="7" rtl="0">
              <a:spcBef>
                <a:spcPts val="0"/>
              </a:spcBef>
              <a:spcAft>
                <a:spcPts val="0"/>
              </a:spcAft>
              <a:buSzPts val="2000"/>
              <a:buFont typeface="Denk One"/>
              <a:buNone/>
              <a:defRPr sz="2667">
                <a:latin typeface="Denk One"/>
                <a:ea typeface="Denk One"/>
                <a:cs typeface="Denk One"/>
                <a:sym typeface="Denk One"/>
              </a:defRPr>
            </a:lvl8pPr>
            <a:lvl9pPr lvl="8" rtl="0">
              <a:spcBef>
                <a:spcPts val="0"/>
              </a:spcBef>
              <a:spcAft>
                <a:spcPts val="0"/>
              </a:spcAft>
              <a:buSzPts val="2000"/>
              <a:buFont typeface="Denk One"/>
              <a:buNone/>
              <a:defRPr sz="2667">
                <a:latin typeface="Denk One"/>
                <a:ea typeface="Denk One"/>
                <a:cs typeface="Denk One"/>
                <a:sym typeface="Denk One"/>
              </a:defRPr>
            </a:lvl9pPr>
          </a:lstStyle>
          <a:p>
            <a:endParaRPr/>
          </a:p>
        </p:txBody>
      </p:sp>
      <p:sp>
        <p:nvSpPr>
          <p:cNvPr id="185" name="Google Shape;185;p13"/>
          <p:cNvSpPr txBox="1">
            <a:spLocks noGrp="1"/>
          </p:cNvSpPr>
          <p:nvPr>
            <p:ph type="subTitle" idx="7"/>
          </p:nvPr>
        </p:nvSpPr>
        <p:spPr>
          <a:xfrm>
            <a:off x="6513075" y="4110061"/>
            <a:ext cx="4516000" cy="657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434343"/>
              </a:buClr>
              <a:buSzPts val="1400"/>
              <a:buNone/>
              <a:defRPr>
                <a:solidFill>
                  <a:schemeClr val="dk1"/>
                </a:solidFill>
              </a:defRPr>
            </a:lvl1pPr>
            <a:lvl2pPr lvl="1" rtl="0">
              <a:lnSpc>
                <a:spcPct val="100000"/>
              </a:lnSpc>
              <a:spcBef>
                <a:spcPts val="0"/>
              </a:spcBef>
              <a:spcAft>
                <a:spcPts val="0"/>
              </a:spcAft>
              <a:buClr>
                <a:srgbClr val="434343"/>
              </a:buClr>
              <a:buSzPts val="1400"/>
              <a:buNone/>
              <a:defRPr>
                <a:solidFill>
                  <a:srgbClr val="434343"/>
                </a:solidFill>
              </a:defRPr>
            </a:lvl2pPr>
            <a:lvl3pPr lvl="2" rtl="0">
              <a:lnSpc>
                <a:spcPct val="100000"/>
              </a:lnSpc>
              <a:spcBef>
                <a:spcPts val="0"/>
              </a:spcBef>
              <a:spcAft>
                <a:spcPts val="0"/>
              </a:spcAft>
              <a:buClr>
                <a:srgbClr val="434343"/>
              </a:buClr>
              <a:buSzPts val="1400"/>
              <a:buNone/>
              <a:defRPr>
                <a:solidFill>
                  <a:srgbClr val="434343"/>
                </a:solidFill>
              </a:defRPr>
            </a:lvl3pPr>
            <a:lvl4pPr lvl="3" rtl="0">
              <a:lnSpc>
                <a:spcPct val="100000"/>
              </a:lnSpc>
              <a:spcBef>
                <a:spcPts val="0"/>
              </a:spcBef>
              <a:spcAft>
                <a:spcPts val="0"/>
              </a:spcAft>
              <a:buClr>
                <a:srgbClr val="434343"/>
              </a:buClr>
              <a:buSzPts val="1400"/>
              <a:buNone/>
              <a:defRPr>
                <a:solidFill>
                  <a:srgbClr val="434343"/>
                </a:solidFill>
              </a:defRPr>
            </a:lvl4pPr>
            <a:lvl5pPr lvl="4" rtl="0">
              <a:lnSpc>
                <a:spcPct val="100000"/>
              </a:lnSpc>
              <a:spcBef>
                <a:spcPts val="0"/>
              </a:spcBef>
              <a:spcAft>
                <a:spcPts val="0"/>
              </a:spcAft>
              <a:buClr>
                <a:srgbClr val="434343"/>
              </a:buClr>
              <a:buSzPts val="1400"/>
              <a:buNone/>
              <a:defRPr>
                <a:solidFill>
                  <a:srgbClr val="434343"/>
                </a:solidFill>
              </a:defRPr>
            </a:lvl5pPr>
            <a:lvl6pPr lvl="5" rtl="0">
              <a:lnSpc>
                <a:spcPct val="100000"/>
              </a:lnSpc>
              <a:spcBef>
                <a:spcPts val="0"/>
              </a:spcBef>
              <a:spcAft>
                <a:spcPts val="0"/>
              </a:spcAft>
              <a:buClr>
                <a:srgbClr val="434343"/>
              </a:buClr>
              <a:buSzPts val="1400"/>
              <a:buNone/>
              <a:defRPr>
                <a:solidFill>
                  <a:srgbClr val="434343"/>
                </a:solidFill>
              </a:defRPr>
            </a:lvl6pPr>
            <a:lvl7pPr lvl="6" rtl="0">
              <a:lnSpc>
                <a:spcPct val="100000"/>
              </a:lnSpc>
              <a:spcBef>
                <a:spcPts val="0"/>
              </a:spcBef>
              <a:spcAft>
                <a:spcPts val="0"/>
              </a:spcAft>
              <a:buClr>
                <a:srgbClr val="434343"/>
              </a:buClr>
              <a:buSzPts val="1400"/>
              <a:buNone/>
              <a:defRPr>
                <a:solidFill>
                  <a:srgbClr val="434343"/>
                </a:solidFill>
              </a:defRPr>
            </a:lvl7pPr>
            <a:lvl8pPr lvl="7" rtl="0">
              <a:lnSpc>
                <a:spcPct val="100000"/>
              </a:lnSpc>
              <a:spcBef>
                <a:spcPts val="0"/>
              </a:spcBef>
              <a:spcAft>
                <a:spcPts val="0"/>
              </a:spcAft>
              <a:buClr>
                <a:srgbClr val="434343"/>
              </a:buClr>
              <a:buSzPts val="1400"/>
              <a:buNone/>
              <a:defRPr>
                <a:solidFill>
                  <a:srgbClr val="434343"/>
                </a:solidFill>
              </a:defRPr>
            </a:lvl8pPr>
            <a:lvl9pPr lvl="8" rtl="0">
              <a:lnSpc>
                <a:spcPct val="100000"/>
              </a:lnSpc>
              <a:spcBef>
                <a:spcPts val="0"/>
              </a:spcBef>
              <a:spcAft>
                <a:spcPts val="0"/>
              </a:spcAft>
              <a:buClr>
                <a:srgbClr val="434343"/>
              </a:buClr>
              <a:buSzPts val="1400"/>
              <a:buNone/>
              <a:defRPr>
                <a:solidFill>
                  <a:srgbClr val="434343"/>
                </a:solidFill>
              </a:defRPr>
            </a:lvl9pPr>
          </a:lstStyle>
          <a:p>
            <a:endParaRPr/>
          </a:p>
        </p:txBody>
      </p:sp>
      <p:sp>
        <p:nvSpPr>
          <p:cNvPr id="186" name="Google Shape;186;p13"/>
          <p:cNvSpPr txBox="1">
            <a:spLocks noGrp="1"/>
          </p:cNvSpPr>
          <p:nvPr>
            <p:ph type="title" idx="8" hasCustomPrompt="1"/>
          </p:nvPr>
        </p:nvSpPr>
        <p:spPr>
          <a:xfrm>
            <a:off x="5201300" y="3610889"/>
            <a:ext cx="1311600" cy="11560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a:lvl1pPr>
            <a:lvl2pPr lvl="1"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2pPr>
            <a:lvl3pPr lvl="2"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3pPr>
            <a:lvl4pPr lvl="3"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4pPr>
            <a:lvl5pPr lvl="4"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5pPr>
            <a:lvl6pPr lvl="5"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6pPr>
            <a:lvl7pPr lvl="6"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7pPr>
            <a:lvl8pPr lvl="7"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8pPr>
            <a:lvl9pPr lvl="8"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9pPr>
          </a:lstStyle>
          <a:p>
            <a:r>
              <a:t>xx%</a:t>
            </a:r>
          </a:p>
        </p:txBody>
      </p:sp>
      <p:sp>
        <p:nvSpPr>
          <p:cNvPr id="187" name="Google Shape;187;p13"/>
          <p:cNvSpPr txBox="1">
            <a:spLocks noGrp="1"/>
          </p:cNvSpPr>
          <p:nvPr>
            <p:ph type="subTitle" idx="9"/>
          </p:nvPr>
        </p:nvSpPr>
        <p:spPr>
          <a:xfrm>
            <a:off x="6513072" y="5474296"/>
            <a:ext cx="4515600" cy="6572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rgbClr val="434343"/>
              </a:buClr>
              <a:buSzPts val="1400"/>
              <a:buNone/>
              <a:defRPr>
                <a:solidFill>
                  <a:schemeClr val="dk1"/>
                </a:solidFill>
              </a:defRPr>
            </a:lvl1pPr>
            <a:lvl2pPr lvl="1" rtl="0">
              <a:lnSpc>
                <a:spcPct val="100000"/>
              </a:lnSpc>
              <a:spcBef>
                <a:spcPts val="0"/>
              </a:spcBef>
              <a:spcAft>
                <a:spcPts val="0"/>
              </a:spcAft>
              <a:buClr>
                <a:srgbClr val="434343"/>
              </a:buClr>
              <a:buSzPts val="1400"/>
              <a:buNone/>
              <a:defRPr>
                <a:solidFill>
                  <a:srgbClr val="434343"/>
                </a:solidFill>
              </a:defRPr>
            </a:lvl2pPr>
            <a:lvl3pPr lvl="2" rtl="0">
              <a:lnSpc>
                <a:spcPct val="100000"/>
              </a:lnSpc>
              <a:spcBef>
                <a:spcPts val="0"/>
              </a:spcBef>
              <a:spcAft>
                <a:spcPts val="0"/>
              </a:spcAft>
              <a:buClr>
                <a:srgbClr val="434343"/>
              </a:buClr>
              <a:buSzPts val="1400"/>
              <a:buNone/>
              <a:defRPr>
                <a:solidFill>
                  <a:srgbClr val="434343"/>
                </a:solidFill>
              </a:defRPr>
            </a:lvl3pPr>
            <a:lvl4pPr lvl="3" rtl="0">
              <a:lnSpc>
                <a:spcPct val="100000"/>
              </a:lnSpc>
              <a:spcBef>
                <a:spcPts val="0"/>
              </a:spcBef>
              <a:spcAft>
                <a:spcPts val="0"/>
              </a:spcAft>
              <a:buClr>
                <a:srgbClr val="434343"/>
              </a:buClr>
              <a:buSzPts val="1400"/>
              <a:buNone/>
              <a:defRPr>
                <a:solidFill>
                  <a:srgbClr val="434343"/>
                </a:solidFill>
              </a:defRPr>
            </a:lvl4pPr>
            <a:lvl5pPr lvl="4" rtl="0">
              <a:lnSpc>
                <a:spcPct val="100000"/>
              </a:lnSpc>
              <a:spcBef>
                <a:spcPts val="0"/>
              </a:spcBef>
              <a:spcAft>
                <a:spcPts val="0"/>
              </a:spcAft>
              <a:buClr>
                <a:srgbClr val="434343"/>
              </a:buClr>
              <a:buSzPts val="1400"/>
              <a:buNone/>
              <a:defRPr>
                <a:solidFill>
                  <a:srgbClr val="434343"/>
                </a:solidFill>
              </a:defRPr>
            </a:lvl5pPr>
            <a:lvl6pPr lvl="5" rtl="0">
              <a:lnSpc>
                <a:spcPct val="100000"/>
              </a:lnSpc>
              <a:spcBef>
                <a:spcPts val="0"/>
              </a:spcBef>
              <a:spcAft>
                <a:spcPts val="0"/>
              </a:spcAft>
              <a:buClr>
                <a:srgbClr val="434343"/>
              </a:buClr>
              <a:buSzPts val="1400"/>
              <a:buNone/>
              <a:defRPr>
                <a:solidFill>
                  <a:srgbClr val="434343"/>
                </a:solidFill>
              </a:defRPr>
            </a:lvl6pPr>
            <a:lvl7pPr lvl="6" rtl="0">
              <a:lnSpc>
                <a:spcPct val="100000"/>
              </a:lnSpc>
              <a:spcBef>
                <a:spcPts val="0"/>
              </a:spcBef>
              <a:spcAft>
                <a:spcPts val="0"/>
              </a:spcAft>
              <a:buClr>
                <a:srgbClr val="434343"/>
              </a:buClr>
              <a:buSzPts val="1400"/>
              <a:buNone/>
              <a:defRPr>
                <a:solidFill>
                  <a:srgbClr val="434343"/>
                </a:solidFill>
              </a:defRPr>
            </a:lvl7pPr>
            <a:lvl8pPr lvl="7" rtl="0">
              <a:lnSpc>
                <a:spcPct val="100000"/>
              </a:lnSpc>
              <a:spcBef>
                <a:spcPts val="0"/>
              </a:spcBef>
              <a:spcAft>
                <a:spcPts val="0"/>
              </a:spcAft>
              <a:buClr>
                <a:srgbClr val="434343"/>
              </a:buClr>
              <a:buSzPts val="1400"/>
              <a:buNone/>
              <a:defRPr>
                <a:solidFill>
                  <a:srgbClr val="434343"/>
                </a:solidFill>
              </a:defRPr>
            </a:lvl8pPr>
            <a:lvl9pPr lvl="8" rtl="0">
              <a:lnSpc>
                <a:spcPct val="100000"/>
              </a:lnSpc>
              <a:spcBef>
                <a:spcPts val="0"/>
              </a:spcBef>
              <a:spcAft>
                <a:spcPts val="0"/>
              </a:spcAft>
              <a:buClr>
                <a:srgbClr val="434343"/>
              </a:buClr>
              <a:buSzPts val="1400"/>
              <a:buNone/>
              <a:defRPr>
                <a:solidFill>
                  <a:srgbClr val="434343"/>
                </a:solidFill>
              </a:defRPr>
            </a:lvl9pPr>
          </a:lstStyle>
          <a:p>
            <a:endParaRPr/>
          </a:p>
        </p:txBody>
      </p:sp>
      <p:sp>
        <p:nvSpPr>
          <p:cNvPr id="188" name="Google Shape;188;p13"/>
          <p:cNvSpPr txBox="1">
            <a:spLocks noGrp="1"/>
          </p:cNvSpPr>
          <p:nvPr>
            <p:ph type="title" idx="13" hasCustomPrompt="1"/>
          </p:nvPr>
        </p:nvSpPr>
        <p:spPr>
          <a:xfrm>
            <a:off x="5201300" y="4975500"/>
            <a:ext cx="1311200" cy="11560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3600"/>
              <a:buNone/>
              <a:defRPr/>
            </a:lvl1pPr>
            <a:lvl2pPr lvl="1"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2pPr>
            <a:lvl3pPr lvl="2"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3pPr>
            <a:lvl4pPr lvl="3"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4pPr>
            <a:lvl5pPr lvl="4"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5pPr>
            <a:lvl6pPr lvl="5"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6pPr>
            <a:lvl7pPr lvl="6"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7pPr>
            <a:lvl8pPr lvl="7"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8pPr>
            <a:lvl9pPr lvl="8" algn="r" rtl="0">
              <a:spcBef>
                <a:spcPts val="0"/>
              </a:spcBef>
              <a:spcAft>
                <a:spcPts val="0"/>
              </a:spcAft>
              <a:buSzPts val="3600"/>
              <a:buFont typeface="Fira Sans Extra Condensed"/>
              <a:buNone/>
              <a:defRPr sz="4800" b="0">
                <a:latin typeface="Fira Sans Extra Condensed"/>
                <a:ea typeface="Fira Sans Extra Condensed"/>
                <a:cs typeface="Fira Sans Extra Condensed"/>
                <a:sym typeface="Fira Sans Extra Condensed"/>
              </a:defRPr>
            </a:lvl9pPr>
          </a:lstStyle>
          <a:p>
            <a:r>
              <a:t>xx%</a:t>
            </a:r>
          </a:p>
        </p:txBody>
      </p:sp>
      <p:sp>
        <p:nvSpPr>
          <p:cNvPr id="189" name="Google Shape;189;p13"/>
          <p:cNvSpPr txBox="1">
            <a:spLocks noGrp="1"/>
          </p:cNvSpPr>
          <p:nvPr>
            <p:ph type="ctrTitle" idx="14"/>
          </p:nvPr>
        </p:nvSpPr>
        <p:spPr>
          <a:xfrm>
            <a:off x="6513072" y="4982929"/>
            <a:ext cx="4515600" cy="4900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000"/>
              <a:buNone/>
              <a:defRPr sz="2400">
                <a:solidFill>
                  <a:schemeClr val="dk1"/>
                </a:solidFill>
              </a:defRPr>
            </a:lvl1pPr>
            <a:lvl2pPr lvl="1" rtl="0">
              <a:spcBef>
                <a:spcPts val="0"/>
              </a:spcBef>
              <a:spcAft>
                <a:spcPts val="0"/>
              </a:spcAft>
              <a:buSzPts val="2000"/>
              <a:buFont typeface="Denk One"/>
              <a:buNone/>
              <a:defRPr sz="2667">
                <a:latin typeface="Denk One"/>
                <a:ea typeface="Denk One"/>
                <a:cs typeface="Denk One"/>
                <a:sym typeface="Denk One"/>
              </a:defRPr>
            </a:lvl2pPr>
            <a:lvl3pPr lvl="2" rtl="0">
              <a:spcBef>
                <a:spcPts val="0"/>
              </a:spcBef>
              <a:spcAft>
                <a:spcPts val="0"/>
              </a:spcAft>
              <a:buSzPts val="2000"/>
              <a:buFont typeface="Denk One"/>
              <a:buNone/>
              <a:defRPr sz="2667">
                <a:latin typeface="Denk One"/>
                <a:ea typeface="Denk One"/>
                <a:cs typeface="Denk One"/>
                <a:sym typeface="Denk One"/>
              </a:defRPr>
            </a:lvl3pPr>
            <a:lvl4pPr lvl="3" rtl="0">
              <a:spcBef>
                <a:spcPts val="0"/>
              </a:spcBef>
              <a:spcAft>
                <a:spcPts val="0"/>
              </a:spcAft>
              <a:buSzPts val="2000"/>
              <a:buFont typeface="Denk One"/>
              <a:buNone/>
              <a:defRPr sz="2667">
                <a:latin typeface="Denk One"/>
                <a:ea typeface="Denk One"/>
                <a:cs typeface="Denk One"/>
                <a:sym typeface="Denk One"/>
              </a:defRPr>
            </a:lvl4pPr>
            <a:lvl5pPr lvl="4" rtl="0">
              <a:spcBef>
                <a:spcPts val="0"/>
              </a:spcBef>
              <a:spcAft>
                <a:spcPts val="0"/>
              </a:spcAft>
              <a:buSzPts val="2000"/>
              <a:buFont typeface="Denk One"/>
              <a:buNone/>
              <a:defRPr sz="2667">
                <a:latin typeface="Denk One"/>
                <a:ea typeface="Denk One"/>
                <a:cs typeface="Denk One"/>
                <a:sym typeface="Denk One"/>
              </a:defRPr>
            </a:lvl5pPr>
            <a:lvl6pPr lvl="5" rtl="0">
              <a:spcBef>
                <a:spcPts val="0"/>
              </a:spcBef>
              <a:spcAft>
                <a:spcPts val="0"/>
              </a:spcAft>
              <a:buSzPts val="2000"/>
              <a:buFont typeface="Denk One"/>
              <a:buNone/>
              <a:defRPr sz="2667">
                <a:latin typeface="Denk One"/>
                <a:ea typeface="Denk One"/>
                <a:cs typeface="Denk One"/>
                <a:sym typeface="Denk One"/>
              </a:defRPr>
            </a:lvl6pPr>
            <a:lvl7pPr lvl="6" rtl="0">
              <a:spcBef>
                <a:spcPts val="0"/>
              </a:spcBef>
              <a:spcAft>
                <a:spcPts val="0"/>
              </a:spcAft>
              <a:buSzPts val="2000"/>
              <a:buFont typeface="Denk One"/>
              <a:buNone/>
              <a:defRPr sz="2667">
                <a:latin typeface="Denk One"/>
                <a:ea typeface="Denk One"/>
                <a:cs typeface="Denk One"/>
                <a:sym typeface="Denk One"/>
              </a:defRPr>
            </a:lvl7pPr>
            <a:lvl8pPr lvl="7" rtl="0">
              <a:spcBef>
                <a:spcPts val="0"/>
              </a:spcBef>
              <a:spcAft>
                <a:spcPts val="0"/>
              </a:spcAft>
              <a:buSzPts val="2000"/>
              <a:buFont typeface="Denk One"/>
              <a:buNone/>
              <a:defRPr sz="2667">
                <a:latin typeface="Denk One"/>
                <a:ea typeface="Denk One"/>
                <a:cs typeface="Denk One"/>
                <a:sym typeface="Denk One"/>
              </a:defRPr>
            </a:lvl8pPr>
            <a:lvl9pPr lvl="8" rtl="0">
              <a:spcBef>
                <a:spcPts val="0"/>
              </a:spcBef>
              <a:spcAft>
                <a:spcPts val="0"/>
              </a:spcAft>
              <a:buSzPts val="2000"/>
              <a:buFont typeface="Denk One"/>
              <a:buNone/>
              <a:defRPr sz="2667">
                <a:latin typeface="Denk One"/>
                <a:ea typeface="Denk One"/>
                <a:cs typeface="Denk One"/>
                <a:sym typeface="Denk One"/>
              </a:defRPr>
            </a:lvl9pPr>
          </a:lstStyle>
          <a:p>
            <a:endParaRPr/>
          </a:p>
        </p:txBody>
      </p:sp>
      <p:sp>
        <p:nvSpPr>
          <p:cNvPr id="190" name="Google Shape;190;p13"/>
          <p:cNvSpPr txBox="1">
            <a:spLocks noGrp="1"/>
          </p:cNvSpPr>
          <p:nvPr>
            <p:ph type="title" idx="15"/>
          </p:nvPr>
        </p:nvSpPr>
        <p:spPr>
          <a:xfrm>
            <a:off x="1097000" y="2713504"/>
            <a:ext cx="3781200" cy="1412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4267">
                <a:solidFill>
                  <a:schemeClr val="dk1"/>
                </a:solidFill>
              </a:defRPr>
            </a:lvl1pPr>
            <a:lvl2pPr lvl="1" rtl="0">
              <a:spcBef>
                <a:spcPts val="0"/>
              </a:spcBef>
              <a:spcAft>
                <a:spcPts val="0"/>
              </a:spcAft>
              <a:buSzPts val="3600"/>
              <a:buFont typeface="Denk One"/>
              <a:buNone/>
              <a:defRPr sz="4800">
                <a:latin typeface="Denk One"/>
                <a:ea typeface="Denk One"/>
                <a:cs typeface="Denk One"/>
                <a:sym typeface="Denk One"/>
              </a:defRPr>
            </a:lvl2pPr>
            <a:lvl3pPr lvl="2" rtl="0">
              <a:spcBef>
                <a:spcPts val="0"/>
              </a:spcBef>
              <a:spcAft>
                <a:spcPts val="0"/>
              </a:spcAft>
              <a:buSzPts val="3600"/>
              <a:buFont typeface="Denk One"/>
              <a:buNone/>
              <a:defRPr sz="4800">
                <a:latin typeface="Denk One"/>
                <a:ea typeface="Denk One"/>
                <a:cs typeface="Denk One"/>
                <a:sym typeface="Denk One"/>
              </a:defRPr>
            </a:lvl3pPr>
            <a:lvl4pPr lvl="3" rtl="0">
              <a:spcBef>
                <a:spcPts val="0"/>
              </a:spcBef>
              <a:spcAft>
                <a:spcPts val="0"/>
              </a:spcAft>
              <a:buSzPts val="3600"/>
              <a:buFont typeface="Denk One"/>
              <a:buNone/>
              <a:defRPr sz="4800">
                <a:latin typeface="Denk One"/>
                <a:ea typeface="Denk One"/>
                <a:cs typeface="Denk One"/>
                <a:sym typeface="Denk One"/>
              </a:defRPr>
            </a:lvl4pPr>
            <a:lvl5pPr lvl="4" rtl="0">
              <a:spcBef>
                <a:spcPts val="0"/>
              </a:spcBef>
              <a:spcAft>
                <a:spcPts val="0"/>
              </a:spcAft>
              <a:buSzPts val="3600"/>
              <a:buFont typeface="Denk One"/>
              <a:buNone/>
              <a:defRPr sz="4800">
                <a:latin typeface="Denk One"/>
                <a:ea typeface="Denk One"/>
                <a:cs typeface="Denk One"/>
                <a:sym typeface="Denk One"/>
              </a:defRPr>
            </a:lvl5pPr>
            <a:lvl6pPr lvl="5" rtl="0">
              <a:spcBef>
                <a:spcPts val="0"/>
              </a:spcBef>
              <a:spcAft>
                <a:spcPts val="0"/>
              </a:spcAft>
              <a:buSzPts val="3600"/>
              <a:buFont typeface="Denk One"/>
              <a:buNone/>
              <a:defRPr sz="4800">
                <a:latin typeface="Denk One"/>
                <a:ea typeface="Denk One"/>
                <a:cs typeface="Denk One"/>
                <a:sym typeface="Denk One"/>
              </a:defRPr>
            </a:lvl6pPr>
            <a:lvl7pPr lvl="6" rtl="0">
              <a:spcBef>
                <a:spcPts val="0"/>
              </a:spcBef>
              <a:spcAft>
                <a:spcPts val="0"/>
              </a:spcAft>
              <a:buSzPts val="3600"/>
              <a:buFont typeface="Denk One"/>
              <a:buNone/>
              <a:defRPr sz="4800">
                <a:latin typeface="Denk One"/>
                <a:ea typeface="Denk One"/>
                <a:cs typeface="Denk One"/>
                <a:sym typeface="Denk One"/>
              </a:defRPr>
            </a:lvl7pPr>
            <a:lvl8pPr lvl="7" rtl="0">
              <a:spcBef>
                <a:spcPts val="0"/>
              </a:spcBef>
              <a:spcAft>
                <a:spcPts val="0"/>
              </a:spcAft>
              <a:buSzPts val="3600"/>
              <a:buFont typeface="Denk One"/>
              <a:buNone/>
              <a:defRPr sz="4800">
                <a:latin typeface="Denk One"/>
                <a:ea typeface="Denk One"/>
                <a:cs typeface="Denk One"/>
                <a:sym typeface="Denk One"/>
              </a:defRPr>
            </a:lvl8pPr>
            <a:lvl9pPr lvl="8" rtl="0">
              <a:spcBef>
                <a:spcPts val="0"/>
              </a:spcBef>
              <a:spcAft>
                <a:spcPts val="0"/>
              </a:spcAft>
              <a:buSzPts val="3600"/>
              <a:buFont typeface="Denk One"/>
              <a:buNone/>
              <a:defRPr sz="4800">
                <a:latin typeface="Denk One"/>
                <a:ea typeface="Denk One"/>
                <a:cs typeface="Denk One"/>
                <a:sym typeface="Denk One"/>
              </a:defRPr>
            </a:lvl9pPr>
          </a:lstStyle>
          <a:p>
            <a:endParaRPr/>
          </a:p>
        </p:txBody>
      </p:sp>
    </p:spTree>
    <p:extLst>
      <p:ext uri="{BB962C8B-B14F-4D97-AF65-F5344CB8AC3E}">
        <p14:creationId xmlns:p14="http://schemas.microsoft.com/office/powerpoint/2010/main" val="411276622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548A1FF1-4497-D344-AC5A-44B49A7F9078}"/>
              </a:ext>
            </a:extLst>
          </p:cNvPr>
          <p:cNvSpPr>
            <a:spLocks noGrp="1" noChangeArrowheads="1"/>
          </p:cNvSpPr>
          <p:nvPr>
            <p:ph type="dt" sz="half" idx="10"/>
          </p:nvPr>
        </p:nvSpPr>
        <p:spPr>
          <a:ln/>
        </p:spPr>
        <p:txBody>
          <a:bodyPr/>
          <a:lstStyle>
            <a:lvl1pPr>
              <a:defRPr/>
            </a:lvl1pPr>
          </a:lstStyle>
          <a:p>
            <a:pPr>
              <a:defRPr/>
            </a:pPr>
            <a:fld id="{89B971BA-8900-394B-BBE4-726125F84525}" type="datetime1">
              <a:rPr lang="en-US"/>
              <a:pPr>
                <a:defRPr/>
              </a:pPr>
              <a:t>12/22/21</a:t>
            </a:fld>
            <a:endParaRPr lang="en-US"/>
          </a:p>
        </p:txBody>
      </p:sp>
      <p:sp>
        <p:nvSpPr>
          <p:cNvPr id="5" name="Rectangle 5">
            <a:extLst>
              <a:ext uri="{FF2B5EF4-FFF2-40B4-BE49-F238E27FC236}">
                <a16:creationId xmlns:a16="http://schemas.microsoft.com/office/drawing/2014/main" id="{AEDA330D-AAB7-2C42-9DBF-21C0322E3081}"/>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a16="http://schemas.microsoft.com/office/drawing/2014/main" id="{2317822D-D6B7-3543-B2F2-08DC5576C346}"/>
              </a:ext>
            </a:extLst>
          </p:cNvPr>
          <p:cNvSpPr>
            <a:spLocks noGrp="1" noChangeArrowheads="1"/>
          </p:cNvSpPr>
          <p:nvPr>
            <p:ph type="sldNum" sz="quarter" idx="12"/>
          </p:nvPr>
        </p:nvSpPr>
        <p:spPr>
          <a:ln/>
        </p:spPr>
        <p:txBody>
          <a:bodyPr/>
          <a:lstStyle>
            <a:lvl1pPr>
              <a:defRPr/>
            </a:lvl1pPr>
          </a:lstStyle>
          <a:p>
            <a:fld id="{DBBC53E5-4CB9-F34D-A3F9-99C870B4EFFD}" type="slidenum">
              <a:rPr lang="en-US" altLang="en-US"/>
              <a:pPr/>
              <a:t>‹#›</a:t>
            </a:fld>
            <a:endParaRPr lang="en-US" altLang="en-US"/>
          </a:p>
        </p:txBody>
      </p:sp>
    </p:spTree>
    <p:extLst>
      <p:ext uri="{BB962C8B-B14F-4D97-AF65-F5344CB8AC3E}">
        <p14:creationId xmlns:p14="http://schemas.microsoft.com/office/powerpoint/2010/main" val="206908374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A3793EF-2978-A44C-8C11-4A0846DA55B6}"/>
              </a:ext>
            </a:extLst>
          </p:cNvPr>
          <p:cNvSpPr>
            <a:spLocks noGrp="1" noChangeArrowheads="1"/>
          </p:cNvSpPr>
          <p:nvPr>
            <p:ph type="dt" sz="half" idx="10"/>
          </p:nvPr>
        </p:nvSpPr>
        <p:spPr>
          <a:ln/>
        </p:spPr>
        <p:txBody>
          <a:bodyPr/>
          <a:lstStyle>
            <a:lvl1pPr>
              <a:defRPr/>
            </a:lvl1pPr>
          </a:lstStyle>
          <a:p>
            <a:pPr>
              <a:defRPr/>
            </a:pPr>
            <a:fld id="{6D3B9D25-0351-294F-AFD2-856B6E96C875}" type="datetime1">
              <a:rPr lang="en-US"/>
              <a:pPr>
                <a:defRPr/>
              </a:pPr>
              <a:t>12/22/21</a:t>
            </a:fld>
            <a:endParaRPr lang="en-US"/>
          </a:p>
        </p:txBody>
      </p:sp>
      <p:sp>
        <p:nvSpPr>
          <p:cNvPr id="6" name="Rectangle 5">
            <a:extLst>
              <a:ext uri="{FF2B5EF4-FFF2-40B4-BE49-F238E27FC236}">
                <a16:creationId xmlns:a16="http://schemas.microsoft.com/office/drawing/2014/main" id="{27AB571B-1346-5A49-AD2A-ABAF91BCFD59}"/>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7" name="Rectangle 6">
            <a:extLst>
              <a:ext uri="{FF2B5EF4-FFF2-40B4-BE49-F238E27FC236}">
                <a16:creationId xmlns:a16="http://schemas.microsoft.com/office/drawing/2014/main" id="{74E3B535-2E91-9640-97D9-D5CFA88F71F4}"/>
              </a:ext>
            </a:extLst>
          </p:cNvPr>
          <p:cNvSpPr>
            <a:spLocks noGrp="1" noChangeArrowheads="1"/>
          </p:cNvSpPr>
          <p:nvPr>
            <p:ph type="sldNum" sz="quarter" idx="12"/>
          </p:nvPr>
        </p:nvSpPr>
        <p:spPr>
          <a:ln/>
        </p:spPr>
        <p:txBody>
          <a:bodyPr/>
          <a:lstStyle>
            <a:lvl1pPr>
              <a:defRPr/>
            </a:lvl1pPr>
          </a:lstStyle>
          <a:p>
            <a:fld id="{C1378926-5D9F-9346-83D7-C6FECD32FCFA}" type="slidenum">
              <a:rPr lang="en-US" altLang="en-US"/>
              <a:pPr/>
              <a:t>‹#›</a:t>
            </a:fld>
            <a:endParaRPr lang="en-US" altLang="en-US"/>
          </a:p>
        </p:txBody>
      </p:sp>
    </p:spTree>
    <p:extLst>
      <p:ext uri="{BB962C8B-B14F-4D97-AF65-F5344CB8AC3E}">
        <p14:creationId xmlns:p14="http://schemas.microsoft.com/office/powerpoint/2010/main" val="278028718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0EBF2FD1-D272-7C41-AC32-D1269C0832D7}"/>
              </a:ext>
            </a:extLst>
          </p:cNvPr>
          <p:cNvSpPr>
            <a:spLocks noGrp="1" noChangeArrowheads="1"/>
          </p:cNvSpPr>
          <p:nvPr>
            <p:ph type="dt" sz="half" idx="10"/>
          </p:nvPr>
        </p:nvSpPr>
        <p:spPr>
          <a:ln/>
        </p:spPr>
        <p:txBody>
          <a:bodyPr/>
          <a:lstStyle>
            <a:lvl1pPr>
              <a:defRPr/>
            </a:lvl1pPr>
          </a:lstStyle>
          <a:p>
            <a:pPr>
              <a:defRPr/>
            </a:pPr>
            <a:fld id="{E9FF282D-E868-AC41-BA97-09B278976D54}" type="datetime1">
              <a:rPr lang="en-US"/>
              <a:pPr>
                <a:defRPr/>
              </a:pPr>
              <a:t>12/22/21</a:t>
            </a:fld>
            <a:endParaRPr lang="en-US"/>
          </a:p>
        </p:txBody>
      </p:sp>
      <p:sp>
        <p:nvSpPr>
          <p:cNvPr id="8" name="Rectangle 5">
            <a:extLst>
              <a:ext uri="{FF2B5EF4-FFF2-40B4-BE49-F238E27FC236}">
                <a16:creationId xmlns:a16="http://schemas.microsoft.com/office/drawing/2014/main" id="{41B76719-BA94-9A4E-AAA5-08ABE98869BD}"/>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9" name="Rectangle 6">
            <a:extLst>
              <a:ext uri="{FF2B5EF4-FFF2-40B4-BE49-F238E27FC236}">
                <a16:creationId xmlns:a16="http://schemas.microsoft.com/office/drawing/2014/main" id="{02B5C9D6-9D53-8342-AAA4-64460E99DC7D}"/>
              </a:ext>
            </a:extLst>
          </p:cNvPr>
          <p:cNvSpPr>
            <a:spLocks noGrp="1" noChangeArrowheads="1"/>
          </p:cNvSpPr>
          <p:nvPr>
            <p:ph type="sldNum" sz="quarter" idx="12"/>
          </p:nvPr>
        </p:nvSpPr>
        <p:spPr>
          <a:ln/>
        </p:spPr>
        <p:txBody>
          <a:bodyPr/>
          <a:lstStyle>
            <a:lvl1pPr>
              <a:defRPr/>
            </a:lvl1pPr>
          </a:lstStyle>
          <a:p>
            <a:fld id="{B9844C6F-42B7-3D4F-9DBA-4986A7BD21BE}" type="slidenum">
              <a:rPr lang="en-US" altLang="en-US"/>
              <a:pPr/>
              <a:t>‹#›</a:t>
            </a:fld>
            <a:endParaRPr lang="en-US" altLang="en-US"/>
          </a:p>
        </p:txBody>
      </p:sp>
    </p:spTree>
    <p:extLst>
      <p:ext uri="{BB962C8B-B14F-4D97-AF65-F5344CB8AC3E}">
        <p14:creationId xmlns:p14="http://schemas.microsoft.com/office/powerpoint/2010/main" val="339701556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EFEBEAAB-7F6D-A243-91EC-443BA9DBFDD8}"/>
              </a:ext>
            </a:extLst>
          </p:cNvPr>
          <p:cNvSpPr>
            <a:spLocks noGrp="1" noChangeArrowheads="1"/>
          </p:cNvSpPr>
          <p:nvPr>
            <p:ph type="dt" sz="half" idx="10"/>
          </p:nvPr>
        </p:nvSpPr>
        <p:spPr>
          <a:ln/>
        </p:spPr>
        <p:txBody>
          <a:bodyPr/>
          <a:lstStyle>
            <a:lvl1pPr>
              <a:defRPr/>
            </a:lvl1pPr>
          </a:lstStyle>
          <a:p>
            <a:pPr>
              <a:defRPr/>
            </a:pPr>
            <a:fld id="{61E44C5D-E81C-834F-B21B-B48F323A7B89}" type="datetime1">
              <a:rPr lang="en-US"/>
              <a:pPr>
                <a:defRPr/>
              </a:pPr>
              <a:t>12/22/21</a:t>
            </a:fld>
            <a:endParaRPr lang="en-US"/>
          </a:p>
        </p:txBody>
      </p:sp>
      <p:sp>
        <p:nvSpPr>
          <p:cNvPr id="4" name="Rectangle 5">
            <a:extLst>
              <a:ext uri="{FF2B5EF4-FFF2-40B4-BE49-F238E27FC236}">
                <a16:creationId xmlns:a16="http://schemas.microsoft.com/office/drawing/2014/main" id="{20A5BD67-937E-3243-A076-DBCBFB4DE3F0}"/>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5" name="Rectangle 6">
            <a:extLst>
              <a:ext uri="{FF2B5EF4-FFF2-40B4-BE49-F238E27FC236}">
                <a16:creationId xmlns:a16="http://schemas.microsoft.com/office/drawing/2014/main" id="{87A054EA-24F6-8443-A202-0808078083C8}"/>
              </a:ext>
            </a:extLst>
          </p:cNvPr>
          <p:cNvSpPr>
            <a:spLocks noGrp="1" noChangeArrowheads="1"/>
          </p:cNvSpPr>
          <p:nvPr>
            <p:ph type="sldNum" sz="quarter" idx="12"/>
          </p:nvPr>
        </p:nvSpPr>
        <p:spPr>
          <a:ln/>
        </p:spPr>
        <p:txBody>
          <a:bodyPr/>
          <a:lstStyle>
            <a:lvl1pPr>
              <a:defRPr/>
            </a:lvl1pPr>
          </a:lstStyle>
          <a:p>
            <a:fld id="{E037139E-9001-3A4A-9692-68CBD0BCA668}" type="slidenum">
              <a:rPr lang="en-US" altLang="en-US"/>
              <a:pPr/>
              <a:t>‹#›</a:t>
            </a:fld>
            <a:endParaRPr lang="en-US" altLang="en-US"/>
          </a:p>
        </p:txBody>
      </p:sp>
    </p:spTree>
    <p:extLst>
      <p:ext uri="{BB962C8B-B14F-4D97-AF65-F5344CB8AC3E}">
        <p14:creationId xmlns:p14="http://schemas.microsoft.com/office/powerpoint/2010/main" val="112551566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7AA7C7D-B426-1E48-9B92-20FC4D74219F}"/>
              </a:ext>
            </a:extLst>
          </p:cNvPr>
          <p:cNvSpPr>
            <a:spLocks noGrp="1" noChangeArrowheads="1"/>
          </p:cNvSpPr>
          <p:nvPr>
            <p:ph type="dt" sz="half" idx="10"/>
          </p:nvPr>
        </p:nvSpPr>
        <p:spPr>
          <a:ln/>
        </p:spPr>
        <p:txBody>
          <a:bodyPr/>
          <a:lstStyle>
            <a:lvl1pPr>
              <a:defRPr/>
            </a:lvl1pPr>
          </a:lstStyle>
          <a:p>
            <a:pPr>
              <a:defRPr/>
            </a:pPr>
            <a:fld id="{85000146-832D-0B49-BCE6-5891CD7EBEEB}" type="datetime1">
              <a:rPr lang="en-US"/>
              <a:pPr>
                <a:defRPr/>
              </a:pPr>
              <a:t>12/22/21</a:t>
            </a:fld>
            <a:endParaRPr lang="en-US"/>
          </a:p>
        </p:txBody>
      </p:sp>
      <p:sp>
        <p:nvSpPr>
          <p:cNvPr id="3" name="Rectangle 5">
            <a:extLst>
              <a:ext uri="{FF2B5EF4-FFF2-40B4-BE49-F238E27FC236}">
                <a16:creationId xmlns:a16="http://schemas.microsoft.com/office/drawing/2014/main" id="{2B0E3892-67B6-3F4C-A515-FD4D9BF5CFA3}"/>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4" name="Rectangle 6">
            <a:extLst>
              <a:ext uri="{FF2B5EF4-FFF2-40B4-BE49-F238E27FC236}">
                <a16:creationId xmlns:a16="http://schemas.microsoft.com/office/drawing/2014/main" id="{0EC60684-917F-D74B-84D4-8ED0CA721281}"/>
              </a:ext>
            </a:extLst>
          </p:cNvPr>
          <p:cNvSpPr>
            <a:spLocks noGrp="1" noChangeArrowheads="1"/>
          </p:cNvSpPr>
          <p:nvPr>
            <p:ph type="sldNum" sz="quarter" idx="12"/>
          </p:nvPr>
        </p:nvSpPr>
        <p:spPr>
          <a:ln/>
        </p:spPr>
        <p:txBody>
          <a:bodyPr/>
          <a:lstStyle>
            <a:lvl1pPr>
              <a:defRPr/>
            </a:lvl1pPr>
          </a:lstStyle>
          <a:p>
            <a:fld id="{C678BF1A-808F-794A-BBBF-BBF3E302E4A6}" type="slidenum">
              <a:rPr lang="en-US" altLang="en-US"/>
              <a:pPr/>
              <a:t>‹#›</a:t>
            </a:fld>
            <a:endParaRPr lang="en-US" altLang="en-US"/>
          </a:p>
        </p:txBody>
      </p:sp>
    </p:spTree>
    <p:extLst>
      <p:ext uri="{BB962C8B-B14F-4D97-AF65-F5344CB8AC3E}">
        <p14:creationId xmlns:p14="http://schemas.microsoft.com/office/powerpoint/2010/main" val="74035608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5ACBC7A-0B1F-A148-B064-DA4C05C99621}"/>
              </a:ext>
            </a:extLst>
          </p:cNvPr>
          <p:cNvSpPr>
            <a:spLocks noGrp="1" noChangeArrowheads="1"/>
          </p:cNvSpPr>
          <p:nvPr>
            <p:ph type="dt" sz="half" idx="10"/>
          </p:nvPr>
        </p:nvSpPr>
        <p:spPr>
          <a:ln/>
        </p:spPr>
        <p:txBody>
          <a:bodyPr/>
          <a:lstStyle>
            <a:lvl1pPr>
              <a:defRPr/>
            </a:lvl1pPr>
          </a:lstStyle>
          <a:p>
            <a:pPr>
              <a:defRPr/>
            </a:pPr>
            <a:fld id="{03E733F5-74D0-614E-9A01-EE262FE90E45}" type="datetime1">
              <a:rPr lang="en-US"/>
              <a:pPr>
                <a:defRPr/>
              </a:pPr>
              <a:t>12/22/21</a:t>
            </a:fld>
            <a:endParaRPr lang="en-US"/>
          </a:p>
        </p:txBody>
      </p:sp>
      <p:sp>
        <p:nvSpPr>
          <p:cNvPr id="6" name="Rectangle 5">
            <a:extLst>
              <a:ext uri="{FF2B5EF4-FFF2-40B4-BE49-F238E27FC236}">
                <a16:creationId xmlns:a16="http://schemas.microsoft.com/office/drawing/2014/main" id="{54F40C82-B266-2549-87B1-D30F2A4692C3}"/>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7" name="Rectangle 6">
            <a:extLst>
              <a:ext uri="{FF2B5EF4-FFF2-40B4-BE49-F238E27FC236}">
                <a16:creationId xmlns:a16="http://schemas.microsoft.com/office/drawing/2014/main" id="{AD7B8B12-D288-0F4C-A1CA-CBD1730EA58B}"/>
              </a:ext>
            </a:extLst>
          </p:cNvPr>
          <p:cNvSpPr>
            <a:spLocks noGrp="1" noChangeArrowheads="1"/>
          </p:cNvSpPr>
          <p:nvPr>
            <p:ph type="sldNum" sz="quarter" idx="12"/>
          </p:nvPr>
        </p:nvSpPr>
        <p:spPr>
          <a:ln/>
        </p:spPr>
        <p:txBody>
          <a:bodyPr/>
          <a:lstStyle>
            <a:lvl1pPr>
              <a:defRPr/>
            </a:lvl1pPr>
          </a:lstStyle>
          <a:p>
            <a:fld id="{B16F688B-C7CF-D348-9C14-99C2D8E018C3}" type="slidenum">
              <a:rPr lang="en-US" altLang="en-US"/>
              <a:pPr/>
              <a:t>‹#›</a:t>
            </a:fld>
            <a:endParaRPr lang="en-US" altLang="en-US"/>
          </a:p>
        </p:txBody>
      </p:sp>
    </p:spTree>
    <p:extLst>
      <p:ext uri="{BB962C8B-B14F-4D97-AF65-F5344CB8AC3E}">
        <p14:creationId xmlns:p14="http://schemas.microsoft.com/office/powerpoint/2010/main" val="38988815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31E1D986-3997-874A-8D86-F517BA85E4A2}"/>
              </a:ext>
            </a:extLst>
          </p:cNvPr>
          <p:cNvSpPr>
            <a:spLocks noGrp="1" noChangeArrowheads="1"/>
          </p:cNvSpPr>
          <p:nvPr>
            <p:ph type="dt" sz="half" idx="10"/>
          </p:nvPr>
        </p:nvSpPr>
        <p:spPr>
          <a:ln/>
        </p:spPr>
        <p:txBody>
          <a:bodyPr/>
          <a:lstStyle>
            <a:lvl1pPr>
              <a:defRPr/>
            </a:lvl1pPr>
          </a:lstStyle>
          <a:p>
            <a:pPr>
              <a:defRPr/>
            </a:pPr>
            <a:fld id="{552B60C8-309F-FE4C-A7D3-D14FB4D6E217}" type="datetime1">
              <a:rPr lang="en-US"/>
              <a:pPr>
                <a:defRPr/>
              </a:pPr>
              <a:t>12/22/21</a:t>
            </a:fld>
            <a:endParaRPr lang="en-US"/>
          </a:p>
        </p:txBody>
      </p:sp>
      <p:sp>
        <p:nvSpPr>
          <p:cNvPr id="6" name="Rectangle 5">
            <a:extLst>
              <a:ext uri="{FF2B5EF4-FFF2-40B4-BE49-F238E27FC236}">
                <a16:creationId xmlns:a16="http://schemas.microsoft.com/office/drawing/2014/main" id="{2CEEB219-014F-2249-B767-8F5D107783E1}"/>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7" name="Rectangle 6">
            <a:extLst>
              <a:ext uri="{FF2B5EF4-FFF2-40B4-BE49-F238E27FC236}">
                <a16:creationId xmlns:a16="http://schemas.microsoft.com/office/drawing/2014/main" id="{343F80A4-2386-924C-83DF-6DBB168652F6}"/>
              </a:ext>
            </a:extLst>
          </p:cNvPr>
          <p:cNvSpPr>
            <a:spLocks noGrp="1" noChangeArrowheads="1"/>
          </p:cNvSpPr>
          <p:nvPr>
            <p:ph type="sldNum" sz="quarter" idx="12"/>
          </p:nvPr>
        </p:nvSpPr>
        <p:spPr>
          <a:ln/>
        </p:spPr>
        <p:txBody>
          <a:bodyPr/>
          <a:lstStyle>
            <a:lvl1pPr>
              <a:defRPr/>
            </a:lvl1pPr>
          </a:lstStyle>
          <a:p>
            <a:fld id="{2913C1BF-40E8-DE4E-A340-2674EC018CAC}" type="slidenum">
              <a:rPr lang="en-US" altLang="en-US"/>
              <a:pPr/>
              <a:t>‹#›</a:t>
            </a:fld>
            <a:endParaRPr lang="en-US" altLang="en-US"/>
          </a:p>
        </p:txBody>
      </p:sp>
    </p:spTree>
    <p:extLst>
      <p:ext uri="{BB962C8B-B14F-4D97-AF65-F5344CB8AC3E}">
        <p14:creationId xmlns:p14="http://schemas.microsoft.com/office/powerpoint/2010/main" val="4099748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0879C27-C475-2548-A197-6D8FB47E44E7}"/>
              </a:ext>
            </a:extLst>
          </p:cNvPr>
          <p:cNvSpPr>
            <a:spLocks noGrp="1" noChangeArrowheads="1"/>
          </p:cNvSpPr>
          <p:nvPr>
            <p:ph type="dt" sz="half" idx="10"/>
          </p:nvPr>
        </p:nvSpPr>
        <p:spPr>
          <a:ln/>
        </p:spPr>
        <p:txBody>
          <a:bodyPr/>
          <a:lstStyle>
            <a:lvl1pPr>
              <a:defRPr/>
            </a:lvl1pPr>
          </a:lstStyle>
          <a:p>
            <a:pPr>
              <a:defRPr/>
            </a:pPr>
            <a:fld id="{9D5E6289-10B9-CB46-B82B-017690EE2AE2}" type="datetime1">
              <a:rPr lang="en-US"/>
              <a:pPr>
                <a:defRPr/>
              </a:pPr>
              <a:t>12/22/21</a:t>
            </a:fld>
            <a:endParaRPr lang="en-US"/>
          </a:p>
        </p:txBody>
      </p:sp>
      <p:sp>
        <p:nvSpPr>
          <p:cNvPr id="5" name="Rectangle 5">
            <a:extLst>
              <a:ext uri="{FF2B5EF4-FFF2-40B4-BE49-F238E27FC236}">
                <a16:creationId xmlns:a16="http://schemas.microsoft.com/office/drawing/2014/main" id="{2BB7EC19-EDEB-5A48-AE9E-272AAE2EEA04}"/>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a16="http://schemas.microsoft.com/office/drawing/2014/main" id="{AA78F635-89BC-F142-AA0F-DF7D37E2A0E6}"/>
              </a:ext>
            </a:extLst>
          </p:cNvPr>
          <p:cNvSpPr>
            <a:spLocks noGrp="1" noChangeArrowheads="1"/>
          </p:cNvSpPr>
          <p:nvPr>
            <p:ph type="sldNum" sz="quarter" idx="12"/>
          </p:nvPr>
        </p:nvSpPr>
        <p:spPr>
          <a:ln/>
        </p:spPr>
        <p:txBody>
          <a:bodyPr/>
          <a:lstStyle>
            <a:lvl1pPr>
              <a:defRPr/>
            </a:lvl1pPr>
          </a:lstStyle>
          <a:p>
            <a:fld id="{77CCF48E-927E-8E42-BF2E-E600353A4F0D}" type="slidenum">
              <a:rPr lang="en-US" altLang="en-US"/>
              <a:pPr/>
              <a:t>‹#›</a:t>
            </a:fld>
            <a:endParaRPr lang="en-US" altLang="en-US"/>
          </a:p>
        </p:txBody>
      </p:sp>
    </p:spTree>
    <p:extLst>
      <p:ext uri="{BB962C8B-B14F-4D97-AF65-F5344CB8AC3E}">
        <p14:creationId xmlns:p14="http://schemas.microsoft.com/office/powerpoint/2010/main" val="25433879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30D9C34-B687-DC42-829E-2D4488EAA02D}"/>
              </a:ext>
            </a:extLst>
          </p:cNvPr>
          <p:cNvSpPr>
            <a:spLocks noGrp="1" noChangeArrowheads="1"/>
          </p:cNvSpPr>
          <p:nvPr>
            <p:ph type="dt" sz="half" idx="10"/>
          </p:nvPr>
        </p:nvSpPr>
        <p:spPr>
          <a:ln/>
        </p:spPr>
        <p:txBody>
          <a:bodyPr/>
          <a:lstStyle>
            <a:lvl1pPr>
              <a:defRPr/>
            </a:lvl1pPr>
          </a:lstStyle>
          <a:p>
            <a:pPr>
              <a:defRPr/>
            </a:pPr>
            <a:fld id="{81AAF25E-1F8A-E449-A45D-B32C9FC27918}" type="datetime1">
              <a:rPr lang="en-US"/>
              <a:pPr>
                <a:defRPr/>
              </a:pPr>
              <a:t>12/22/21</a:t>
            </a:fld>
            <a:endParaRPr lang="en-US"/>
          </a:p>
        </p:txBody>
      </p:sp>
      <p:sp>
        <p:nvSpPr>
          <p:cNvPr id="5" name="Rectangle 5">
            <a:extLst>
              <a:ext uri="{FF2B5EF4-FFF2-40B4-BE49-F238E27FC236}">
                <a16:creationId xmlns:a16="http://schemas.microsoft.com/office/drawing/2014/main" id="{4C571126-F9E2-584F-B424-17BD3C70B8C7}"/>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a16="http://schemas.microsoft.com/office/drawing/2014/main" id="{586ED1B7-BA04-7E41-AEB8-122D11DAA1DF}"/>
              </a:ext>
            </a:extLst>
          </p:cNvPr>
          <p:cNvSpPr>
            <a:spLocks noGrp="1" noChangeArrowheads="1"/>
          </p:cNvSpPr>
          <p:nvPr>
            <p:ph type="sldNum" sz="quarter" idx="12"/>
          </p:nvPr>
        </p:nvSpPr>
        <p:spPr>
          <a:ln/>
        </p:spPr>
        <p:txBody>
          <a:bodyPr/>
          <a:lstStyle>
            <a:lvl1pPr>
              <a:defRPr/>
            </a:lvl1pPr>
          </a:lstStyle>
          <a:p>
            <a:fld id="{1F5F09A2-5979-BA44-865C-6CA8F7D8DF59}" type="slidenum">
              <a:rPr lang="en-US" altLang="en-US"/>
              <a:pPr/>
              <a:t>‹#›</a:t>
            </a:fld>
            <a:endParaRPr lang="en-US" altLang="en-US"/>
          </a:p>
        </p:txBody>
      </p:sp>
    </p:spTree>
    <p:extLst>
      <p:ext uri="{BB962C8B-B14F-4D97-AF65-F5344CB8AC3E}">
        <p14:creationId xmlns:p14="http://schemas.microsoft.com/office/powerpoint/2010/main" val="8337028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6ABD190-56AD-4C55-BBCA-1554B872117B}" type="datetimeFigureOut">
              <a:rPr lang="en-US" smtClean="0"/>
              <a:t>12/22/21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970388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518"/>
        <p:cNvGrpSpPr/>
        <p:nvPr/>
      </p:nvGrpSpPr>
      <p:grpSpPr>
        <a:xfrm>
          <a:off x="0" y="0"/>
          <a:ext cx="0" cy="0"/>
          <a:chOff x="0" y="0"/>
          <a:chExt cx="0" cy="0"/>
        </a:xfrm>
      </p:grpSpPr>
      <p:grpSp>
        <p:nvGrpSpPr>
          <p:cNvPr id="519" name="Google Shape;519;p31"/>
          <p:cNvGrpSpPr/>
          <p:nvPr/>
        </p:nvGrpSpPr>
        <p:grpSpPr>
          <a:xfrm>
            <a:off x="477800" y="344067"/>
            <a:ext cx="11238600" cy="6170000"/>
            <a:chOff x="358350" y="258050"/>
            <a:chExt cx="8428950" cy="4627500"/>
          </a:xfrm>
        </p:grpSpPr>
        <p:sp>
          <p:nvSpPr>
            <p:cNvPr id="520" name="Google Shape;520;p31"/>
            <p:cNvSpPr/>
            <p:nvPr/>
          </p:nvSpPr>
          <p:spPr>
            <a:xfrm>
              <a:off x="358350" y="258050"/>
              <a:ext cx="8427300" cy="4627500"/>
            </a:xfrm>
            <a:prstGeom prst="roundRect">
              <a:avLst>
                <a:gd name="adj" fmla="val 5555"/>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31"/>
            <p:cNvSpPr/>
            <p:nvPr/>
          </p:nvSpPr>
          <p:spPr>
            <a:xfrm>
              <a:off x="360000" y="258050"/>
              <a:ext cx="8427300" cy="4627500"/>
            </a:xfrm>
            <a:prstGeom prst="roundRect">
              <a:avLst>
                <a:gd name="adj" fmla="val 5555"/>
              </a:avLst>
            </a:prstGeom>
            <a:gradFill>
              <a:gsLst>
                <a:gs pos="0">
                  <a:schemeClr val="lt1"/>
                </a:gs>
                <a:gs pos="100000">
                  <a:srgbClr val="66BEE9">
                    <a:alpha val="34509"/>
                  </a:srgbClr>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22" name="Google Shape;522;p31"/>
            <p:cNvGrpSpPr/>
            <p:nvPr/>
          </p:nvGrpSpPr>
          <p:grpSpPr>
            <a:xfrm rot="10800000" flipH="1">
              <a:off x="4159199" y="4657459"/>
              <a:ext cx="825589" cy="93999"/>
              <a:chOff x="5718423" y="809024"/>
              <a:chExt cx="830071" cy="94500"/>
            </a:xfrm>
          </p:grpSpPr>
          <p:sp>
            <p:nvSpPr>
              <p:cNvPr id="523" name="Google Shape;523;p31"/>
              <p:cNvSpPr/>
              <p:nvPr/>
            </p:nvSpPr>
            <p:spPr>
              <a:xfrm>
                <a:off x="5718423"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4" name="Google Shape;524;p31"/>
              <p:cNvSpPr/>
              <p:nvPr/>
            </p:nvSpPr>
            <p:spPr>
              <a:xfrm>
                <a:off x="596361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31"/>
              <p:cNvSpPr/>
              <p:nvPr/>
            </p:nvSpPr>
            <p:spPr>
              <a:xfrm>
                <a:off x="620880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6" name="Google Shape;526;p31"/>
              <p:cNvSpPr/>
              <p:nvPr/>
            </p:nvSpPr>
            <p:spPr>
              <a:xfrm>
                <a:off x="645399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7" name="Google Shape;527;p31"/>
            <p:cNvGrpSpPr/>
            <p:nvPr/>
          </p:nvGrpSpPr>
          <p:grpSpPr>
            <a:xfrm>
              <a:off x="720000" y="407061"/>
              <a:ext cx="7704000" cy="262500"/>
              <a:chOff x="433208" y="393425"/>
              <a:chExt cx="7704000" cy="262500"/>
            </a:xfrm>
          </p:grpSpPr>
          <p:sp>
            <p:nvSpPr>
              <p:cNvPr id="528" name="Google Shape;528;p31"/>
              <p:cNvSpPr/>
              <p:nvPr/>
            </p:nvSpPr>
            <p:spPr>
              <a:xfrm>
                <a:off x="433208" y="393425"/>
                <a:ext cx="7704000" cy="262500"/>
              </a:xfrm>
              <a:prstGeom prst="roundRect">
                <a:avLst>
                  <a:gd name="adj" fmla="val 50000"/>
                </a:avLst>
              </a:prstGeom>
              <a:solidFill>
                <a:schemeClr val="dk2"/>
              </a:solidFill>
              <a:ln w="9525" cap="flat" cmpd="sng">
                <a:solidFill>
                  <a:srgbClr val="D2D6FF"/>
                </a:solidFill>
                <a:prstDash val="solid"/>
                <a:round/>
                <a:headEnd type="none" w="sm" len="sm"/>
                <a:tailEnd type="none" w="sm" len="sm"/>
              </a:ln>
              <a:effectLst>
                <a:outerShdw blurRad="57150" dist="19050" dir="5400000" algn="bl" rotWithShape="0">
                  <a:schemeClr val="dk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29" name="Google Shape;529;p31"/>
              <p:cNvGrpSpPr/>
              <p:nvPr/>
            </p:nvGrpSpPr>
            <p:grpSpPr>
              <a:xfrm rot="10800000" flipH="1">
                <a:off x="543498" y="483688"/>
                <a:ext cx="429322" cy="93999"/>
                <a:chOff x="5840230" y="744468"/>
                <a:chExt cx="431653" cy="94500"/>
              </a:xfrm>
            </p:grpSpPr>
            <p:sp>
              <p:nvSpPr>
                <p:cNvPr id="530" name="Google Shape;530;p31"/>
                <p:cNvSpPr/>
                <p:nvPr/>
              </p:nvSpPr>
              <p:spPr>
                <a:xfrm>
                  <a:off x="5840230"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1" name="Google Shape;531;p31"/>
                <p:cNvSpPr/>
                <p:nvPr/>
              </p:nvSpPr>
              <p:spPr>
                <a:xfrm>
                  <a:off x="6008807"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2" name="Google Shape;532;p31"/>
                <p:cNvSpPr/>
                <p:nvPr/>
              </p:nvSpPr>
              <p:spPr>
                <a:xfrm>
                  <a:off x="6177384"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grpSp>
        <p:nvGrpSpPr>
          <p:cNvPr id="533" name="Google Shape;533;p31"/>
          <p:cNvGrpSpPr/>
          <p:nvPr/>
        </p:nvGrpSpPr>
        <p:grpSpPr>
          <a:xfrm>
            <a:off x="1269999" y="1484800"/>
            <a:ext cx="9654184" cy="4144379"/>
            <a:chOff x="952499" y="1418400"/>
            <a:chExt cx="7240638" cy="3108284"/>
          </a:xfrm>
        </p:grpSpPr>
        <p:grpSp>
          <p:nvGrpSpPr>
            <p:cNvPr id="534" name="Google Shape;534;p31"/>
            <p:cNvGrpSpPr/>
            <p:nvPr/>
          </p:nvGrpSpPr>
          <p:grpSpPr>
            <a:xfrm>
              <a:off x="952499" y="1418400"/>
              <a:ext cx="2299225" cy="3108284"/>
              <a:chOff x="486919" y="1114962"/>
              <a:chExt cx="2619901" cy="3541800"/>
            </a:xfrm>
          </p:grpSpPr>
          <p:sp>
            <p:nvSpPr>
              <p:cNvPr id="535" name="Google Shape;535;p31"/>
              <p:cNvSpPr/>
              <p:nvPr/>
            </p:nvSpPr>
            <p:spPr>
              <a:xfrm>
                <a:off x="486920" y="1114962"/>
                <a:ext cx="2619900" cy="3541800"/>
              </a:xfrm>
              <a:prstGeom prst="roundRect">
                <a:avLst>
                  <a:gd name="adj" fmla="val 12355"/>
                </a:avLst>
              </a:prstGeom>
              <a:gradFill>
                <a:gsLst>
                  <a:gs pos="0">
                    <a:schemeClr val="lt1"/>
                  </a:gs>
                  <a:gs pos="100000">
                    <a:srgbClr val="F9F8FF">
                      <a:alpha val="86666"/>
                    </a:srgbClr>
                  </a:gs>
                </a:gsLst>
                <a:lin ang="5400012" scaled="0"/>
              </a:gradFill>
              <a:ln>
                <a:noFill/>
              </a:ln>
              <a:effectLst>
                <a:outerShdw blurRad="57150" dist="47625" dir="5460000" algn="bl" rotWithShape="0">
                  <a:schemeClr val="dk1">
                    <a:alpha val="22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6" name="Google Shape;536;p31"/>
              <p:cNvSpPr/>
              <p:nvPr/>
            </p:nvSpPr>
            <p:spPr>
              <a:xfrm>
                <a:off x="486919" y="1114991"/>
                <a:ext cx="2619900" cy="355200"/>
              </a:xfrm>
              <a:prstGeom prst="round2SameRect">
                <a:avLst>
                  <a:gd name="adj1" fmla="val 50000"/>
                  <a:gd name="adj2" fmla="val 0"/>
                </a:avLst>
              </a:prstGeom>
              <a:solidFill>
                <a:schemeClr val="dk2"/>
              </a:solidFill>
              <a:ln w="9525" cap="flat" cmpd="sng">
                <a:solidFill>
                  <a:srgbClr val="D2D6FF"/>
                </a:solidFill>
                <a:prstDash val="solid"/>
                <a:round/>
                <a:headEnd type="none" w="sm" len="sm"/>
                <a:tailEnd type="none" w="sm" len="sm"/>
              </a:ln>
              <a:effectLst>
                <a:outerShdw blurRad="57150" dist="47625" dir="5400000" algn="bl" rotWithShape="0">
                  <a:schemeClr val="dk1">
                    <a:alpha val="1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37" name="Google Shape;537;p31"/>
              <p:cNvGrpSpPr/>
              <p:nvPr/>
            </p:nvGrpSpPr>
            <p:grpSpPr>
              <a:xfrm rot="10800000" flipH="1">
                <a:off x="620929" y="1244995"/>
                <a:ext cx="429322" cy="93999"/>
                <a:chOff x="5578333" y="744468"/>
                <a:chExt cx="431653" cy="94500"/>
              </a:xfrm>
            </p:grpSpPr>
            <p:sp>
              <p:nvSpPr>
                <p:cNvPr id="538" name="Google Shape;538;p31"/>
                <p:cNvSpPr/>
                <p:nvPr/>
              </p:nvSpPr>
              <p:spPr>
                <a:xfrm>
                  <a:off x="5578333"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9" name="Google Shape;539;p31"/>
                <p:cNvSpPr/>
                <p:nvPr/>
              </p:nvSpPr>
              <p:spPr>
                <a:xfrm>
                  <a:off x="5746910"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0" name="Google Shape;540;p31"/>
                <p:cNvSpPr/>
                <p:nvPr/>
              </p:nvSpPr>
              <p:spPr>
                <a:xfrm>
                  <a:off x="5915486"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541" name="Google Shape;541;p31"/>
            <p:cNvGrpSpPr/>
            <p:nvPr/>
          </p:nvGrpSpPr>
          <p:grpSpPr>
            <a:xfrm>
              <a:off x="3423211" y="1418400"/>
              <a:ext cx="2299225" cy="3108284"/>
              <a:chOff x="486919" y="1114962"/>
              <a:chExt cx="2619901" cy="3541800"/>
            </a:xfrm>
          </p:grpSpPr>
          <p:sp>
            <p:nvSpPr>
              <p:cNvPr id="542" name="Google Shape;542;p31"/>
              <p:cNvSpPr/>
              <p:nvPr/>
            </p:nvSpPr>
            <p:spPr>
              <a:xfrm>
                <a:off x="486920" y="1114962"/>
                <a:ext cx="2619900" cy="3541800"/>
              </a:xfrm>
              <a:prstGeom prst="roundRect">
                <a:avLst>
                  <a:gd name="adj" fmla="val 12355"/>
                </a:avLst>
              </a:prstGeom>
              <a:gradFill>
                <a:gsLst>
                  <a:gs pos="0">
                    <a:schemeClr val="lt1"/>
                  </a:gs>
                  <a:gs pos="100000">
                    <a:srgbClr val="F9F8FF">
                      <a:alpha val="86666"/>
                    </a:srgbClr>
                  </a:gs>
                </a:gsLst>
                <a:lin ang="5400012" scaled="0"/>
              </a:gradFill>
              <a:ln>
                <a:noFill/>
              </a:ln>
              <a:effectLst>
                <a:outerShdw blurRad="57150" dist="47625" dir="5460000" algn="bl" rotWithShape="0">
                  <a:schemeClr val="dk1">
                    <a:alpha val="22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3" name="Google Shape;543;p31"/>
              <p:cNvSpPr/>
              <p:nvPr/>
            </p:nvSpPr>
            <p:spPr>
              <a:xfrm>
                <a:off x="486919" y="1114991"/>
                <a:ext cx="2619900" cy="355200"/>
              </a:xfrm>
              <a:prstGeom prst="round2SameRect">
                <a:avLst>
                  <a:gd name="adj1" fmla="val 50000"/>
                  <a:gd name="adj2" fmla="val 0"/>
                </a:avLst>
              </a:prstGeom>
              <a:solidFill>
                <a:schemeClr val="dk2"/>
              </a:solidFill>
              <a:ln w="9525" cap="flat" cmpd="sng">
                <a:solidFill>
                  <a:srgbClr val="D2D6FF"/>
                </a:solidFill>
                <a:prstDash val="solid"/>
                <a:round/>
                <a:headEnd type="none" w="sm" len="sm"/>
                <a:tailEnd type="none" w="sm" len="sm"/>
              </a:ln>
              <a:effectLst>
                <a:outerShdw blurRad="57150" dist="47625" dir="5400000" algn="bl" rotWithShape="0">
                  <a:schemeClr val="dk1">
                    <a:alpha val="1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44" name="Google Shape;544;p31"/>
              <p:cNvGrpSpPr/>
              <p:nvPr/>
            </p:nvGrpSpPr>
            <p:grpSpPr>
              <a:xfrm rot="10800000" flipH="1">
                <a:off x="620929" y="1244995"/>
                <a:ext cx="429322" cy="93999"/>
                <a:chOff x="5578333" y="744468"/>
                <a:chExt cx="431653" cy="94500"/>
              </a:xfrm>
            </p:grpSpPr>
            <p:sp>
              <p:nvSpPr>
                <p:cNvPr id="545" name="Google Shape;545;p31"/>
                <p:cNvSpPr/>
                <p:nvPr/>
              </p:nvSpPr>
              <p:spPr>
                <a:xfrm>
                  <a:off x="5578333"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31"/>
                <p:cNvSpPr/>
                <p:nvPr/>
              </p:nvSpPr>
              <p:spPr>
                <a:xfrm>
                  <a:off x="5746910"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31"/>
                <p:cNvSpPr/>
                <p:nvPr/>
              </p:nvSpPr>
              <p:spPr>
                <a:xfrm>
                  <a:off x="5915486"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548" name="Google Shape;548;p31"/>
            <p:cNvGrpSpPr/>
            <p:nvPr/>
          </p:nvGrpSpPr>
          <p:grpSpPr>
            <a:xfrm>
              <a:off x="5893911" y="1418400"/>
              <a:ext cx="2299225" cy="3108284"/>
              <a:chOff x="486919" y="1114962"/>
              <a:chExt cx="2619901" cy="3541800"/>
            </a:xfrm>
          </p:grpSpPr>
          <p:sp>
            <p:nvSpPr>
              <p:cNvPr id="549" name="Google Shape;549;p31"/>
              <p:cNvSpPr/>
              <p:nvPr/>
            </p:nvSpPr>
            <p:spPr>
              <a:xfrm>
                <a:off x="486920" y="1114962"/>
                <a:ext cx="2619900" cy="3541800"/>
              </a:xfrm>
              <a:prstGeom prst="roundRect">
                <a:avLst>
                  <a:gd name="adj" fmla="val 12355"/>
                </a:avLst>
              </a:prstGeom>
              <a:gradFill>
                <a:gsLst>
                  <a:gs pos="0">
                    <a:schemeClr val="lt1"/>
                  </a:gs>
                  <a:gs pos="100000">
                    <a:srgbClr val="F9F8FF">
                      <a:alpha val="86666"/>
                    </a:srgbClr>
                  </a:gs>
                </a:gsLst>
                <a:lin ang="5400012" scaled="0"/>
              </a:gradFill>
              <a:ln>
                <a:noFill/>
              </a:ln>
              <a:effectLst>
                <a:outerShdw blurRad="57150" dist="47625" dir="5460000" algn="bl" rotWithShape="0">
                  <a:schemeClr val="dk1">
                    <a:alpha val="22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31"/>
              <p:cNvSpPr/>
              <p:nvPr/>
            </p:nvSpPr>
            <p:spPr>
              <a:xfrm>
                <a:off x="486919" y="1114991"/>
                <a:ext cx="2619900" cy="355200"/>
              </a:xfrm>
              <a:prstGeom prst="round2SameRect">
                <a:avLst>
                  <a:gd name="adj1" fmla="val 50000"/>
                  <a:gd name="adj2" fmla="val 0"/>
                </a:avLst>
              </a:prstGeom>
              <a:solidFill>
                <a:schemeClr val="dk2"/>
              </a:solidFill>
              <a:ln w="9525" cap="flat" cmpd="sng">
                <a:solidFill>
                  <a:srgbClr val="D2D6FF"/>
                </a:solidFill>
                <a:prstDash val="solid"/>
                <a:round/>
                <a:headEnd type="none" w="sm" len="sm"/>
                <a:tailEnd type="none" w="sm" len="sm"/>
              </a:ln>
              <a:effectLst>
                <a:outerShdw blurRad="57150" dist="47625" dir="5400000" algn="bl" rotWithShape="0">
                  <a:schemeClr val="dk1">
                    <a:alpha val="1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51" name="Google Shape;551;p31"/>
              <p:cNvGrpSpPr/>
              <p:nvPr/>
            </p:nvGrpSpPr>
            <p:grpSpPr>
              <a:xfrm rot="10800000" flipH="1">
                <a:off x="620929" y="1244995"/>
                <a:ext cx="429322" cy="93999"/>
                <a:chOff x="5578333" y="744468"/>
                <a:chExt cx="431653" cy="94500"/>
              </a:xfrm>
            </p:grpSpPr>
            <p:sp>
              <p:nvSpPr>
                <p:cNvPr id="552" name="Google Shape;552;p31"/>
                <p:cNvSpPr/>
                <p:nvPr/>
              </p:nvSpPr>
              <p:spPr>
                <a:xfrm>
                  <a:off x="5578333"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31"/>
                <p:cNvSpPr/>
                <p:nvPr/>
              </p:nvSpPr>
              <p:spPr>
                <a:xfrm>
                  <a:off x="5746910"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31"/>
                <p:cNvSpPr/>
                <p:nvPr/>
              </p:nvSpPr>
              <p:spPr>
                <a:xfrm>
                  <a:off x="5915486"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spTree>
    <p:extLst>
      <p:ext uri="{BB962C8B-B14F-4D97-AF65-F5344CB8AC3E}">
        <p14:creationId xmlns:p14="http://schemas.microsoft.com/office/powerpoint/2010/main" val="6612041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ABD190-56AD-4C55-BBCA-1554B872117B}" type="datetimeFigureOut">
              <a:rPr lang="en-US" smtClean="0"/>
              <a:t>12/22/21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124623320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ABD190-56AD-4C55-BBCA-1554B872117B}" type="datetimeFigureOut">
              <a:rPr lang="en-US" smtClean="0"/>
              <a:t>12/22/21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288958735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ABD190-56AD-4C55-BBCA-1554B872117B}" type="datetimeFigureOut">
              <a:rPr lang="en-US" smtClean="0"/>
              <a:t>12/22/21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189426708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ABD190-56AD-4C55-BBCA-1554B872117B}" type="datetimeFigureOut">
              <a:rPr lang="en-US" smtClean="0"/>
              <a:t>12/22/21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286915532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ABD190-56AD-4C55-BBCA-1554B872117B}" type="datetimeFigureOut">
              <a:rPr lang="en-US" smtClean="0"/>
              <a:t>12/22/21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402268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ABD190-56AD-4C55-BBCA-1554B872117B}" type="datetimeFigureOut">
              <a:rPr lang="en-US" smtClean="0"/>
              <a:t>12/22/21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31144490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ABD190-56AD-4C55-BBCA-1554B872117B}" type="datetimeFigureOut">
              <a:rPr lang="en-US" smtClean="0"/>
              <a:t>12/22/21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133853080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ABD190-56AD-4C55-BBCA-1554B872117B}" type="datetimeFigureOut">
              <a:rPr lang="en-US" smtClean="0"/>
              <a:t>12/22/21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145433495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ABD190-56AD-4C55-BBCA-1554B872117B}" type="datetimeFigureOut">
              <a:rPr lang="en-US" smtClean="0"/>
              <a:t>12/22/21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28098424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ABD190-56AD-4C55-BBCA-1554B872117B}" type="datetimeFigureOut">
              <a:rPr lang="en-US" smtClean="0"/>
              <a:t>12/22/21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2578625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555"/>
        <p:cNvGrpSpPr/>
        <p:nvPr/>
      </p:nvGrpSpPr>
      <p:grpSpPr>
        <a:xfrm>
          <a:off x="0" y="0"/>
          <a:ext cx="0" cy="0"/>
          <a:chOff x="0" y="0"/>
          <a:chExt cx="0" cy="0"/>
        </a:xfrm>
      </p:grpSpPr>
      <p:grpSp>
        <p:nvGrpSpPr>
          <p:cNvPr id="556" name="Google Shape;556;p32"/>
          <p:cNvGrpSpPr/>
          <p:nvPr/>
        </p:nvGrpSpPr>
        <p:grpSpPr>
          <a:xfrm>
            <a:off x="477800" y="344067"/>
            <a:ext cx="11238600" cy="6170000"/>
            <a:chOff x="358350" y="258050"/>
            <a:chExt cx="8428950" cy="4627500"/>
          </a:xfrm>
        </p:grpSpPr>
        <p:sp>
          <p:nvSpPr>
            <p:cNvPr id="557" name="Google Shape;557;p32"/>
            <p:cNvSpPr/>
            <p:nvPr/>
          </p:nvSpPr>
          <p:spPr>
            <a:xfrm>
              <a:off x="358350" y="258050"/>
              <a:ext cx="8427300" cy="4627500"/>
            </a:xfrm>
            <a:prstGeom prst="roundRect">
              <a:avLst>
                <a:gd name="adj" fmla="val 5555"/>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8" name="Google Shape;558;p32"/>
            <p:cNvSpPr/>
            <p:nvPr/>
          </p:nvSpPr>
          <p:spPr>
            <a:xfrm>
              <a:off x="360000" y="258050"/>
              <a:ext cx="8427300" cy="4627500"/>
            </a:xfrm>
            <a:prstGeom prst="roundRect">
              <a:avLst>
                <a:gd name="adj" fmla="val 5555"/>
              </a:avLst>
            </a:prstGeom>
            <a:gradFill>
              <a:gsLst>
                <a:gs pos="0">
                  <a:schemeClr val="lt1"/>
                </a:gs>
                <a:gs pos="100000">
                  <a:srgbClr val="66BEE9">
                    <a:alpha val="34509"/>
                  </a:srgbClr>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59" name="Google Shape;559;p32"/>
            <p:cNvGrpSpPr/>
            <p:nvPr/>
          </p:nvGrpSpPr>
          <p:grpSpPr>
            <a:xfrm rot="10800000" flipH="1">
              <a:off x="4159199" y="4657459"/>
              <a:ext cx="825589" cy="93999"/>
              <a:chOff x="5718423" y="809024"/>
              <a:chExt cx="830071" cy="94500"/>
            </a:xfrm>
          </p:grpSpPr>
          <p:sp>
            <p:nvSpPr>
              <p:cNvPr id="560" name="Google Shape;560;p32"/>
              <p:cNvSpPr/>
              <p:nvPr/>
            </p:nvSpPr>
            <p:spPr>
              <a:xfrm>
                <a:off x="5718423"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1" name="Google Shape;561;p32"/>
              <p:cNvSpPr/>
              <p:nvPr/>
            </p:nvSpPr>
            <p:spPr>
              <a:xfrm>
                <a:off x="596361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2" name="Google Shape;562;p32"/>
              <p:cNvSpPr/>
              <p:nvPr/>
            </p:nvSpPr>
            <p:spPr>
              <a:xfrm>
                <a:off x="620880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3" name="Google Shape;563;p32"/>
              <p:cNvSpPr/>
              <p:nvPr/>
            </p:nvSpPr>
            <p:spPr>
              <a:xfrm>
                <a:off x="645399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64" name="Google Shape;564;p32"/>
            <p:cNvGrpSpPr/>
            <p:nvPr/>
          </p:nvGrpSpPr>
          <p:grpSpPr>
            <a:xfrm>
              <a:off x="720000" y="407061"/>
              <a:ext cx="7704000" cy="262500"/>
              <a:chOff x="433208" y="393425"/>
              <a:chExt cx="7704000" cy="262500"/>
            </a:xfrm>
          </p:grpSpPr>
          <p:sp>
            <p:nvSpPr>
              <p:cNvPr id="565" name="Google Shape;565;p32"/>
              <p:cNvSpPr/>
              <p:nvPr/>
            </p:nvSpPr>
            <p:spPr>
              <a:xfrm>
                <a:off x="433208" y="393425"/>
                <a:ext cx="7704000" cy="262500"/>
              </a:xfrm>
              <a:prstGeom prst="roundRect">
                <a:avLst>
                  <a:gd name="adj" fmla="val 50000"/>
                </a:avLst>
              </a:prstGeom>
              <a:solidFill>
                <a:schemeClr val="dk2"/>
              </a:solidFill>
              <a:ln w="9525" cap="flat" cmpd="sng">
                <a:solidFill>
                  <a:srgbClr val="D2D6FF"/>
                </a:solidFill>
                <a:prstDash val="solid"/>
                <a:round/>
                <a:headEnd type="none" w="sm" len="sm"/>
                <a:tailEnd type="none" w="sm" len="sm"/>
              </a:ln>
              <a:effectLst>
                <a:outerShdw blurRad="57150" dist="19050" dir="5400000" algn="bl" rotWithShape="0">
                  <a:schemeClr val="dk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66" name="Google Shape;566;p32"/>
              <p:cNvGrpSpPr/>
              <p:nvPr/>
            </p:nvGrpSpPr>
            <p:grpSpPr>
              <a:xfrm rot="10800000" flipH="1">
                <a:off x="543498" y="483688"/>
                <a:ext cx="429322" cy="93999"/>
                <a:chOff x="5840230" y="744468"/>
                <a:chExt cx="431653" cy="94500"/>
              </a:xfrm>
            </p:grpSpPr>
            <p:sp>
              <p:nvSpPr>
                <p:cNvPr id="567" name="Google Shape;567;p32"/>
                <p:cNvSpPr/>
                <p:nvPr/>
              </p:nvSpPr>
              <p:spPr>
                <a:xfrm>
                  <a:off x="5840230"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8" name="Google Shape;568;p32"/>
                <p:cNvSpPr/>
                <p:nvPr/>
              </p:nvSpPr>
              <p:spPr>
                <a:xfrm>
                  <a:off x="6008807"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9" name="Google Shape;569;p32"/>
                <p:cNvSpPr/>
                <p:nvPr/>
              </p:nvSpPr>
              <p:spPr>
                <a:xfrm>
                  <a:off x="6177384"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grpSp>
        <p:nvGrpSpPr>
          <p:cNvPr id="570" name="Google Shape;570;p32"/>
          <p:cNvGrpSpPr/>
          <p:nvPr/>
        </p:nvGrpSpPr>
        <p:grpSpPr>
          <a:xfrm>
            <a:off x="959044" y="1434870"/>
            <a:ext cx="9174073" cy="3500948"/>
            <a:chOff x="358361" y="258062"/>
            <a:chExt cx="8428954" cy="3216600"/>
          </a:xfrm>
        </p:grpSpPr>
        <p:sp>
          <p:nvSpPr>
            <p:cNvPr id="571" name="Google Shape;571;p32"/>
            <p:cNvSpPr/>
            <p:nvPr/>
          </p:nvSpPr>
          <p:spPr>
            <a:xfrm>
              <a:off x="358361" y="258062"/>
              <a:ext cx="8427300" cy="3216600"/>
            </a:xfrm>
            <a:prstGeom prst="roundRect">
              <a:avLst>
                <a:gd name="adj" fmla="val 5555"/>
              </a:avLst>
            </a:prstGeom>
            <a:solidFill>
              <a:schemeClr val="lt1"/>
            </a:solidFill>
            <a:ln>
              <a:noFill/>
            </a:ln>
            <a:effectLst>
              <a:outerShdw blurRad="85725" dist="38100" dir="5400000" algn="bl" rotWithShape="0">
                <a:schemeClr val="dk1">
                  <a:alpha val="1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32"/>
            <p:cNvSpPr/>
            <p:nvPr/>
          </p:nvSpPr>
          <p:spPr>
            <a:xfrm>
              <a:off x="360015" y="258062"/>
              <a:ext cx="8427300" cy="3216600"/>
            </a:xfrm>
            <a:prstGeom prst="roundRect">
              <a:avLst>
                <a:gd name="adj" fmla="val 5555"/>
              </a:avLst>
            </a:prstGeom>
            <a:solidFill>
              <a:schemeClr val="lt1"/>
            </a:solidFill>
            <a:ln>
              <a:noFill/>
            </a:ln>
            <a:effectLst>
              <a:outerShdw blurRad="85725" dist="38100" dir="5400000" algn="bl" rotWithShape="0">
                <a:schemeClr val="dk1">
                  <a:alpha val="1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73" name="Google Shape;573;p32"/>
            <p:cNvGrpSpPr/>
            <p:nvPr/>
          </p:nvGrpSpPr>
          <p:grpSpPr>
            <a:xfrm>
              <a:off x="720000" y="407061"/>
              <a:ext cx="7704000" cy="262500"/>
              <a:chOff x="433208" y="393425"/>
              <a:chExt cx="7704000" cy="262500"/>
            </a:xfrm>
          </p:grpSpPr>
          <p:sp>
            <p:nvSpPr>
              <p:cNvPr id="574" name="Google Shape;574;p32"/>
              <p:cNvSpPr/>
              <p:nvPr/>
            </p:nvSpPr>
            <p:spPr>
              <a:xfrm>
                <a:off x="433208" y="393425"/>
                <a:ext cx="7704000" cy="262500"/>
              </a:xfrm>
              <a:prstGeom prst="roundRect">
                <a:avLst>
                  <a:gd name="adj" fmla="val 50000"/>
                </a:avLst>
              </a:prstGeom>
              <a:solidFill>
                <a:schemeClr val="dk2"/>
              </a:solidFill>
              <a:ln w="9525" cap="flat" cmpd="sng">
                <a:solidFill>
                  <a:srgbClr val="D2D6FF"/>
                </a:solidFill>
                <a:prstDash val="solid"/>
                <a:round/>
                <a:headEnd type="none" w="sm" len="sm"/>
                <a:tailEnd type="none" w="sm" len="sm"/>
              </a:ln>
              <a:effectLst>
                <a:outerShdw blurRad="85725" dist="38100" dir="5400000" algn="bl" rotWithShape="0">
                  <a:schemeClr val="dk1">
                    <a:alpha val="1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75" name="Google Shape;575;p32"/>
              <p:cNvGrpSpPr/>
              <p:nvPr/>
            </p:nvGrpSpPr>
            <p:grpSpPr>
              <a:xfrm rot="10800000" flipH="1">
                <a:off x="543498" y="483688"/>
                <a:ext cx="429322" cy="93999"/>
                <a:chOff x="5840230" y="744468"/>
                <a:chExt cx="431653" cy="94500"/>
              </a:xfrm>
            </p:grpSpPr>
            <p:sp>
              <p:nvSpPr>
                <p:cNvPr id="576" name="Google Shape;576;p32"/>
                <p:cNvSpPr/>
                <p:nvPr/>
              </p:nvSpPr>
              <p:spPr>
                <a:xfrm>
                  <a:off x="5840230" y="744468"/>
                  <a:ext cx="94500" cy="94500"/>
                </a:xfrm>
                <a:prstGeom prst="ellipse">
                  <a:avLst/>
                </a:prstGeom>
                <a:solidFill>
                  <a:schemeClr val="accent2"/>
                </a:solidFill>
                <a:ln>
                  <a:noFill/>
                </a:ln>
                <a:effectLst>
                  <a:outerShdw blurRad="85725" dist="38100" dir="5400000" algn="bl" rotWithShape="0">
                    <a:schemeClr val="dk1">
                      <a:alpha val="1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32"/>
                <p:cNvSpPr/>
                <p:nvPr/>
              </p:nvSpPr>
              <p:spPr>
                <a:xfrm>
                  <a:off x="6008807" y="744468"/>
                  <a:ext cx="94500" cy="94500"/>
                </a:xfrm>
                <a:prstGeom prst="ellipse">
                  <a:avLst/>
                </a:prstGeom>
                <a:solidFill>
                  <a:schemeClr val="accent4"/>
                </a:solidFill>
                <a:ln>
                  <a:noFill/>
                </a:ln>
                <a:effectLst>
                  <a:outerShdw blurRad="85725" dist="38100" dir="5400000" algn="bl" rotWithShape="0">
                    <a:schemeClr val="dk1">
                      <a:alpha val="1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32"/>
                <p:cNvSpPr/>
                <p:nvPr/>
              </p:nvSpPr>
              <p:spPr>
                <a:xfrm>
                  <a:off x="6177384" y="744468"/>
                  <a:ext cx="94500" cy="94500"/>
                </a:xfrm>
                <a:prstGeom prst="ellipse">
                  <a:avLst/>
                </a:prstGeom>
                <a:solidFill>
                  <a:schemeClr val="lt1"/>
                </a:solidFill>
                <a:ln>
                  <a:noFill/>
                </a:ln>
                <a:effectLst>
                  <a:outerShdw blurRad="85725" dist="38100" dir="5400000" algn="bl" rotWithShape="0">
                    <a:schemeClr val="dk1">
                      <a:alpha val="1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grpSp>
        <p:nvGrpSpPr>
          <p:cNvPr id="579" name="Google Shape;579;p32"/>
          <p:cNvGrpSpPr/>
          <p:nvPr/>
        </p:nvGrpSpPr>
        <p:grpSpPr>
          <a:xfrm>
            <a:off x="4695767" y="4323701"/>
            <a:ext cx="6261183" cy="1417500"/>
            <a:chOff x="486920" y="1114962"/>
            <a:chExt cx="5350828" cy="1211400"/>
          </a:xfrm>
        </p:grpSpPr>
        <p:sp>
          <p:nvSpPr>
            <p:cNvPr id="580" name="Google Shape;580;p32"/>
            <p:cNvSpPr/>
            <p:nvPr/>
          </p:nvSpPr>
          <p:spPr>
            <a:xfrm>
              <a:off x="486920" y="1114962"/>
              <a:ext cx="5350800" cy="1211400"/>
            </a:xfrm>
            <a:prstGeom prst="roundRect">
              <a:avLst>
                <a:gd name="adj" fmla="val 14925"/>
              </a:avLst>
            </a:prstGeom>
            <a:gradFill>
              <a:gsLst>
                <a:gs pos="0">
                  <a:schemeClr val="lt1"/>
                </a:gs>
                <a:gs pos="100000">
                  <a:srgbClr val="F9F8FF">
                    <a:alpha val="86666"/>
                  </a:srgbClr>
                </a:gs>
              </a:gsLst>
              <a:lin ang="5400012" scaled="0"/>
            </a:gradFill>
            <a:ln>
              <a:noFill/>
            </a:ln>
            <a:effectLst>
              <a:outerShdw blurRad="57150" dist="47625" dir="5460000" algn="bl" rotWithShape="0">
                <a:schemeClr val="dk1">
                  <a:alpha val="22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32"/>
            <p:cNvSpPr/>
            <p:nvPr/>
          </p:nvSpPr>
          <p:spPr>
            <a:xfrm>
              <a:off x="486949" y="1114991"/>
              <a:ext cx="5350800" cy="355200"/>
            </a:xfrm>
            <a:prstGeom prst="round2SameRect">
              <a:avLst>
                <a:gd name="adj1" fmla="val 50000"/>
                <a:gd name="adj2" fmla="val 0"/>
              </a:avLst>
            </a:prstGeom>
            <a:solidFill>
              <a:schemeClr val="dk2"/>
            </a:solidFill>
            <a:ln w="9525" cap="flat" cmpd="sng">
              <a:solidFill>
                <a:schemeClr val="lt1"/>
              </a:solidFill>
              <a:prstDash val="solid"/>
              <a:round/>
              <a:headEnd type="none" w="sm" len="sm"/>
              <a:tailEnd type="none" w="sm" len="sm"/>
            </a:ln>
            <a:effectLst>
              <a:outerShdw blurRad="57150" dist="47625" dir="5400000" algn="bl" rotWithShape="0">
                <a:schemeClr val="dk1">
                  <a:alpha val="1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82" name="Google Shape;582;p32"/>
            <p:cNvGrpSpPr/>
            <p:nvPr/>
          </p:nvGrpSpPr>
          <p:grpSpPr>
            <a:xfrm rot="10800000" flipH="1">
              <a:off x="620929" y="1244995"/>
              <a:ext cx="429322" cy="93999"/>
              <a:chOff x="5578333" y="744468"/>
              <a:chExt cx="431653" cy="94500"/>
            </a:xfrm>
          </p:grpSpPr>
          <p:sp>
            <p:nvSpPr>
              <p:cNvPr id="583" name="Google Shape;583;p32"/>
              <p:cNvSpPr/>
              <p:nvPr/>
            </p:nvSpPr>
            <p:spPr>
              <a:xfrm>
                <a:off x="5578333"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32"/>
              <p:cNvSpPr/>
              <p:nvPr/>
            </p:nvSpPr>
            <p:spPr>
              <a:xfrm>
                <a:off x="5746910"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32"/>
              <p:cNvSpPr/>
              <p:nvPr/>
            </p:nvSpPr>
            <p:spPr>
              <a:xfrm>
                <a:off x="5915486"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340221977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10497200" y="-100"/>
            <a:ext cx="16948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2988300" y="1747833"/>
            <a:ext cx="8678800" cy="33624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txBox="1">
            <a:spLocks noGrp="1"/>
          </p:cNvSpPr>
          <p:nvPr>
            <p:ph type="ctrTitle"/>
          </p:nvPr>
        </p:nvSpPr>
        <p:spPr>
          <a:xfrm>
            <a:off x="3613633" y="1747800"/>
            <a:ext cx="7302400" cy="3362400"/>
          </a:xfrm>
          <a:prstGeom prst="rect">
            <a:avLst/>
          </a:prstGeom>
        </p:spPr>
        <p:txBody>
          <a:bodyPr spcFirstLastPara="1" wrap="square" lIns="91425" tIns="91425" rIns="91425" bIns="91425" anchor="ctr" anchorCtr="0"/>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Tree>
    <p:extLst>
      <p:ext uri="{BB962C8B-B14F-4D97-AF65-F5344CB8AC3E}">
        <p14:creationId xmlns:p14="http://schemas.microsoft.com/office/powerpoint/2010/main" val="92268990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a:off x="4063900" y="-100"/>
            <a:ext cx="81280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Google Shape;15;p3"/>
          <p:cNvSpPr/>
          <p:nvPr/>
        </p:nvSpPr>
        <p:spPr>
          <a:xfrm>
            <a:off x="2988300" y="2360000"/>
            <a:ext cx="8678800" cy="21380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3"/>
          <p:cNvSpPr txBox="1">
            <a:spLocks noGrp="1"/>
          </p:cNvSpPr>
          <p:nvPr>
            <p:ph type="ctrTitle"/>
          </p:nvPr>
        </p:nvSpPr>
        <p:spPr>
          <a:xfrm>
            <a:off x="3913867" y="2461600"/>
            <a:ext cx="7753200" cy="1214400"/>
          </a:xfrm>
          <a:prstGeom prst="rect">
            <a:avLst/>
          </a:prstGeom>
        </p:spPr>
        <p:txBody>
          <a:bodyPr spcFirstLastPara="1" wrap="square" lIns="91425" tIns="91425" rIns="91425" bIns="91425" anchor="b" anchorCtr="0"/>
          <a:lstStyle>
            <a:lvl1pPr lvl="0" rtl="0">
              <a:spcBef>
                <a:spcPts val="0"/>
              </a:spcBef>
              <a:spcAft>
                <a:spcPts val="0"/>
              </a:spcAft>
              <a:buSzPts val="3600"/>
              <a:buNone/>
              <a:defRPr sz="4800"/>
            </a:lvl1pPr>
            <a:lvl2pPr lvl="1" rtl="0">
              <a:spcBef>
                <a:spcPts val="0"/>
              </a:spcBef>
              <a:spcAft>
                <a:spcPts val="0"/>
              </a:spcAft>
              <a:buSzPts val="3600"/>
              <a:buNone/>
              <a:defRPr sz="4800"/>
            </a:lvl2pPr>
            <a:lvl3pPr lvl="2" rtl="0">
              <a:spcBef>
                <a:spcPts val="0"/>
              </a:spcBef>
              <a:spcAft>
                <a:spcPts val="0"/>
              </a:spcAft>
              <a:buSzPts val="3600"/>
              <a:buNone/>
              <a:defRPr sz="4800"/>
            </a:lvl3pPr>
            <a:lvl4pPr lvl="3" rtl="0">
              <a:spcBef>
                <a:spcPts val="0"/>
              </a:spcBef>
              <a:spcAft>
                <a:spcPts val="0"/>
              </a:spcAft>
              <a:buSzPts val="3600"/>
              <a:buNone/>
              <a:defRPr sz="4800"/>
            </a:lvl4pPr>
            <a:lvl5pPr lvl="4" rtl="0">
              <a:spcBef>
                <a:spcPts val="0"/>
              </a:spcBef>
              <a:spcAft>
                <a:spcPts val="0"/>
              </a:spcAft>
              <a:buSzPts val="3600"/>
              <a:buNone/>
              <a:defRPr sz="4800"/>
            </a:lvl5pPr>
            <a:lvl6pPr lvl="5" rtl="0">
              <a:spcBef>
                <a:spcPts val="0"/>
              </a:spcBef>
              <a:spcAft>
                <a:spcPts val="0"/>
              </a:spcAft>
              <a:buSzPts val="3600"/>
              <a:buNone/>
              <a:defRPr sz="4800"/>
            </a:lvl6pPr>
            <a:lvl7pPr lvl="6" rtl="0">
              <a:spcBef>
                <a:spcPts val="0"/>
              </a:spcBef>
              <a:spcAft>
                <a:spcPts val="0"/>
              </a:spcAft>
              <a:buSzPts val="3600"/>
              <a:buNone/>
              <a:defRPr sz="4800"/>
            </a:lvl7pPr>
            <a:lvl8pPr lvl="7" rtl="0">
              <a:spcBef>
                <a:spcPts val="0"/>
              </a:spcBef>
              <a:spcAft>
                <a:spcPts val="0"/>
              </a:spcAft>
              <a:buSzPts val="3600"/>
              <a:buNone/>
              <a:defRPr sz="4800"/>
            </a:lvl8pPr>
            <a:lvl9pPr lvl="8" rtl="0">
              <a:spcBef>
                <a:spcPts val="0"/>
              </a:spcBef>
              <a:spcAft>
                <a:spcPts val="0"/>
              </a:spcAft>
              <a:buSzPts val="3600"/>
              <a:buNone/>
              <a:defRPr sz="4800"/>
            </a:lvl9pPr>
          </a:lstStyle>
          <a:p>
            <a:endParaRPr/>
          </a:p>
        </p:txBody>
      </p:sp>
      <p:sp>
        <p:nvSpPr>
          <p:cNvPr id="17" name="Google Shape;17;p3"/>
          <p:cNvSpPr txBox="1">
            <a:spLocks noGrp="1"/>
          </p:cNvSpPr>
          <p:nvPr>
            <p:ph type="subTitle" idx="1"/>
          </p:nvPr>
        </p:nvSpPr>
        <p:spPr>
          <a:xfrm>
            <a:off x="3913867" y="3472833"/>
            <a:ext cx="7753200" cy="602400"/>
          </a:xfrm>
          <a:prstGeom prst="rect">
            <a:avLst/>
          </a:prstGeom>
        </p:spPr>
        <p:txBody>
          <a:bodyPr spcFirstLastPara="1" wrap="square" lIns="91425" tIns="91425" rIns="91425" bIns="91425" anchor="t" anchorCtr="0"/>
          <a:lstStyle>
            <a:lvl1pPr lvl="0" rtl="0">
              <a:spcBef>
                <a:spcPts val="0"/>
              </a:spcBef>
              <a:spcAft>
                <a:spcPts val="0"/>
              </a:spcAft>
              <a:buClr>
                <a:schemeClr val="dk2"/>
              </a:buClr>
              <a:buSzPts val="1800"/>
              <a:buNone/>
              <a:defRPr sz="2400">
                <a:solidFill>
                  <a:schemeClr val="dk2"/>
                </a:solidFill>
              </a:defRPr>
            </a:lvl1pPr>
            <a:lvl2pPr lvl="1" rtl="0">
              <a:spcBef>
                <a:spcPts val="0"/>
              </a:spcBef>
              <a:spcAft>
                <a:spcPts val="0"/>
              </a:spcAft>
              <a:buClr>
                <a:schemeClr val="dk2"/>
              </a:buClr>
              <a:buSzPts val="1800"/>
              <a:buNone/>
              <a:defRPr sz="2400">
                <a:solidFill>
                  <a:schemeClr val="dk2"/>
                </a:solidFill>
              </a:defRPr>
            </a:lvl2pPr>
            <a:lvl3pPr lvl="2" rtl="0">
              <a:spcBef>
                <a:spcPts val="0"/>
              </a:spcBef>
              <a:spcAft>
                <a:spcPts val="0"/>
              </a:spcAft>
              <a:buClr>
                <a:schemeClr val="dk2"/>
              </a:buClr>
              <a:buSzPts val="1800"/>
              <a:buNone/>
              <a:defRPr sz="2400">
                <a:solidFill>
                  <a:schemeClr val="dk2"/>
                </a:solidFill>
              </a:defRPr>
            </a:lvl3pPr>
            <a:lvl4pPr lvl="3" rtl="0">
              <a:spcBef>
                <a:spcPts val="0"/>
              </a:spcBef>
              <a:spcAft>
                <a:spcPts val="0"/>
              </a:spcAft>
              <a:buClr>
                <a:schemeClr val="dk2"/>
              </a:buClr>
              <a:buSzPts val="1800"/>
              <a:buNone/>
              <a:defRPr sz="2400">
                <a:solidFill>
                  <a:schemeClr val="dk2"/>
                </a:solidFill>
              </a:defRPr>
            </a:lvl4pPr>
            <a:lvl5pPr lvl="4" rtl="0">
              <a:spcBef>
                <a:spcPts val="0"/>
              </a:spcBef>
              <a:spcAft>
                <a:spcPts val="0"/>
              </a:spcAft>
              <a:buClr>
                <a:schemeClr val="dk2"/>
              </a:buClr>
              <a:buSzPts val="1800"/>
              <a:buNone/>
              <a:defRPr sz="2400">
                <a:solidFill>
                  <a:schemeClr val="dk2"/>
                </a:solidFill>
              </a:defRPr>
            </a:lvl5pPr>
            <a:lvl6pPr lvl="5" rtl="0">
              <a:spcBef>
                <a:spcPts val="0"/>
              </a:spcBef>
              <a:spcAft>
                <a:spcPts val="0"/>
              </a:spcAft>
              <a:buClr>
                <a:schemeClr val="dk2"/>
              </a:buClr>
              <a:buSzPts val="1800"/>
              <a:buNone/>
              <a:defRPr sz="2400">
                <a:solidFill>
                  <a:schemeClr val="dk2"/>
                </a:solidFill>
              </a:defRPr>
            </a:lvl6pPr>
            <a:lvl7pPr lvl="6" rtl="0">
              <a:spcBef>
                <a:spcPts val="0"/>
              </a:spcBef>
              <a:spcAft>
                <a:spcPts val="0"/>
              </a:spcAft>
              <a:buClr>
                <a:schemeClr val="dk2"/>
              </a:buClr>
              <a:buSzPts val="1800"/>
              <a:buNone/>
              <a:defRPr sz="2400">
                <a:solidFill>
                  <a:schemeClr val="dk2"/>
                </a:solidFill>
              </a:defRPr>
            </a:lvl7pPr>
            <a:lvl8pPr lvl="7" rtl="0">
              <a:spcBef>
                <a:spcPts val="0"/>
              </a:spcBef>
              <a:spcAft>
                <a:spcPts val="0"/>
              </a:spcAft>
              <a:buClr>
                <a:schemeClr val="dk2"/>
              </a:buClr>
              <a:buSzPts val="1800"/>
              <a:buNone/>
              <a:defRPr sz="2400">
                <a:solidFill>
                  <a:schemeClr val="dk2"/>
                </a:solidFill>
              </a:defRPr>
            </a:lvl8pPr>
            <a:lvl9pPr lvl="8" rtl="0">
              <a:spcBef>
                <a:spcPts val="0"/>
              </a:spcBef>
              <a:spcAft>
                <a:spcPts val="0"/>
              </a:spcAft>
              <a:buClr>
                <a:schemeClr val="dk2"/>
              </a:buClr>
              <a:buSzPts val="1800"/>
              <a:buNone/>
              <a:defRPr sz="2400">
                <a:solidFill>
                  <a:schemeClr val="dk2"/>
                </a:solidFill>
              </a:defRPr>
            </a:lvl9pPr>
          </a:lstStyle>
          <a:p>
            <a:endParaRPr/>
          </a:p>
        </p:txBody>
      </p:sp>
    </p:spTree>
    <p:extLst>
      <p:ext uri="{BB962C8B-B14F-4D97-AF65-F5344CB8AC3E}">
        <p14:creationId xmlns:p14="http://schemas.microsoft.com/office/powerpoint/2010/main" val="393341054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8"/>
        <p:cNvGrpSpPr/>
        <p:nvPr/>
      </p:nvGrpSpPr>
      <p:grpSpPr>
        <a:xfrm>
          <a:off x="0" y="0"/>
          <a:ext cx="0" cy="0"/>
          <a:chOff x="0" y="0"/>
          <a:chExt cx="0" cy="0"/>
        </a:xfrm>
      </p:grpSpPr>
      <p:sp>
        <p:nvSpPr>
          <p:cNvPr id="19" name="Google Shape;19;p4"/>
          <p:cNvSpPr/>
          <p:nvPr/>
        </p:nvSpPr>
        <p:spPr>
          <a:xfrm>
            <a:off x="4063900" y="-100"/>
            <a:ext cx="81280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 name="Google Shape;20;p4"/>
          <p:cNvSpPr/>
          <p:nvPr/>
        </p:nvSpPr>
        <p:spPr>
          <a:xfrm>
            <a:off x="3526767" y="524567"/>
            <a:ext cx="1075600" cy="1075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 name="Google Shape;21;p4"/>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 name="Google Shape;22;p4"/>
          <p:cNvSpPr txBox="1">
            <a:spLocks noGrp="1"/>
          </p:cNvSpPr>
          <p:nvPr>
            <p:ph type="body" idx="1"/>
          </p:nvPr>
        </p:nvSpPr>
        <p:spPr>
          <a:xfrm>
            <a:off x="4975433" y="524700"/>
            <a:ext cx="6284000" cy="5808000"/>
          </a:xfrm>
          <a:prstGeom prst="rect">
            <a:avLst/>
          </a:prstGeom>
        </p:spPr>
        <p:txBody>
          <a:bodyPr spcFirstLastPara="1" wrap="square" lIns="91425" tIns="91425" rIns="91425" bIns="91425" anchor="t" anchorCtr="0"/>
          <a:lstStyle>
            <a:lvl1pPr marL="609585" lvl="0" indent="-609585" rtl="0">
              <a:lnSpc>
                <a:spcPct val="100000"/>
              </a:lnSpc>
              <a:spcBef>
                <a:spcPts val="800"/>
              </a:spcBef>
              <a:spcAft>
                <a:spcPts val="0"/>
              </a:spcAft>
              <a:buSzPts val="3600"/>
              <a:buChar char="▪"/>
              <a:defRPr sz="4800" b="1"/>
            </a:lvl1pPr>
            <a:lvl2pPr marL="1219170" lvl="1" indent="-609585" rtl="0">
              <a:lnSpc>
                <a:spcPct val="100000"/>
              </a:lnSpc>
              <a:spcBef>
                <a:spcPts val="0"/>
              </a:spcBef>
              <a:spcAft>
                <a:spcPts val="0"/>
              </a:spcAft>
              <a:buSzPts val="3600"/>
              <a:buChar char="▫"/>
              <a:defRPr sz="4800" b="1"/>
            </a:lvl2pPr>
            <a:lvl3pPr marL="1828754" lvl="2" indent="-609585" rtl="0">
              <a:lnSpc>
                <a:spcPct val="100000"/>
              </a:lnSpc>
              <a:spcBef>
                <a:spcPts val="0"/>
              </a:spcBef>
              <a:spcAft>
                <a:spcPts val="0"/>
              </a:spcAft>
              <a:buSzPts val="3600"/>
              <a:buChar char="▫"/>
              <a:defRPr sz="4800" b="1"/>
            </a:lvl3pPr>
            <a:lvl4pPr marL="2438339" lvl="3" indent="-609585" rtl="0">
              <a:lnSpc>
                <a:spcPct val="100000"/>
              </a:lnSpc>
              <a:spcBef>
                <a:spcPts val="0"/>
              </a:spcBef>
              <a:spcAft>
                <a:spcPts val="0"/>
              </a:spcAft>
              <a:buSzPts val="3600"/>
              <a:buChar char="▫"/>
              <a:defRPr sz="4800" b="1"/>
            </a:lvl4pPr>
            <a:lvl5pPr marL="3047924" lvl="4" indent="-609585" rtl="0">
              <a:lnSpc>
                <a:spcPct val="100000"/>
              </a:lnSpc>
              <a:spcBef>
                <a:spcPts val="0"/>
              </a:spcBef>
              <a:spcAft>
                <a:spcPts val="0"/>
              </a:spcAft>
              <a:buSzPts val="3600"/>
              <a:buChar char="○"/>
              <a:defRPr sz="4800" b="1"/>
            </a:lvl5pPr>
            <a:lvl6pPr marL="3657509" lvl="5" indent="-609585" rtl="0">
              <a:lnSpc>
                <a:spcPct val="100000"/>
              </a:lnSpc>
              <a:spcBef>
                <a:spcPts val="0"/>
              </a:spcBef>
              <a:spcAft>
                <a:spcPts val="0"/>
              </a:spcAft>
              <a:buSzPts val="3600"/>
              <a:buChar char="■"/>
              <a:defRPr sz="4800" b="1"/>
            </a:lvl6pPr>
            <a:lvl7pPr marL="4267093" lvl="6" indent="-609585" rtl="0">
              <a:lnSpc>
                <a:spcPct val="100000"/>
              </a:lnSpc>
              <a:spcBef>
                <a:spcPts val="0"/>
              </a:spcBef>
              <a:spcAft>
                <a:spcPts val="0"/>
              </a:spcAft>
              <a:buSzPts val="3600"/>
              <a:buChar char="●"/>
              <a:defRPr sz="4800" b="1"/>
            </a:lvl7pPr>
            <a:lvl8pPr marL="4876678" lvl="7" indent="-609585" rtl="0">
              <a:lnSpc>
                <a:spcPct val="100000"/>
              </a:lnSpc>
              <a:spcBef>
                <a:spcPts val="0"/>
              </a:spcBef>
              <a:spcAft>
                <a:spcPts val="0"/>
              </a:spcAft>
              <a:buSzPts val="3600"/>
              <a:buChar char="○"/>
              <a:defRPr sz="4800" b="1"/>
            </a:lvl8pPr>
            <a:lvl9pPr marL="5486263" lvl="8" indent="-609585">
              <a:lnSpc>
                <a:spcPct val="100000"/>
              </a:lnSpc>
              <a:spcBef>
                <a:spcPts val="0"/>
              </a:spcBef>
              <a:spcAft>
                <a:spcPts val="0"/>
              </a:spcAft>
              <a:buSzPts val="3600"/>
              <a:buChar char="■"/>
              <a:defRPr sz="4800" b="1"/>
            </a:lvl9pPr>
          </a:lstStyle>
          <a:p>
            <a:endParaRPr/>
          </a:p>
        </p:txBody>
      </p:sp>
      <p:sp>
        <p:nvSpPr>
          <p:cNvPr id="23" name="Google Shape;23;p4"/>
          <p:cNvSpPr txBox="1"/>
          <p:nvPr/>
        </p:nvSpPr>
        <p:spPr>
          <a:xfrm>
            <a:off x="3539623" y="450467"/>
            <a:ext cx="1049600" cy="8716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 sz="9600" b="1">
                <a:solidFill>
                  <a:srgbClr val="FFFFFF"/>
                </a:solidFill>
              </a:rPr>
              <a:t>“</a:t>
            </a:r>
            <a:endParaRPr sz="9600" b="1">
              <a:solidFill>
                <a:srgbClr val="FFFFFF"/>
              </a:solidFill>
            </a:endParaRPr>
          </a:p>
        </p:txBody>
      </p:sp>
      <p:sp>
        <p:nvSpPr>
          <p:cNvPr id="24" name="Google Shape;24;p4"/>
          <p:cNvSpPr txBox="1">
            <a:spLocks noGrp="1"/>
          </p:cNvSpPr>
          <p:nvPr>
            <p:ph type="sldNum" idx="12"/>
          </p:nvPr>
        </p:nvSpPr>
        <p:spPr>
          <a:xfrm>
            <a:off x="11667200" y="5808300"/>
            <a:ext cx="5248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27537385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5"/>
        <p:cNvGrpSpPr/>
        <p:nvPr/>
      </p:nvGrpSpPr>
      <p:grpSpPr>
        <a:xfrm>
          <a:off x="0" y="0"/>
          <a:ext cx="0" cy="0"/>
          <a:chOff x="0" y="0"/>
          <a:chExt cx="0" cy="0"/>
        </a:xfrm>
      </p:grpSpPr>
      <p:sp>
        <p:nvSpPr>
          <p:cNvPr id="26" name="Google Shape;26;p5"/>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 name="Google Shape;27;p5"/>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5"/>
          <p:cNvSpPr/>
          <p:nvPr/>
        </p:nvSpPr>
        <p:spPr>
          <a:xfrm>
            <a:off x="1170000" y="524700"/>
            <a:ext cx="10497200" cy="1075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 name="Google Shape;29;p5"/>
          <p:cNvSpPr txBox="1">
            <a:spLocks noGrp="1"/>
          </p:cNvSpPr>
          <p:nvPr>
            <p:ph type="title"/>
          </p:nvPr>
        </p:nvSpPr>
        <p:spPr>
          <a:xfrm>
            <a:off x="1576267" y="524633"/>
            <a:ext cx="8986000" cy="1075600"/>
          </a:xfrm>
          <a:prstGeom prst="rect">
            <a:avLst/>
          </a:prstGeom>
        </p:spPr>
        <p:txBody>
          <a:bodyPr spcFirstLastPara="1" wrap="square" lIns="91425" tIns="91425" rIns="91425" bIns="91425" anchor="ctr"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30" name="Google Shape;30;p5"/>
          <p:cNvSpPr txBox="1">
            <a:spLocks noGrp="1"/>
          </p:cNvSpPr>
          <p:nvPr>
            <p:ph type="body" idx="1"/>
          </p:nvPr>
        </p:nvSpPr>
        <p:spPr>
          <a:xfrm>
            <a:off x="2075108" y="1798855"/>
            <a:ext cx="9447600" cy="3918000"/>
          </a:xfrm>
          <a:prstGeom prst="rect">
            <a:avLst/>
          </a:prstGeom>
        </p:spPr>
        <p:txBody>
          <a:bodyPr spcFirstLastPara="1" wrap="square" lIns="91425" tIns="91425" rIns="91425" bIns="91425" anchor="t" anchorCtr="0"/>
          <a:lstStyle>
            <a:lvl1pPr marL="609585" lvl="0" indent="-524920">
              <a:spcBef>
                <a:spcPts val="800"/>
              </a:spcBef>
              <a:spcAft>
                <a:spcPts val="0"/>
              </a:spcAft>
              <a:buSzPts val="2600"/>
              <a:buChar char="▪"/>
              <a:defRPr/>
            </a:lvl1pPr>
            <a:lvl2pPr marL="1219170" lvl="1" indent="-524920">
              <a:spcBef>
                <a:spcPts val="0"/>
              </a:spcBef>
              <a:spcAft>
                <a:spcPts val="0"/>
              </a:spcAft>
              <a:buSzPts val="2600"/>
              <a:buChar char="▫"/>
              <a:defRPr/>
            </a:lvl2pPr>
            <a:lvl3pPr marL="1828754" lvl="2" indent="-524920">
              <a:spcBef>
                <a:spcPts val="0"/>
              </a:spcBef>
              <a:spcAft>
                <a:spcPts val="0"/>
              </a:spcAft>
              <a:buSzPts val="2600"/>
              <a:buChar char="▫"/>
              <a:defRPr/>
            </a:lvl3pPr>
            <a:lvl4pPr marL="2438339" lvl="3" indent="-524920">
              <a:spcBef>
                <a:spcPts val="0"/>
              </a:spcBef>
              <a:spcAft>
                <a:spcPts val="0"/>
              </a:spcAft>
              <a:buSzPts val="2600"/>
              <a:buChar char="▫"/>
              <a:defRPr/>
            </a:lvl4pPr>
            <a:lvl5pPr marL="3047924" lvl="4" indent="-524920">
              <a:spcBef>
                <a:spcPts val="0"/>
              </a:spcBef>
              <a:spcAft>
                <a:spcPts val="0"/>
              </a:spcAft>
              <a:buSzPts val="2600"/>
              <a:buChar char="○"/>
              <a:defRPr/>
            </a:lvl5pPr>
            <a:lvl6pPr marL="3657509" lvl="5" indent="-524920">
              <a:spcBef>
                <a:spcPts val="0"/>
              </a:spcBef>
              <a:spcAft>
                <a:spcPts val="0"/>
              </a:spcAft>
              <a:buSzPts val="2600"/>
              <a:buChar char="■"/>
              <a:defRPr/>
            </a:lvl6pPr>
            <a:lvl7pPr marL="4267093" lvl="6" indent="-524920">
              <a:spcBef>
                <a:spcPts val="0"/>
              </a:spcBef>
              <a:spcAft>
                <a:spcPts val="0"/>
              </a:spcAft>
              <a:buSzPts val="2600"/>
              <a:buChar char="●"/>
              <a:defRPr/>
            </a:lvl7pPr>
            <a:lvl8pPr marL="4876678" lvl="7" indent="-524920">
              <a:spcBef>
                <a:spcPts val="0"/>
              </a:spcBef>
              <a:spcAft>
                <a:spcPts val="0"/>
              </a:spcAft>
              <a:buSzPts val="2600"/>
              <a:buChar char="○"/>
              <a:defRPr/>
            </a:lvl8pPr>
            <a:lvl9pPr marL="5486263" lvl="8" indent="-524920">
              <a:spcBef>
                <a:spcPts val="0"/>
              </a:spcBef>
              <a:spcAft>
                <a:spcPts val="0"/>
              </a:spcAft>
              <a:buSzPts val="2600"/>
              <a:buChar char="■"/>
              <a:defRPr/>
            </a:lvl9pPr>
          </a:lstStyle>
          <a:p>
            <a:endParaRPr/>
          </a:p>
        </p:txBody>
      </p:sp>
      <p:sp>
        <p:nvSpPr>
          <p:cNvPr id="31" name="Google Shape;31;p5"/>
          <p:cNvSpPr txBox="1">
            <a:spLocks noGrp="1"/>
          </p:cNvSpPr>
          <p:nvPr>
            <p:ph type="sldNum" idx="12"/>
          </p:nvPr>
        </p:nvSpPr>
        <p:spPr>
          <a:xfrm>
            <a:off x="11667200" y="5808300"/>
            <a:ext cx="5248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32" name="Google Shape;32;p5"/>
          <p:cNvSpPr/>
          <p:nvPr/>
        </p:nvSpPr>
        <p:spPr>
          <a:xfrm>
            <a:off x="10591667" y="524567"/>
            <a:ext cx="1075600" cy="1075600"/>
          </a:xfrm>
          <a:prstGeom prst="rect">
            <a:avLst/>
          </a:prstGeom>
          <a:solidFill>
            <a:srgbClr val="FFFFFF">
              <a:alpha val="526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02884843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 1 column half slide">
  <p:cSld name="Title + 1 column half slide">
    <p:spTree>
      <p:nvGrpSpPr>
        <p:cNvPr id="1" name="Shape 33"/>
        <p:cNvGrpSpPr/>
        <p:nvPr/>
      </p:nvGrpSpPr>
      <p:grpSpPr>
        <a:xfrm>
          <a:off x="0" y="0"/>
          <a:ext cx="0" cy="0"/>
          <a:chOff x="0" y="0"/>
          <a:chExt cx="0" cy="0"/>
        </a:xfrm>
      </p:grpSpPr>
      <p:sp>
        <p:nvSpPr>
          <p:cNvPr id="34" name="Google Shape;34;p6"/>
          <p:cNvSpPr/>
          <p:nvPr/>
        </p:nvSpPr>
        <p:spPr>
          <a:xfrm>
            <a:off x="6096000" y="-100"/>
            <a:ext cx="60960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 name="Google Shape;35;p6"/>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 name="Google Shape;36;p6"/>
          <p:cNvSpPr/>
          <p:nvPr/>
        </p:nvSpPr>
        <p:spPr>
          <a:xfrm>
            <a:off x="5571195" y="524700"/>
            <a:ext cx="6096000" cy="1075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6"/>
          <p:cNvSpPr txBox="1">
            <a:spLocks noGrp="1"/>
          </p:cNvSpPr>
          <p:nvPr>
            <p:ph type="title"/>
          </p:nvPr>
        </p:nvSpPr>
        <p:spPr>
          <a:xfrm>
            <a:off x="5977465" y="524633"/>
            <a:ext cx="4614400" cy="1075600"/>
          </a:xfrm>
          <a:prstGeom prst="rect">
            <a:avLst/>
          </a:prstGeom>
        </p:spPr>
        <p:txBody>
          <a:bodyPr spcFirstLastPara="1" wrap="square" lIns="91425" tIns="91425" rIns="91425" bIns="91425" anchor="ctr" anchorCtr="0"/>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38" name="Google Shape;38;p6"/>
          <p:cNvSpPr txBox="1">
            <a:spLocks noGrp="1"/>
          </p:cNvSpPr>
          <p:nvPr>
            <p:ph type="body" idx="1"/>
          </p:nvPr>
        </p:nvSpPr>
        <p:spPr>
          <a:xfrm>
            <a:off x="6487400" y="1798867"/>
            <a:ext cx="5035200" cy="3918000"/>
          </a:xfrm>
          <a:prstGeom prst="rect">
            <a:avLst/>
          </a:prstGeom>
        </p:spPr>
        <p:txBody>
          <a:bodyPr spcFirstLastPara="1" wrap="square" lIns="91425" tIns="91425" rIns="91425" bIns="91425" anchor="t" anchorCtr="0"/>
          <a:lstStyle>
            <a:lvl1pPr marL="609585" lvl="0" indent="-491054" rtl="0">
              <a:spcBef>
                <a:spcPts val="800"/>
              </a:spcBef>
              <a:spcAft>
                <a:spcPts val="0"/>
              </a:spcAft>
              <a:buSzPts val="2200"/>
              <a:buChar char="▪"/>
              <a:defRPr sz="2933"/>
            </a:lvl1pPr>
            <a:lvl2pPr marL="1219170" lvl="1" indent="-491054" rtl="0">
              <a:spcBef>
                <a:spcPts val="0"/>
              </a:spcBef>
              <a:spcAft>
                <a:spcPts val="0"/>
              </a:spcAft>
              <a:buSzPts val="2200"/>
              <a:buChar char="▫"/>
              <a:defRPr sz="2933"/>
            </a:lvl2pPr>
            <a:lvl3pPr marL="1828754" lvl="2" indent="-491054" rtl="0">
              <a:spcBef>
                <a:spcPts val="0"/>
              </a:spcBef>
              <a:spcAft>
                <a:spcPts val="0"/>
              </a:spcAft>
              <a:buSzPts val="2200"/>
              <a:buChar char="▫"/>
              <a:defRPr sz="2933"/>
            </a:lvl3pPr>
            <a:lvl4pPr marL="2438339" lvl="3" indent="-491054" rtl="0">
              <a:spcBef>
                <a:spcPts val="0"/>
              </a:spcBef>
              <a:spcAft>
                <a:spcPts val="0"/>
              </a:spcAft>
              <a:buSzPts val="2200"/>
              <a:buChar char="▫"/>
              <a:defRPr sz="2933"/>
            </a:lvl4pPr>
            <a:lvl5pPr marL="3047924" lvl="4" indent="-491054" rtl="0">
              <a:spcBef>
                <a:spcPts val="0"/>
              </a:spcBef>
              <a:spcAft>
                <a:spcPts val="0"/>
              </a:spcAft>
              <a:buSzPts val="2200"/>
              <a:buChar char="○"/>
              <a:defRPr sz="2933"/>
            </a:lvl5pPr>
            <a:lvl6pPr marL="3657509" lvl="5" indent="-491054" rtl="0">
              <a:spcBef>
                <a:spcPts val="0"/>
              </a:spcBef>
              <a:spcAft>
                <a:spcPts val="0"/>
              </a:spcAft>
              <a:buSzPts val="2200"/>
              <a:buChar char="■"/>
              <a:defRPr sz="2933"/>
            </a:lvl6pPr>
            <a:lvl7pPr marL="4267093" lvl="6" indent="-491054" rtl="0">
              <a:spcBef>
                <a:spcPts val="0"/>
              </a:spcBef>
              <a:spcAft>
                <a:spcPts val="0"/>
              </a:spcAft>
              <a:buSzPts val="2200"/>
              <a:buChar char="●"/>
              <a:defRPr sz="2933"/>
            </a:lvl7pPr>
            <a:lvl8pPr marL="4876678" lvl="7" indent="-491054" rtl="0">
              <a:spcBef>
                <a:spcPts val="0"/>
              </a:spcBef>
              <a:spcAft>
                <a:spcPts val="0"/>
              </a:spcAft>
              <a:buSzPts val="2200"/>
              <a:buChar char="○"/>
              <a:defRPr sz="2933"/>
            </a:lvl8pPr>
            <a:lvl9pPr marL="5486263" lvl="8" indent="-491054" rtl="0">
              <a:spcBef>
                <a:spcPts val="0"/>
              </a:spcBef>
              <a:spcAft>
                <a:spcPts val="0"/>
              </a:spcAft>
              <a:buSzPts val="2200"/>
              <a:buChar char="■"/>
              <a:defRPr sz="2933"/>
            </a:lvl9pPr>
          </a:lstStyle>
          <a:p>
            <a:endParaRPr/>
          </a:p>
        </p:txBody>
      </p:sp>
      <p:sp>
        <p:nvSpPr>
          <p:cNvPr id="39" name="Google Shape;39;p6"/>
          <p:cNvSpPr txBox="1">
            <a:spLocks noGrp="1"/>
          </p:cNvSpPr>
          <p:nvPr>
            <p:ph type="sldNum" idx="12"/>
          </p:nvPr>
        </p:nvSpPr>
        <p:spPr>
          <a:xfrm>
            <a:off x="11667200" y="5808300"/>
            <a:ext cx="5248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40" name="Google Shape;40;p6"/>
          <p:cNvSpPr/>
          <p:nvPr/>
        </p:nvSpPr>
        <p:spPr>
          <a:xfrm>
            <a:off x="10591667" y="524567"/>
            <a:ext cx="1075600" cy="1075600"/>
          </a:xfrm>
          <a:prstGeom prst="rect">
            <a:avLst/>
          </a:prstGeom>
          <a:solidFill>
            <a:srgbClr val="FFFFFF">
              <a:alpha val="526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62005228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41"/>
        <p:cNvGrpSpPr/>
        <p:nvPr/>
      </p:nvGrpSpPr>
      <p:grpSpPr>
        <a:xfrm>
          <a:off x="0" y="0"/>
          <a:ext cx="0" cy="0"/>
          <a:chOff x="0" y="0"/>
          <a:chExt cx="0" cy="0"/>
        </a:xfrm>
      </p:grpSpPr>
      <p:sp>
        <p:nvSpPr>
          <p:cNvPr id="42" name="Google Shape;42;p7"/>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 name="Google Shape;43;p7"/>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 name="Google Shape;44;p7"/>
          <p:cNvSpPr/>
          <p:nvPr/>
        </p:nvSpPr>
        <p:spPr>
          <a:xfrm>
            <a:off x="1170000" y="524700"/>
            <a:ext cx="10497200" cy="1075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7"/>
          <p:cNvSpPr txBox="1">
            <a:spLocks noGrp="1"/>
          </p:cNvSpPr>
          <p:nvPr>
            <p:ph type="title"/>
          </p:nvPr>
        </p:nvSpPr>
        <p:spPr>
          <a:xfrm>
            <a:off x="1576267" y="524633"/>
            <a:ext cx="8986000" cy="1075600"/>
          </a:xfrm>
          <a:prstGeom prst="rect">
            <a:avLst/>
          </a:prstGeom>
        </p:spPr>
        <p:txBody>
          <a:bodyPr spcFirstLastPara="1" wrap="square" lIns="91425" tIns="91425" rIns="91425" bIns="91425" anchor="ctr"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46" name="Google Shape;46;p7"/>
          <p:cNvSpPr txBox="1">
            <a:spLocks noGrp="1"/>
          </p:cNvSpPr>
          <p:nvPr>
            <p:ph type="body" idx="1"/>
          </p:nvPr>
        </p:nvSpPr>
        <p:spPr>
          <a:xfrm>
            <a:off x="2101700" y="1822900"/>
            <a:ext cx="4643200" cy="4510000"/>
          </a:xfrm>
          <a:prstGeom prst="rect">
            <a:avLst/>
          </a:prstGeom>
        </p:spPr>
        <p:txBody>
          <a:bodyPr spcFirstLastPara="1" wrap="square" lIns="91425" tIns="91425" rIns="91425" bIns="91425" anchor="t" anchorCtr="0"/>
          <a:lstStyle>
            <a:lvl1pPr marL="609585" lvl="0" indent="-491054">
              <a:spcBef>
                <a:spcPts val="800"/>
              </a:spcBef>
              <a:spcAft>
                <a:spcPts val="0"/>
              </a:spcAft>
              <a:buSzPts val="2200"/>
              <a:buChar char="▪"/>
              <a:defRPr sz="2933"/>
            </a:lvl1pPr>
            <a:lvl2pPr marL="1219170" lvl="1" indent="-491054">
              <a:spcBef>
                <a:spcPts val="0"/>
              </a:spcBef>
              <a:spcAft>
                <a:spcPts val="0"/>
              </a:spcAft>
              <a:buSzPts val="2200"/>
              <a:buChar char="▫"/>
              <a:defRPr sz="2933"/>
            </a:lvl2pPr>
            <a:lvl3pPr marL="1828754" lvl="2" indent="-491054">
              <a:spcBef>
                <a:spcPts val="0"/>
              </a:spcBef>
              <a:spcAft>
                <a:spcPts val="0"/>
              </a:spcAft>
              <a:buSzPts val="2200"/>
              <a:buChar char="▫"/>
              <a:defRPr sz="2933"/>
            </a:lvl3pPr>
            <a:lvl4pPr marL="2438339" lvl="3" indent="-491054">
              <a:spcBef>
                <a:spcPts val="0"/>
              </a:spcBef>
              <a:spcAft>
                <a:spcPts val="0"/>
              </a:spcAft>
              <a:buSzPts val="2200"/>
              <a:buChar char="▫"/>
              <a:defRPr sz="2933"/>
            </a:lvl4pPr>
            <a:lvl5pPr marL="3047924" lvl="4" indent="-491054">
              <a:spcBef>
                <a:spcPts val="0"/>
              </a:spcBef>
              <a:spcAft>
                <a:spcPts val="0"/>
              </a:spcAft>
              <a:buSzPts val="2200"/>
              <a:buChar char="○"/>
              <a:defRPr sz="2933"/>
            </a:lvl5pPr>
            <a:lvl6pPr marL="3657509" lvl="5" indent="-491054">
              <a:spcBef>
                <a:spcPts val="0"/>
              </a:spcBef>
              <a:spcAft>
                <a:spcPts val="0"/>
              </a:spcAft>
              <a:buSzPts val="2200"/>
              <a:buChar char="■"/>
              <a:defRPr sz="2933"/>
            </a:lvl6pPr>
            <a:lvl7pPr marL="4267093" lvl="6" indent="-491054">
              <a:spcBef>
                <a:spcPts val="0"/>
              </a:spcBef>
              <a:spcAft>
                <a:spcPts val="0"/>
              </a:spcAft>
              <a:buSzPts val="2200"/>
              <a:buChar char="●"/>
              <a:defRPr sz="2933"/>
            </a:lvl7pPr>
            <a:lvl8pPr marL="4876678" lvl="7" indent="-491054">
              <a:spcBef>
                <a:spcPts val="0"/>
              </a:spcBef>
              <a:spcAft>
                <a:spcPts val="0"/>
              </a:spcAft>
              <a:buSzPts val="2200"/>
              <a:buChar char="○"/>
              <a:defRPr sz="2933"/>
            </a:lvl8pPr>
            <a:lvl9pPr marL="5486263" lvl="8" indent="-491054">
              <a:spcBef>
                <a:spcPts val="0"/>
              </a:spcBef>
              <a:spcAft>
                <a:spcPts val="0"/>
              </a:spcAft>
              <a:buSzPts val="2200"/>
              <a:buChar char="■"/>
              <a:defRPr sz="2933"/>
            </a:lvl9pPr>
          </a:lstStyle>
          <a:p>
            <a:endParaRPr/>
          </a:p>
        </p:txBody>
      </p:sp>
      <p:sp>
        <p:nvSpPr>
          <p:cNvPr id="47" name="Google Shape;47;p7"/>
          <p:cNvSpPr txBox="1">
            <a:spLocks noGrp="1"/>
          </p:cNvSpPr>
          <p:nvPr>
            <p:ph type="body" idx="2"/>
          </p:nvPr>
        </p:nvSpPr>
        <p:spPr>
          <a:xfrm>
            <a:off x="7024095" y="1822900"/>
            <a:ext cx="4643200" cy="4510000"/>
          </a:xfrm>
          <a:prstGeom prst="rect">
            <a:avLst/>
          </a:prstGeom>
        </p:spPr>
        <p:txBody>
          <a:bodyPr spcFirstLastPara="1" wrap="square" lIns="91425" tIns="91425" rIns="91425" bIns="91425" anchor="t" anchorCtr="0"/>
          <a:lstStyle>
            <a:lvl1pPr marL="609585" lvl="0" indent="-491054">
              <a:spcBef>
                <a:spcPts val="800"/>
              </a:spcBef>
              <a:spcAft>
                <a:spcPts val="0"/>
              </a:spcAft>
              <a:buSzPts val="2200"/>
              <a:buChar char="▪"/>
              <a:defRPr sz="2933"/>
            </a:lvl1pPr>
            <a:lvl2pPr marL="1219170" lvl="1" indent="-491054">
              <a:spcBef>
                <a:spcPts val="0"/>
              </a:spcBef>
              <a:spcAft>
                <a:spcPts val="0"/>
              </a:spcAft>
              <a:buSzPts val="2200"/>
              <a:buChar char="▫"/>
              <a:defRPr sz="2933"/>
            </a:lvl2pPr>
            <a:lvl3pPr marL="1828754" lvl="2" indent="-491054">
              <a:spcBef>
                <a:spcPts val="0"/>
              </a:spcBef>
              <a:spcAft>
                <a:spcPts val="0"/>
              </a:spcAft>
              <a:buSzPts val="2200"/>
              <a:buChar char="▫"/>
              <a:defRPr sz="2933"/>
            </a:lvl3pPr>
            <a:lvl4pPr marL="2438339" lvl="3" indent="-491054">
              <a:spcBef>
                <a:spcPts val="0"/>
              </a:spcBef>
              <a:spcAft>
                <a:spcPts val="0"/>
              </a:spcAft>
              <a:buSzPts val="2200"/>
              <a:buChar char="▫"/>
              <a:defRPr sz="2933"/>
            </a:lvl4pPr>
            <a:lvl5pPr marL="3047924" lvl="4" indent="-491054">
              <a:spcBef>
                <a:spcPts val="0"/>
              </a:spcBef>
              <a:spcAft>
                <a:spcPts val="0"/>
              </a:spcAft>
              <a:buSzPts val="2200"/>
              <a:buChar char="○"/>
              <a:defRPr sz="2933"/>
            </a:lvl5pPr>
            <a:lvl6pPr marL="3657509" lvl="5" indent="-491054">
              <a:spcBef>
                <a:spcPts val="0"/>
              </a:spcBef>
              <a:spcAft>
                <a:spcPts val="0"/>
              </a:spcAft>
              <a:buSzPts val="2200"/>
              <a:buChar char="■"/>
              <a:defRPr sz="2933"/>
            </a:lvl6pPr>
            <a:lvl7pPr marL="4267093" lvl="6" indent="-491054">
              <a:spcBef>
                <a:spcPts val="0"/>
              </a:spcBef>
              <a:spcAft>
                <a:spcPts val="0"/>
              </a:spcAft>
              <a:buSzPts val="2200"/>
              <a:buChar char="●"/>
              <a:defRPr sz="2933"/>
            </a:lvl7pPr>
            <a:lvl8pPr marL="4876678" lvl="7" indent="-491054">
              <a:spcBef>
                <a:spcPts val="0"/>
              </a:spcBef>
              <a:spcAft>
                <a:spcPts val="0"/>
              </a:spcAft>
              <a:buSzPts val="2200"/>
              <a:buChar char="○"/>
              <a:defRPr sz="2933"/>
            </a:lvl8pPr>
            <a:lvl9pPr marL="5486263" lvl="8" indent="-491054">
              <a:spcBef>
                <a:spcPts val="0"/>
              </a:spcBef>
              <a:spcAft>
                <a:spcPts val="0"/>
              </a:spcAft>
              <a:buSzPts val="2200"/>
              <a:buChar char="■"/>
              <a:defRPr sz="2933"/>
            </a:lvl9pPr>
          </a:lstStyle>
          <a:p>
            <a:endParaRPr/>
          </a:p>
        </p:txBody>
      </p:sp>
      <p:sp>
        <p:nvSpPr>
          <p:cNvPr id="48" name="Google Shape;48;p7"/>
          <p:cNvSpPr txBox="1">
            <a:spLocks noGrp="1"/>
          </p:cNvSpPr>
          <p:nvPr>
            <p:ph type="sldNum" idx="12"/>
          </p:nvPr>
        </p:nvSpPr>
        <p:spPr>
          <a:xfrm>
            <a:off x="11667200" y="5808300"/>
            <a:ext cx="5248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49" name="Google Shape;49;p7"/>
          <p:cNvSpPr/>
          <p:nvPr/>
        </p:nvSpPr>
        <p:spPr>
          <a:xfrm>
            <a:off x="10591667" y="524567"/>
            <a:ext cx="1075600" cy="1075600"/>
          </a:xfrm>
          <a:prstGeom prst="rect">
            <a:avLst/>
          </a:prstGeom>
          <a:solidFill>
            <a:srgbClr val="FFFFFF">
              <a:alpha val="526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76187538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50"/>
        <p:cNvGrpSpPr/>
        <p:nvPr/>
      </p:nvGrpSpPr>
      <p:grpSpPr>
        <a:xfrm>
          <a:off x="0" y="0"/>
          <a:ext cx="0" cy="0"/>
          <a:chOff x="0" y="0"/>
          <a:chExt cx="0" cy="0"/>
        </a:xfrm>
      </p:grpSpPr>
      <p:sp>
        <p:nvSpPr>
          <p:cNvPr id="51" name="Google Shape;51;p8"/>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 name="Google Shape;52;p8"/>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 name="Google Shape;53;p8"/>
          <p:cNvSpPr/>
          <p:nvPr/>
        </p:nvSpPr>
        <p:spPr>
          <a:xfrm>
            <a:off x="1170000" y="524700"/>
            <a:ext cx="10497200" cy="1075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8"/>
          <p:cNvSpPr txBox="1">
            <a:spLocks noGrp="1"/>
          </p:cNvSpPr>
          <p:nvPr>
            <p:ph type="title"/>
          </p:nvPr>
        </p:nvSpPr>
        <p:spPr>
          <a:xfrm>
            <a:off x="1576267" y="524633"/>
            <a:ext cx="8986000" cy="1075600"/>
          </a:xfrm>
          <a:prstGeom prst="rect">
            <a:avLst/>
          </a:prstGeom>
        </p:spPr>
        <p:txBody>
          <a:bodyPr spcFirstLastPara="1" wrap="square" lIns="91425" tIns="91425" rIns="91425" bIns="91425" anchor="ctr" anchorCtr="0"/>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55" name="Google Shape;55;p8"/>
          <p:cNvSpPr txBox="1">
            <a:spLocks noGrp="1"/>
          </p:cNvSpPr>
          <p:nvPr>
            <p:ph type="body" idx="1"/>
          </p:nvPr>
        </p:nvSpPr>
        <p:spPr>
          <a:xfrm>
            <a:off x="2080233" y="1833633"/>
            <a:ext cx="3090000" cy="4499600"/>
          </a:xfrm>
          <a:prstGeom prst="rect">
            <a:avLst/>
          </a:prstGeom>
        </p:spPr>
        <p:txBody>
          <a:bodyPr spcFirstLastPara="1" wrap="square" lIns="91425" tIns="91425" rIns="91425" bIns="91425" anchor="t" anchorCtr="0"/>
          <a:lstStyle>
            <a:lvl1pPr marL="609585" lvl="0" indent="-457189" rtl="0">
              <a:spcBef>
                <a:spcPts val="800"/>
              </a:spcBef>
              <a:spcAft>
                <a:spcPts val="0"/>
              </a:spcAft>
              <a:buSzPts val="1800"/>
              <a:buChar char="▪"/>
              <a:defRPr sz="2400"/>
            </a:lvl1pPr>
            <a:lvl2pPr marL="1219170" lvl="1" indent="-457189" rtl="0">
              <a:spcBef>
                <a:spcPts val="0"/>
              </a:spcBef>
              <a:spcAft>
                <a:spcPts val="0"/>
              </a:spcAft>
              <a:buSzPts val="1800"/>
              <a:buChar char="▫"/>
              <a:defRPr sz="2400"/>
            </a:lvl2pPr>
            <a:lvl3pPr marL="1828754" lvl="2" indent="-457189" rtl="0">
              <a:spcBef>
                <a:spcPts val="0"/>
              </a:spcBef>
              <a:spcAft>
                <a:spcPts val="0"/>
              </a:spcAft>
              <a:buSzPts val="1800"/>
              <a:buChar char="▫"/>
              <a:defRPr sz="2400"/>
            </a:lvl3pPr>
            <a:lvl4pPr marL="2438339" lvl="3" indent="-457189" rtl="0">
              <a:spcBef>
                <a:spcPts val="0"/>
              </a:spcBef>
              <a:spcAft>
                <a:spcPts val="0"/>
              </a:spcAft>
              <a:buSzPts val="1800"/>
              <a:buChar char="▫"/>
              <a:defRPr sz="2400"/>
            </a:lvl4pPr>
            <a:lvl5pPr marL="3047924" lvl="4" indent="-457189" rtl="0">
              <a:spcBef>
                <a:spcPts val="0"/>
              </a:spcBef>
              <a:spcAft>
                <a:spcPts val="0"/>
              </a:spcAft>
              <a:buSzPts val="1800"/>
              <a:buChar char="○"/>
              <a:defRPr sz="2400"/>
            </a:lvl5pPr>
            <a:lvl6pPr marL="3657509" lvl="5" indent="-457189" rtl="0">
              <a:spcBef>
                <a:spcPts val="0"/>
              </a:spcBef>
              <a:spcAft>
                <a:spcPts val="0"/>
              </a:spcAft>
              <a:buSzPts val="1800"/>
              <a:buChar char="■"/>
              <a:defRPr sz="2400"/>
            </a:lvl6pPr>
            <a:lvl7pPr marL="4267093" lvl="6" indent="-457189" rtl="0">
              <a:spcBef>
                <a:spcPts val="0"/>
              </a:spcBef>
              <a:spcAft>
                <a:spcPts val="0"/>
              </a:spcAft>
              <a:buSzPts val="1800"/>
              <a:buChar char="●"/>
              <a:defRPr sz="2400"/>
            </a:lvl7pPr>
            <a:lvl8pPr marL="4876678" lvl="7" indent="-457189" rtl="0">
              <a:spcBef>
                <a:spcPts val="0"/>
              </a:spcBef>
              <a:spcAft>
                <a:spcPts val="0"/>
              </a:spcAft>
              <a:buSzPts val="1800"/>
              <a:buChar char="○"/>
              <a:defRPr sz="2400"/>
            </a:lvl8pPr>
            <a:lvl9pPr marL="5486263" lvl="8" indent="-457189" rtl="0">
              <a:spcBef>
                <a:spcPts val="0"/>
              </a:spcBef>
              <a:spcAft>
                <a:spcPts val="0"/>
              </a:spcAft>
              <a:buSzPts val="1800"/>
              <a:buChar char="■"/>
              <a:defRPr sz="2400"/>
            </a:lvl9pPr>
          </a:lstStyle>
          <a:p>
            <a:endParaRPr/>
          </a:p>
        </p:txBody>
      </p:sp>
      <p:sp>
        <p:nvSpPr>
          <p:cNvPr id="56" name="Google Shape;56;p8"/>
          <p:cNvSpPr txBox="1">
            <a:spLocks noGrp="1"/>
          </p:cNvSpPr>
          <p:nvPr>
            <p:ph type="body" idx="2"/>
          </p:nvPr>
        </p:nvSpPr>
        <p:spPr>
          <a:xfrm>
            <a:off x="5328700" y="1833633"/>
            <a:ext cx="3090000" cy="4499600"/>
          </a:xfrm>
          <a:prstGeom prst="rect">
            <a:avLst/>
          </a:prstGeom>
        </p:spPr>
        <p:txBody>
          <a:bodyPr spcFirstLastPara="1" wrap="square" lIns="91425" tIns="91425" rIns="91425" bIns="91425" anchor="t" anchorCtr="0"/>
          <a:lstStyle>
            <a:lvl1pPr marL="609585" lvl="0" indent="-457189" rtl="0">
              <a:spcBef>
                <a:spcPts val="800"/>
              </a:spcBef>
              <a:spcAft>
                <a:spcPts val="0"/>
              </a:spcAft>
              <a:buSzPts val="1800"/>
              <a:buChar char="▪"/>
              <a:defRPr sz="2400"/>
            </a:lvl1pPr>
            <a:lvl2pPr marL="1219170" lvl="1" indent="-457189" rtl="0">
              <a:spcBef>
                <a:spcPts val="0"/>
              </a:spcBef>
              <a:spcAft>
                <a:spcPts val="0"/>
              </a:spcAft>
              <a:buSzPts val="1800"/>
              <a:buChar char="▫"/>
              <a:defRPr sz="2400"/>
            </a:lvl2pPr>
            <a:lvl3pPr marL="1828754" lvl="2" indent="-457189" rtl="0">
              <a:spcBef>
                <a:spcPts val="0"/>
              </a:spcBef>
              <a:spcAft>
                <a:spcPts val="0"/>
              </a:spcAft>
              <a:buSzPts val="1800"/>
              <a:buChar char="▫"/>
              <a:defRPr sz="2400"/>
            </a:lvl3pPr>
            <a:lvl4pPr marL="2438339" lvl="3" indent="-457189" rtl="0">
              <a:spcBef>
                <a:spcPts val="0"/>
              </a:spcBef>
              <a:spcAft>
                <a:spcPts val="0"/>
              </a:spcAft>
              <a:buSzPts val="1800"/>
              <a:buChar char="▫"/>
              <a:defRPr sz="2400"/>
            </a:lvl4pPr>
            <a:lvl5pPr marL="3047924" lvl="4" indent="-457189" rtl="0">
              <a:spcBef>
                <a:spcPts val="0"/>
              </a:spcBef>
              <a:spcAft>
                <a:spcPts val="0"/>
              </a:spcAft>
              <a:buSzPts val="1800"/>
              <a:buChar char="○"/>
              <a:defRPr sz="2400"/>
            </a:lvl5pPr>
            <a:lvl6pPr marL="3657509" lvl="5" indent="-457189" rtl="0">
              <a:spcBef>
                <a:spcPts val="0"/>
              </a:spcBef>
              <a:spcAft>
                <a:spcPts val="0"/>
              </a:spcAft>
              <a:buSzPts val="1800"/>
              <a:buChar char="■"/>
              <a:defRPr sz="2400"/>
            </a:lvl6pPr>
            <a:lvl7pPr marL="4267093" lvl="6" indent="-457189" rtl="0">
              <a:spcBef>
                <a:spcPts val="0"/>
              </a:spcBef>
              <a:spcAft>
                <a:spcPts val="0"/>
              </a:spcAft>
              <a:buSzPts val="1800"/>
              <a:buChar char="●"/>
              <a:defRPr sz="2400"/>
            </a:lvl7pPr>
            <a:lvl8pPr marL="4876678" lvl="7" indent="-457189" rtl="0">
              <a:spcBef>
                <a:spcPts val="0"/>
              </a:spcBef>
              <a:spcAft>
                <a:spcPts val="0"/>
              </a:spcAft>
              <a:buSzPts val="1800"/>
              <a:buChar char="○"/>
              <a:defRPr sz="2400"/>
            </a:lvl8pPr>
            <a:lvl9pPr marL="5486263" lvl="8" indent="-457189" rtl="0">
              <a:spcBef>
                <a:spcPts val="0"/>
              </a:spcBef>
              <a:spcAft>
                <a:spcPts val="0"/>
              </a:spcAft>
              <a:buSzPts val="1800"/>
              <a:buChar char="■"/>
              <a:defRPr sz="2400"/>
            </a:lvl9pPr>
          </a:lstStyle>
          <a:p>
            <a:endParaRPr/>
          </a:p>
        </p:txBody>
      </p:sp>
      <p:sp>
        <p:nvSpPr>
          <p:cNvPr id="57" name="Google Shape;57;p8"/>
          <p:cNvSpPr txBox="1">
            <a:spLocks noGrp="1"/>
          </p:cNvSpPr>
          <p:nvPr>
            <p:ph type="body" idx="3"/>
          </p:nvPr>
        </p:nvSpPr>
        <p:spPr>
          <a:xfrm>
            <a:off x="8577165" y="1833633"/>
            <a:ext cx="3090000" cy="4499600"/>
          </a:xfrm>
          <a:prstGeom prst="rect">
            <a:avLst/>
          </a:prstGeom>
        </p:spPr>
        <p:txBody>
          <a:bodyPr spcFirstLastPara="1" wrap="square" lIns="91425" tIns="91425" rIns="91425" bIns="91425" anchor="t" anchorCtr="0"/>
          <a:lstStyle>
            <a:lvl1pPr marL="609585" lvl="0" indent="-457189" rtl="0">
              <a:spcBef>
                <a:spcPts val="800"/>
              </a:spcBef>
              <a:spcAft>
                <a:spcPts val="0"/>
              </a:spcAft>
              <a:buSzPts val="1800"/>
              <a:buChar char="▪"/>
              <a:defRPr sz="2400"/>
            </a:lvl1pPr>
            <a:lvl2pPr marL="1219170" lvl="1" indent="-457189" rtl="0">
              <a:spcBef>
                <a:spcPts val="0"/>
              </a:spcBef>
              <a:spcAft>
                <a:spcPts val="0"/>
              </a:spcAft>
              <a:buSzPts val="1800"/>
              <a:buChar char="▫"/>
              <a:defRPr sz="2400"/>
            </a:lvl2pPr>
            <a:lvl3pPr marL="1828754" lvl="2" indent="-457189" rtl="0">
              <a:spcBef>
                <a:spcPts val="0"/>
              </a:spcBef>
              <a:spcAft>
                <a:spcPts val="0"/>
              </a:spcAft>
              <a:buSzPts val="1800"/>
              <a:buChar char="▫"/>
              <a:defRPr sz="2400"/>
            </a:lvl3pPr>
            <a:lvl4pPr marL="2438339" lvl="3" indent="-457189" rtl="0">
              <a:spcBef>
                <a:spcPts val="0"/>
              </a:spcBef>
              <a:spcAft>
                <a:spcPts val="0"/>
              </a:spcAft>
              <a:buSzPts val="1800"/>
              <a:buChar char="▫"/>
              <a:defRPr sz="2400"/>
            </a:lvl4pPr>
            <a:lvl5pPr marL="3047924" lvl="4" indent="-457189" rtl="0">
              <a:spcBef>
                <a:spcPts val="0"/>
              </a:spcBef>
              <a:spcAft>
                <a:spcPts val="0"/>
              </a:spcAft>
              <a:buSzPts val="1800"/>
              <a:buChar char="○"/>
              <a:defRPr sz="2400"/>
            </a:lvl5pPr>
            <a:lvl6pPr marL="3657509" lvl="5" indent="-457189" rtl="0">
              <a:spcBef>
                <a:spcPts val="0"/>
              </a:spcBef>
              <a:spcAft>
                <a:spcPts val="0"/>
              </a:spcAft>
              <a:buSzPts val="1800"/>
              <a:buChar char="■"/>
              <a:defRPr sz="2400"/>
            </a:lvl6pPr>
            <a:lvl7pPr marL="4267093" lvl="6" indent="-457189" rtl="0">
              <a:spcBef>
                <a:spcPts val="0"/>
              </a:spcBef>
              <a:spcAft>
                <a:spcPts val="0"/>
              </a:spcAft>
              <a:buSzPts val="1800"/>
              <a:buChar char="●"/>
              <a:defRPr sz="2400"/>
            </a:lvl7pPr>
            <a:lvl8pPr marL="4876678" lvl="7" indent="-457189" rtl="0">
              <a:spcBef>
                <a:spcPts val="0"/>
              </a:spcBef>
              <a:spcAft>
                <a:spcPts val="0"/>
              </a:spcAft>
              <a:buSzPts val="1800"/>
              <a:buChar char="○"/>
              <a:defRPr sz="2400"/>
            </a:lvl8pPr>
            <a:lvl9pPr marL="5486263" lvl="8" indent="-457189" rtl="0">
              <a:spcBef>
                <a:spcPts val="0"/>
              </a:spcBef>
              <a:spcAft>
                <a:spcPts val="0"/>
              </a:spcAft>
              <a:buSzPts val="1800"/>
              <a:buChar char="■"/>
              <a:defRPr sz="2400"/>
            </a:lvl9pPr>
          </a:lstStyle>
          <a:p>
            <a:endParaRPr/>
          </a:p>
        </p:txBody>
      </p:sp>
      <p:sp>
        <p:nvSpPr>
          <p:cNvPr id="58" name="Google Shape;58;p8"/>
          <p:cNvSpPr txBox="1">
            <a:spLocks noGrp="1"/>
          </p:cNvSpPr>
          <p:nvPr>
            <p:ph type="sldNum" idx="12"/>
          </p:nvPr>
        </p:nvSpPr>
        <p:spPr>
          <a:xfrm>
            <a:off x="11667200" y="5808300"/>
            <a:ext cx="5248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59" name="Google Shape;59;p8"/>
          <p:cNvSpPr/>
          <p:nvPr/>
        </p:nvSpPr>
        <p:spPr>
          <a:xfrm>
            <a:off x="10591667" y="524567"/>
            <a:ext cx="1075600" cy="1075600"/>
          </a:xfrm>
          <a:prstGeom prst="rect">
            <a:avLst/>
          </a:prstGeom>
          <a:solidFill>
            <a:srgbClr val="FFFFFF">
              <a:alpha val="526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9010166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0"/>
        <p:cNvGrpSpPr/>
        <p:nvPr/>
      </p:nvGrpSpPr>
      <p:grpSpPr>
        <a:xfrm>
          <a:off x="0" y="0"/>
          <a:ext cx="0" cy="0"/>
          <a:chOff x="0" y="0"/>
          <a:chExt cx="0" cy="0"/>
        </a:xfrm>
      </p:grpSpPr>
      <p:sp>
        <p:nvSpPr>
          <p:cNvPr id="61" name="Google Shape;61;p9"/>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 name="Google Shape;62;p9"/>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9"/>
          <p:cNvSpPr/>
          <p:nvPr/>
        </p:nvSpPr>
        <p:spPr>
          <a:xfrm>
            <a:off x="1170000" y="524700"/>
            <a:ext cx="10497200" cy="1075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 name="Google Shape;64;p9"/>
          <p:cNvSpPr txBox="1">
            <a:spLocks noGrp="1"/>
          </p:cNvSpPr>
          <p:nvPr>
            <p:ph type="title"/>
          </p:nvPr>
        </p:nvSpPr>
        <p:spPr>
          <a:xfrm>
            <a:off x="1576267" y="524633"/>
            <a:ext cx="8986000" cy="1075600"/>
          </a:xfrm>
          <a:prstGeom prst="rect">
            <a:avLst/>
          </a:prstGeom>
        </p:spPr>
        <p:txBody>
          <a:bodyPr spcFirstLastPara="1" wrap="square" lIns="91425" tIns="91425" rIns="91425" bIns="91425" anchor="ctr"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65" name="Google Shape;65;p9"/>
          <p:cNvSpPr txBox="1">
            <a:spLocks noGrp="1"/>
          </p:cNvSpPr>
          <p:nvPr>
            <p:ph type="sldNum" idx="12"/>
          </p:nvPr>
        </p:nvSpPr>
        <p:spPr>
          <a:xfrm>
            <a:off x="11667200" y="5808300"/>
            <a:ext cx="5248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66" name="Google Shape;66;p9"/>
          <p:cNvSpPr/>
          <p:nvPr/>
        </p:nvSpPr>
        <p:spPr>
          <a:xfrm>
            <a:off x="10591667" y="524567"/>
            <a:ext cx="1075600" cy="1075600"/>
          </a:xfrm>
          <a:prstGeom prst="rect">
            <a:avLst/>
          </a:prstGeom>
          <a:solidFill>
            <a:srgbClr val="FFFFFF">
              <a:alpha val="526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1260376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7"/>
        <p:cNvGrpSpPr/>
        <p:nvPr/>
      </p:nvGrpSpPr>
      <p:grpSpPr>
        <a:xfrm>
          <a:off x="0" y="0"/>
          <a:ext cx="0" cy="0"/>
          <a:chOff x="0" y="0"/>
          <a:chExt cx="0" cy="0"/>
        </a:xfrm>
      </p:grpSpPr>
      <p:sp>
        <p:nvSpPr>
          <p:cNvPr id="68" name="Google Shape;68;p10"/>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 name="Google Shape;69;p10"/>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 name="Google Shape;70;p10"/>
          <p:cNvSpPr/>
          <p:nvPr/>
        </p:nvSpPr>
        <p:spPr>
          <a:xfrm>
            <a:off x="1170000" y="5808167"/>
            <a:ext cx="99724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 name="Google Shape;71;p10"/>
          <p:cNvSpPr txBox="1">
            <a:spLocks noGrp="1"/>
          </p:cNvSpPr>
          <p:nvPr>
            <p:ph type="body" idx="1"/>
          </p:nvPr>
        </p:nvSpPr>
        <p:spPr>
          <a:xfrm>
            <a:off x="1576267" y="5808267"/>
            <a:ext cx="9566000" cy="524800"/>
          </a:xfrm>
          <a:prstGeom prst="rect">
            <a:avLst/>
          </a:prstGeom>
        </p:spPr>
        <p:txBody>
          <a:bodyPr spcFirstLastPara="1" wrap="square" lIns="91425" tIns="91425" rIns="91425" bIns="91425" anchor="ctr" anchorCtr="0"/>
          <a:lstStyle>
            <a:lvl1pPr marL="609585" lvl="0" indent="-304792">
              <a:spcBef>
                <a:spcPts val="0"/>
              </a:spcBef>
              <a:spcAft>
                <a:spcPts val="0"/>
              </a:spcAft>
              <a:buClr>
                <a:srgbClr val="FFFFFF"/>
              </a:buClr>
              <a:buSzPts val="1600"/>
              <a:buNone/>
              <a:defRPr sz="2133">
                <a:solidFill>
                  <a:srgbClr val="FFFFFF"/>
                </a:solidFill>
              </a:defRPr>
            </a:lvl1pPr>
          </a:lstStyle>
          <a:p>
            <a:endParaRPr/>
          </a:p>
        </p:txBody>
      </p:sp>
      <p:sp>
        <p:nvSpPr>
          <p:cNvPr id="72" name="Google Shape;72;p10"/>
          <p:cNvSpPr txBox="1">
            <a:spLocks noGrp="1"/>
          </p:cNvSpPr>
          <p:nvPr>
            <p:ph type="sldNum" idx="12"/>
          </p:nvPr>
        </p:nvSpPr>
        <p:spPr>
          <a:xfrm>
            <a:off x="11667200" y="5808300"/>
            <a:ext cx="5248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73" name="Google Shape;73;p10"/>
          <p:cNvSpPr/>
          <p:nvPr/>
        </p:nvSpPr>
        <p:spPr>
          <a:xfrm>
            <a:off x="10617600" y="5808167"/>
            <a:ext cx="524800" cy="524800"/>
          </a:xfrm>
          <a:prstGeom prst="rect">
            <a:avLst/>
          </a:prstGeom>
          <a:solidFill>
            <a:srgbClr val="FFFFFF">
              <a:alpha val="526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4549394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4"/>
        <p:cNvGrpSpPr/>
        <p:nvPr/>
      </p:nvGrpSpPr>
      <p:grpSpPr>
        <a:xfrm>
          <a:off x="0" y="0"/>
          <a:ext cx="0" cy="0"/>
          <a:chOff x="0" y="0"/>
          <a:chExt cx="0" cy="0"/>
        </a:xfrm>
      </p:grpSpPr>
      <p:sp>
        <p:nvSpPr>
          <p:cNvPr id="75" name="Google Shape;75;p11"/>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11"/>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11"/>
          <p:cNvSpPr txBox="1">
            <a:spLocks noGrp="1"/>
          </p:cNvSpPr>
          <p:nvPr>
            <p:ph type="sldNum" idx="12"/>
          </p:nvPr>
        </p:nvSpPr>
        <p:spPr>
          <a:xfrm>
            <a:off x="11667200" y="5808300"/>
            <a:ext cx="5248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149799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586"/>
        <p:cNvGrpSpPr/>
        <p:nvPr/>
      </p:nvGrpSpPr>
      <p:grpSpPr>
        <a:xfrm>
          <a:off x="0" y="0"/>
          <a:ext cx="0" cy="0"/>
          <a:chOff x="0" y="0"/>
          <a:chExt cx="0" cy="0"/>
        </a:xfrm>
      </p:grpSpPr>
      <p:grpSp>
        <p:nvGrpSpPr>
          <p:cNvPr id="587" name="Google Shape;587;p33"/>
          <p:cNvGrpSpPr/>
          <p:nvPr/>
        </p:nvGrpSpPr>
        <p:grpSpPr>
          <a:xfrm>
            <a:off x="477800" y="344067"/>
            <a:ext cx="11238600" cy="6170000"/>
            <a:chOff x="358350" y="258050"/>
            <a:chExt cx="8428950" cy="4627500"/>
          </a:xfrm>
        </p:grpSpPr>
        <p:sp>
          <p:nvSpPr>
            <p:cNvPr id="588" name="Google Shape;588;p33"/>
            <p:cNvSpPr/>
            <p:nvPr/>
          </p:nvSpPr>
          <p:spPr>
            <a:xfrm>
              <a:off x="358350" y="258050"/>
              <a:ext cx="8427300" cy="4627500"/>
            </a:xfrm>
            <a:prstGeom prst="roundRect">
              <a:avLst>
                <a:gd name="adj" fmla="val 5555"/>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33"/>
            <p:cNvSpPr/>
            <p:nvPr/>
          </p:nvSpPr>
          <p:spPr>
            <a:xfrm>
              <a:off x="360000" y="258050"/>
              <a:ext cx="8427300" cy="4627500"/>
            </a:xfrm>
            <a:prstGeom prst="roundRect">
              <a:avLst>
                <a:gd name="adj" fmla="val 5555"/>
              </a:avLst>
            </a:prstGeom>
            <a:gradFill>
              <a:gsLst>
                <a:gs pos="0">
                  <a:schemeClr val="lt1"/>
                </a:gs>
                <a:gs pos="100000">
                  <a:srgbClr val="66BEE9">
                    <a:alpha val="34509"/>
                  </a:srgbClr>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90" name="Google Shape;590;p33"/>
            <p:cNvGrpSpPr/>
            <p:nvPr/>
          </p:nvGrpSpPr>
          <p:grpSpPr>
            <a:xfrm rot="10800000" flipH="1">
              <a:off x="4159199" y="4657459"/>
              <a:ext cx="825589" cy="93999"/>
              <a:chOff x="5718423" y="809024"/>
              <a:chExt cx="830071" cy="94500"/>
            </a:xfrm>
          </p:grpSpPr>
          <p:sp>
            <p:nvSpPr>
              <p:cNvPr id="591" name="Google Shape;591;p33"/>
              <p:cNvSpPr/>
              <p:nvPr/>
            </p:nvSpPr>
            <p:spPr>
              <a:xfrm>
                <a:off x="5718423"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2" name="Google Shape;592;p33"/>
              <p:cNvSpPr/>
              <p:nvPr/>
            </p:nvSpPr>
            <p:spPr>
              <a:xfrm>
                <a:off x="596361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33"/>
              <p:cNvSpPr/>
              <p:nvPr/>
            </p:nvSpPr>
            <p:spPr>
              <a:xfrm>
                <a:off x="620880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4" name="Google Shape;594;p33"/>
              <p:cNvSpPr/>
              <p:nvPr/>
            </p:nvSpPr>
            <p:spPr>
              <a:xfrm>
                <a:off x="6453994" y="809024"/>
                <a:ext cx="94500" cy="94500"/>
              </a:xfrm>
              <a:prstGeom prst="ellipse">
                <a:avLst/>
              </a:prstGeom>
              <a:solidFill>
                <a:schemeClr val="accent6"/>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95" name="Google Shape;595;p33"/>
            <p:cNvGrpSpPr/>
            <p:nvPr/>
          </p:nvGrpSpPr>
          <p:grpSpPr>
            <a:xfrm>
              <a:off x="720000" y="407061"/>
              <a:ext cx="7704000" cy="262500"/>
              <a:chOff x="433208" y="393425"/>
              <a:chExt cx="7704000" cy="262500"/>
            </a:xfrm>
          </p:grpSpPr>
          <p:sp>
            <p:nvSpPr>
              <p:cNvPr id="596" name="Google Shape;596;p33"/>
              <p:cNvSpPr/>
              <p:nvPr/>
            </p:nvSpPr>
            <p:spPr>
              <a:xfrm>
                <a:off x="433208" y="393425"/>
                <a:ext cx="7704000" cy="262500"/>
              </a:xfrm>
              <a:prstGeom prst="roundRect">
                <a:avLst>
                  <a:gd name="adj" fmla="val 50000"/>
                </a:avLst>
              </a:prstGeom>
              <a:solidFill>
                <a:schemeClr val="dk2"/>
              </a:solidFill>
              <a:ln w="9525" cap="flat" cmpd="sng">
                <a:solidFill>
                  <a:srgbClr val="D2D6FF"/>
                </a:solidFill>
                <a:prstDash val="solid"/>
                <a:round/>
                <a:headEnd type="none" w="sm" len="sm"/>
                <a:tailEnd type="none" w="sm" len="sm"/>
              </a:ln>
              <a:effectLst>
                <a:outerShdw blurRad="57150" dist="19050" dir="5400000" algn="bl" rotWithShape="0">
                  <a:schemeClr val="dk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97" name="Google Shape;597;p33"/>
              <p:cNvGrpSpPr/>
              <p:nvPr/>
            </p:nvGrpSpPr>
            <p:grpSpPr>
              <a:xfrm rot="10800000" flipH="1">
                <a:off x="543498" y="483688"/>
                <a:ext cx="429322" cy="93999"/>
                <a:chOff x="5840230" y="744468"/>
                <a:chExt cx="431653" cy="94500"/>
              </a:xfrm>
            </p:grpSpPr>
            <p:sp>
              <p:nvSpPr>
                <p:cNvPr id="598" name="Google Shape;598;p33"/>
                <p:cNvSpPr/>
                <p:nvPr/>
              </p:nvSpPr>
              <p:spPr>
                <a:xfrm>
                  <a:off x="5840230"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9" name="Google Shape;599;p33"/>
                <p:cNvSpPr/>
                <p:nvPr/>
              </p:nvSpPr>
              <p:spPr>
                <a:xfrm>
                  <a:off x="6008807"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0" name="Google Shape;600;p33"/>
                <p:cNvSpPr/>
                <p:nvPr/>
              </p:nvSpPr>
              <p:spPr>
                <a:xfrm>
                  <a:off x="6177384"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grpSp>
        <p:nvGrpSpPr>
          <p:cNvPr id="601" name="Google Shape;601;p33"/>
          <p:cNvGrpSpPr/>
          <p:nvPr/>
        </p:nvGrpSpPr>
        <p:grpSpPr>
          <a:xfrm>
            <a:off x="2364769" y="1493433"/>
            <a:ext cx="3065633" cy="4144379"/>
            <a:chOff x="486919" y="1114962"/>
            <a:chExt cx="2619901" cy="3541800"/>
          </a:xfrm>
        </p:grpSpPr>
        <p:sp>
          <p:nvSpPr>
            <p:cNvPr id="602" name="Google Shape;602;p33"/>
            <p:cNvSpPr/>
            <p:nvPr/>
          </p:nvSpPr>
          <p:spPr>
            <a:xfrm>
              <a:off x="486920" y="1114962"/>
              <a:ext cx="2619900" cy="3541800"/>
            </a:xfrm>
            <a:prstGeom prst="roundRect">
              <a:avLst>
                <a:gd name="adj" fmla="val 12355"/>
              </a:avLst>
            </a:prstGeom>
            <a:gradFill>
              <a:gsLst>
                <a:gs pos="0">
                  <a:schemeClr val="lt1"/>
                </a:gs>
                <a:gs pos="100000">
                  <a:srgbClr val="F9F8FF">
                    <a:alpha val="86666"/>
                  </a:srgbClr>
                </a:gs>
              </a:gsLst>
              <a:lin ang="5400012" scaled="0"/>
            </a:gradFill>
            <a:ln>
              <a:noFill/>
            </a:ln>
            <a:effectLst>
              <a:outerShdw blurRad="57150" dist="47625" dir="5460000" algn="bl" rotWithShape="0">
                <a:schemeClr val="dk1">
                  <a:alpha val="22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3" name="Google Shape;603;p33"/>
            <p:cNvSpPr/>
            <p:nvPr/>
          </p:nvSpPr>
          <p:spPr>
            <a:xfrm>
              <a:off x="486919" y="1114991"/>
              <a:ext cx="2619900" cy="355200"/>
            </a:xfrm>
            <a:prstGeom prst="round2SameRect">
              <a:avLst>
                <a:gd name="adj1" fmla="val 50000"/>
                <a:gd name="adj2" fmla="val 0"/>
              </a:avLst>
            </a:prstGeom>
            <a:solidFill>
              <a:schemeClr val="dk2"/>
            </a:solidFill>
            <a:ln w="9525" cap="flat" cmpd="sng">
              <a:solidFill>
                <a:srgbClr val="D2D6FF"/>
              </a:solidFill>
              <a:prstDash val="solid"/>
              <a:round/>
              <a:headEnd type="none" w="sm" len="sm"/>
              <a:tailEnd type="none" w="sm" len="sm"/>
            </a:ln>
            <a:effectLst>
              <a:outerShdw blurRad="57150" dist="47625" dir="5400000" algn="bl" rotWithShape="0">
                <a:schemeClr val="dk1">
                  <a:alpha val="1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04" name="Google Shape;604;p33"/>
            <p:cNvGrpSpPr/>
            <p:nvPr/>
          </p:nvGrpSpPr>
          <p:grpSpPr>
            <a:xfrm rot="10800000" flipH="1">
              <a:off x="620929" y="1244995"/>
              <a:ext cx="429322" cy="93999"/>
              <a:chOff x="5578333" y="744468"/>
              <a:chExt cx="431653" cy="94500"/>
            </a:xfrm>
          </p:grpSpPr>
          <p:sp>
            <p:nvSpPr>
              <p:cNvPr id="605" name="Google Shape;605;p33"/>
              <p:cNvSpPr/>
              <p:nvPr/>
            </p:nvSpPr>
            <p:spPr>
              <a:xfrm>
                <a:off x="5578333"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6" name="Google Shape;606;p33"/>
              <p:cNvSpPr/>
              <p:nvPr/>
            </p:nvSpPr>
            <p:spPr>
              <a:xfrm>
                <a:off x="5746910"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7" name="Google Shape;607;p33"/>
              <p:cNvSpPr/>
              <p:nvPr/>
            </p:nvSpPr>
            <p:spPr>
              <a:xfrm>
                <a:off x="5915486"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608" name="Google Shape;608;p33"/>
          <p:cNvGrpSpPr/>
          <p:nvPr/>
        </p:nvGrpSpPr>
        <p:grpSpPr>
          <a:xfrm>
            <a:off x="6778402" y="1493433"/>
            <a:ext cx="3065669" cy="4144379"/>
            <a:chOff x="91807" y="1114962"/>
            <a:chExt cx="2619932" cy="3541800"/>
          </a:xfrm>
        </p:grpSpPr>
        <p:sp>
          <p:nvSpPr>
            <p:cNvPr id="609" name="Google Shape;609;p33"/>
            <p:cNvSpPr/>
            <p:nvPr/>
          </p:nvSpPr>
          <p:spPr>
            <a:xfrm>
              <a:off x="91807" y="1114962"/>
              <a:ext cx="2619900" cy="3541800"/>
            </a:xfrm>
            <a:prstGeom prst="roundRect">
              <a:avLst>
                <a:gd name="adj" fmla="val 12355"/>
              </a:avLst>
            </a:prstGeom>
            <a:gradFill>
              <a:gsLst>
                <a:gs pos="0">
                  <a:schemeClr val="lt1"/>
                </a:gs>
                <a:gs pos="100000">
                  <a:srgbClr val="F9F8FF">
                    <a:alpha val="86666"/>
                  </a:srgbClr>
                </a:gs>
              </a:gsLst>
              <a:lin ang="5400012" scaled="0"/>
            </a:gradFill>
            <a:ln>
              <a:noFill/>
            </a:ln>
            <a:effectLst>
              <a:outerShdw blurRad="57150" dist="47625" dir="5460000" algn="bl" rotWithShape="0">
                <a:schemeClr val="dk1">
                  <a:alpha val="22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0" name="Google Shape;610;p33"/>
            <p:cNvSpPr/>
            <p:nvPr/>
          </p:nvSpPr>
          <p:spPr>
            <a:xfrm>
              <a:off x="91839" y="1114991"/>
              <a:ext cx="2619900" cy="355200"/>
            </a:xfrm>
            <a:prstGeom prst="round2SameRect">
              <a:avLst>
                <a:gd name="adj1" fmla="val 50000"/>
                <a:gd name="adj2" fmla="val 0"/>
              </a:avLst>
            </a:prstGeom>
            <a:solidFill>
              <a:schemeClr val="dk2"/>
            </a:solidFill>
            <a:ln w="9525" cap="flat" cmpd="sng">
              <a:solidFill>
                <a:srgbClr val="D2D6FF"/>
              </a:solidFill>
              <a:prstDash val="solid"/>
              <a:round/>
              <a:headEnd type="none" w="sm" len="sm"/>
              <a:tailEnd type="none" w="sm" len="sm"/>
            </a:ln>
            <a:effectLst>
              <a:outerShdw blurRad="57150" dist="47625" dir="5400000" algn="bl" rotWithShape="0">
                <a:schemeClr val="dk1">
                  <a:alpha val="1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11" name="Google Shape;611;p33"/>
            <p:cNvGrpSpPr/>
            <p:nvPr/>
          </p:nvGrpSpPr>
          <p:grpSpPr>
            <a:xfrm rot="10800000" flipH="1">
              <a:off x="229496" y="1244995"/>
              <a:ext cx="429322" cy="93999"/>
              <a:chOff x="5184775" y="744468"/>
              <a:chExt cx="431653" cy="94500"/>
            </a:xfrm>
          </p:grpSpPr>
          <p:sp>
            <p:nvSpPr>
              <p:cNvPr id="612" name="Google Shape;612;p33"/>
              <p:cNvSpPr/>
              <p:nvPr/>
            </p:nvSpPr>
            <p:spPr>
              <a:xfrm>
                <a:off x="5184775"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3" name="Google Shape;613;p33"/>
              <p:cNvSpPr/>
              <p:nvPr/>
            </p:nvSpPr>
            <p:spPr>
              <a:xfrm>
                <a:off x="5353352"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4" name="Google Shape;614;p33"/>
              <p:cNvSpPr/>
              <p:nvPr/>
            </p:nvSpPr>
            <p:spPr>
              <a:xfrm>
                <a:off x="5521928"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357089544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Blank with icon space">
  <p:cSld name="Blank with icon space">
    <p:spTree>
      <p:nvGrpSpPr>
        <p:cNvPr id="1" name="Shape 78"/>
        <p:cNvGrpSpPr/>
        <p:nvPr/>
      </p:nvGrpSpPr>
      <p:grpSpPr>
        <a:xfrm>
          <a:off x="0" y="0"/>
          <a:ext cx="0" cy="0"/>
          <a:chOff x="0" y="0"/>
          <a:chExt cx="0" cy="0"/>
        </a:xfrm>
      </p:grpSpPr>
      <p:sp>
        <p:nvSpPr>
          <p:cNvPr id="79" name="Google Shape;79;p12"/>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 name="Google Shape;80;p12"/>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1" name="Google Shape;81;p12"/>
          <p:cNvSpPr txBox="1">
            <a:spLocks noGrp="1"/>
          </p:cNvSpPr>
          <p:nvPr>
            <p:ph type="sldNum" idx="12"/>
          </p:nvPr>
        </p:nvSpPr>
        <p:spPr>
          <a:xfrm>
            <a:off x="11667200" y="5808300"/>
            <a:ext cx="5248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82" name="Google Shape;82;p12"/>
          <p:cNvSpPr/>
          <p:nvPr/>
        </p:nvSpPr>
        <p:spPr>
          <a:xfrm>
            <a:off x="1157000" y="524567"/>
            <a:ext cx="1075600" cy="1075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8811106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Full background image">
  <p:cSld name="Full background image">
    <p:spTree>
      <p:nvGrpSpPr>
        <p:cNvPr id="1" name="Shape 83"/>
        <p:cNvGrpSpPr/>
        <p:nvPr/>
      </p:nvGrpSpPr>
      <p:grpSpPr>
        <a:xfrm>
          <a:off x="0" y="0"/>
          <a:ext cx="0" cy="0"/>
          <a:chOff x="0" y="0"/>
          <a:chExt cx="0" cy="0"/>
        </a:xfrm>
      </p:grpSpPr>
      <p:sp>
        <p:nvSpPr>
          <p:cNvPr id="84" name="Google Shape;84;p13"/>
          <p:cNvSpPr/>
          <p:nvPr/>
        </p:nvSpPr>
        <p:spPr>
          <a:xfrm>
            <a:off x="10497200" y="-100"/>
            <a:ext cx="16948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 name="Google Shape;85;p13"/>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 name="Google Shape;86;p13"/>
          <p:cNvSpPr txBox="1">
            <a:spLocks noGrp="1"/>
          </p:cNvSpPr>
          <p:nvPr>
            <p:ph type="sldNum" idx="12"/>
          </p:nvPr>
        </p:nvSpPr>
        <p:spPr>
          <a:xfrm>
            <a:off x="11667200" y="5808300"/>
            <a:ext cx="5248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68527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4.xml"/><Relationship Id="rId7" Type="http://schemas.openxmlformats.org/officeDocument/2006/relationships/theme" Target="../theme/theme6.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5" Type="http://schemas.openxmlformats.org/officeDocument/2006/relationships/slideLayout" Target="../slideLayouts/slideLayout56.xml"/><Relationship Id="rId4"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7.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8.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theme" Target="../theme/theme9.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lt1"/>
            </a:gs>
            <a:gs pos="100000">
              <a:schemeClr val="lt2"/>
            </a:gs>
          </a:gsLst>
          <a:lin ang="5400012" scaled="0"/>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720000"/>
            <a:ext cx="10272000" cy="763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800"/>
              <a:buFont typeface="Orbitron"/>
              <a:buNone/>
              <a:defRPr sz="2800" b="1">
                <a:solidFill>
                  <a:schemeClr val="dk1"/>
                </a:solidFill>
                <a:latin typeface="Orbitron"/>
                <a:ea typeface="Orbitron"/>
                <a:cs typeface="Orbitron"/>
                <a:sym typeface="Orbitron"/>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960000" y="1536633"/>
            <a:ext cx="102720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Quicksand"/>
              <a:buChar char="●"/>
              <a:defRPr>
                <a:solidFill>
                  <a:schemeClr val="dk1"/>
                </a:solidFill>
                <a:latin typeface="Quicksand"/>
                <a:ea typeface="Quicksand"/>
                <a:cs typeface="Quicksand"/>
                <a:sym typeface="Quicksand"/>
              </a:defRPr>
            </a:lvl1pPr>
            <a:lvl2pPr marL="914400" lvl="1" indent="-317500">
              <a:lnSpc>
                <a:spcPct val="100000"/>
              </a:lnSpc>
              <a:spcBef>
                <a:spcPts val="0"/>
              </a:spcBef>
              <a:spcAft>
                <a:spcPts val="0"/>
              </a:spcAft>
              <a:buClr>
                <a:schemeClr val="dk1"/>
              </a:buClr>
              <a:buSzPts val="1400"/>
              <a:buFont typeface="Quicksand"/>
              <a:buChar char="○"/>
              <a:defRPr>
                <a:solidFill>
                  <a:schemeClr val="dk1"/>
                </a:solidFill>
                <a:latin typeface="Quicksand"/>
                <a:ea typeface="Quicksand"/>
                <a:cs typeface="Quicksand"/>
                <a:sym typeface="Quicksand"/>
              </a:defRPr>
            </a:lvl2pPr>
            <a:lvl3pPr marL="1371600" lvl="2" indent="-317500">
              <a:lnSpc>
                <a:spcPct val="100000"/>
              </a:lnSpc>
              <a:spcBef>
                <a:spcPts val="0"/>
              </a:spcBef>
              <a:spcAft>
                <a:spcPts val="0"/>
              </a:spcAft>
              <a:buClr>
                <a:schemeClr val="dk1"/>
              </a:buClr>
              <a:buSzPts val="1400"/>
              <a:buFont typeface="Quicksand"/>
              <a:buChar char="■"/>
              <a:defRPr>
                <a:solidFill>
                  <a:schemeClr val="dk1"/>
                </a:solidFill>
                <a:latin typeface="Quicksand"/>
                <a:ea typeface="Quicksand"/>
                <a:cs typeface="Quicksand"/>
                <a:sym typeface="Quicksand"/>
              </a:defRPr>
            </a:lvl3pPr>
            <a:lvl4pPr marL="1828800" lvl="3" indent="-317500">
              <a:lnSpc>
                <a:spcPct val="100000"/>
              </a:lnSpc>
              <a:spcBef>
                <a:spcPts val="0"/>
              </a:spcBef>
              <a:spcAft>
                <a:spcPts val="0"/>
              </a:spcAft>
              <a:buClr>
                <a:schemeClr val="dk1"/>
              </a:buClr>
              <a:buSzPts val="1400"/>
              <a:buFont typeface="Quicksand"/>
              <a:buChar char="●"/>
              <a:defRPr>
                <a:solidFill>
                  <a:schemeClr val="dk1"/>
                </a:solidFill>
                <a:latin typeface="Quicksand"/>
                <a:ea typeface="Quicksand"/>
                <a:cs typeface="Quicksand"/>
                <a:sym typeface="Quicksand"/>
              </a:defRPr>
            </a:lvl4pPr>
            <a:lvl5pPr marL="2286000" lvl="4" indent="-317500">
              <a:lnSpc>
                <a:spcPct val="100000"/>
              </a:lnSpc>
              <a:spcBef>
                <a:spcPts val="0"/>
              </a:spcBef>
              <a:spcAft>
                <a:spcPts val="0"/>
              </a:spcAft>
              <a:buClr>
                <a:schemeClr val="dk1"/>
              </a:buClr>
              <a:buSzPts val="1400"/>
              <a:buFont typeface="Quicksand"/>
              <a:buChar char="○"/>
              <a:defRPr>
                <a:solidFill>
                  <a:schemeClr val="dk1"/>
                </a:solidFill>
                <a:latin typeface="Quicksand"/>
                <a:ea typeface="Quicksand"/>
                <a:cs typeface="Quicksand"/>
                <a:sym typeface="Quicksand"/>
              </a:defRPr>
            </a:lvl5pPr>
            <a:lvl6pPr marL="2743200" lvl="5" indent="-317500">
              <a:lnSpc>
                <a:spcPct val="100000"/>
              </a:lnSpc>
              <a:spcBef>
                <a:spcPts val="0"/>
              </a:spcBef>
              <a:spcAft>
                <a:spcPts val="0"/>
              </a:spcAft>
              <a:buClr>
                <a:schemeClr val="dk1"/>
              </a:buClr>
              <a:buSzPts val="1400"/>
              <a:buFont typeface="Quicksand"/>
              <a:buChar char="■"/>
              <a:defRPr>
                <a:solidFill>
                  <a:schemeClr val="dk1"/>
                </a:solidFill>
                <a:latin typeface="Quicksand"/>
                <a:ea typeface="Quicksand"/>
                <a:cs typeface="Quicksand"/>
                <a:sym typeface="Quicksand"/>
              </a:defRPr>
            </a:lvl6pPr>
            <a:lvl7pPr marL="3200400" lvl="6" indent="-317500">
              <a:lnSpc>
                <a:spcPct val="100000"/>
              </a:lnSpc>
              <a:spcBef>
                <a:spcPts val="0"/>
              </a:spcBef>
              <a:spcAft>
                <a:spcPts val="0"/>
              </a:spcAft>
              <a:buClr>
                <a:schemeClr val="dk1"/>
              </a:buClr>
              <a:buSzPts val="1400"/>
              <a:buFont typeface="Quicksand"/>
              <a:buChar char="●"/>
              <a:defRPr>
                <a:solidFill>
                  <a:schemeClr val="dk1"/>
                </a:solidFill>
                <a:latin typeface="Quicksand"/>
                <a:ea typeface="Quicksand"/>
                <a:cs typeface="Quicksand"/>
                <a:sym typeface="Quicksand"/>
              </a:defRPr>
            </a:lvl7pPr>
            <a:lvl8pPr marL="3657600" lvl="7" indent="-317500">
              <a:lnSpc>
                <a:spcPct val="100000"/>
              </a:lnSpc>
              <a:spcBef>
                <a:spcPts val="0"/>
              </a:spcBef>
              <a:spcAft>
                <a:spcPts val="0"/>
              </a:spcAft>
              <a:buClr>
                <a:schemeClr val="dk1"/>
              </a:buClr>
              <a:buSzPts val="1400"/>
              <a:buFont typeface="Quicksand"/>
              <a:buChar char="○"/>
              <a:defRPr>
                <a:solidFill>
                  <a:schemeClr val="dk1"/>
                </a:solidFill>
                <a:latin typeface="Quicksand"/>
                <a:ea typeface="Quicksand"/>
                <a:cs typeface="Quicksand"/>
                <a:sym typeface="Quicksand"/>
              </a:defRPr>
            </a:lvl8pPr>
            <a:lvl9pPr marL="4114800" lvl="8" indent="-317500">
              <a:lnSpc>
                <a:spcPct val="100000"/>
              </a:lnSpc>
              <a:spcBef>
                <a:spcPts val="0"/>
              </a:spcBef>
              <a:spcAft>
                <a:spcPts val="0"/>
              </a:spcAft>
              <a:buClr>
                <a:schemeClr val="dk1"/>
              </a:buClr>
              <a:buSzPts val="1400"/>
              <a:buFont typeface="Quicksand"/>
              <a:buChar char="■"/>
              <a:defRPr>
                <a:solidFill>
                  <a:schemeClr val="dk1"/>
                </a:solidFill>
                <a:latin typeface="Quicksand"/>
                <a:ea typeface="Quicksand"/>
                <a:cs typeface="Quicksand"/>
                <a:sym typeface="Quicksand"/>
              </a:defRPr>
            </a:lvl9pPr>
          </a:lstStyle>
          <a:p>
            <a:endParaRPr/>
          </a:p>
        </p:txBody>
      </p:sp>
    </p:spTree>
    <p:extLst>
      <p:ext uri="{BB962C8B-B14F-4D97-AF65-F5344CB8AC3E}">
        <p14:creationId xmlns:p14="http://schemas.microsoft.com/office/powerpoint/2010/main" val="1733562550"/>
      </p:ext>
    </p:extLst>
  </p:cSld>
  <p:clrMap bg1="lt1" tx1="dk1" bg2="dk2" tx2="lt2" accent1="accent1" accent2="accent2" accent3="accent3" accent4="accent4" accent5="accent5" accent6="accent6" hlink="hlink" folHlink="folHlink"/>
  <p:sldLayoutIdLst>
    <p:sldLayoutId id="2147483661" r:id="rId1"/>
    <p:sldLayoutId id="2147483663" r:id="rId2"/>
    <p:sldLayoutId id="2147483665" r:id="rId3"/>
    <p:sldLayoutId id="2147483668" r:id="rId4"/>
    <p:sldLayoutId id="2147483671" r:id="rId5"/>
    <p:sldLayoutId id="2147483672" r:id="rId6"/>
    <p:sldLayoutId id="2147483690" r:id="rId7"/>
    <p:sldLayoutId id="2147483691" r:id="rId8"/>
    <p:sldLayoutId id="2147483692" r:id="rId9"/>
    <p:sldLayoutId id="2147483693"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F45CD647-6A7B-3048-982C-6F052C9D779D}"/>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VN"/>
              <a:t>Click to edit Master title style</a:t>
            </a:r>
          </a:p>
        </p:txBody>
      </p:sp>
      <p:sp>
        <p:nvSpPr>
          <p:cNvPr id="5123" name="Rectangle 3">
            <a:extLst>
              <a:ext uri="{FF2B5EF4-FFF2-40B4-BE49-F238E27FC236}">
                <a16:creationId xmlns:a16="http://schemas.microsoft.com/office/drawing/2014/main" id="{CC88D397-1F51-2749-A666-4A49DFF3070F}"/>
              </a:ext>
            </a:extLst>
          </p:cNvPr>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VN"/>
              <a:t>Click to edit Master text styles</a:t>
            </a:r>
          </a:p>
          <a:p>
            <a:pPr lvl="1"/>
            <a:r>
              <a:rPr lang="en-US" altLang="en-VN"/>
              <a:t>Second level</a:t>
            </a:r>
          </a:p>
          <a:p>
            <a:pPr lvl="2"/>
            <a:r>
              <a:rPr lang="en-US" altLang="en-VN"/>
              <a:t>Third level</a:t>
            </a:r>
          </a:p>
          <a:p>
            <a:pPr lvl="3"/>
            <a:r>
              <a:rPr lang="en-US" altLang="en-VN"/>
              <a:t>Fourth level</a:t>
            </a:r>
          </a:p>
          <a:p>
            <a:pPr lvl="4"/>
            <a:r>
              <a:rPr lang="en-US" altLang="en-VN"/>
              <a:t>Fifth level</a:t>
            </a:r>
          </a:p>
        </p:txBody>
      </p:sp>
      <p:sp>
        <p:nvSpPr>
          <p:cNvPr id="1028" name="Rectangle 4">
            <a:extLst>
              <a:ext uri="{FF2B5EF4-FFF2-40B4-BE49-F238E27FC236}">
                <a16:creationId xmlns:a16="http://schemas.microsoft.com/office/drawing/2014/main" id="{722AF87C-B4CF-E54C-80CF-35BC46E10EEA}"/>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en-US"/>
          </a:p>
        </p:txBody>
      </p:sp>
      <p:sp>
        <p:nvSpPr>
          <p:cNvPr id="1029" name="Rectangle 5">
            <a:extLst>
              <a:ext uri="{FF2B5EF4-FFF2-40B4-BE49-F238E27FC236}">
                <a16:creationId xmlns:a16="http://schemas.microsoft.com/office/drawing/2014/main" id="{E082C766-9CE4-9941-B92A-FB230BDA0AFE}"/>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en-US"/>
          </a:p>
        </p:txBody>
      </p:sp>
      <p:sp>
        <p:nvSpPr>
          <p:cNvPr id="1030" name="Rectangle 6">
            <a:extLst>
              <a:ext uri="{FF2B5EF4-FFF2-40B4-BE49-F238E27FC236}">
                <a16:creationId xmlns:a16="http://schemas.microsoft.com/office/drawing/2014/main" id="{5BDA0490-6A3A-A14B-A121-795B770374FE}"/>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panose="020B0604020202020204" pitchFamily="34" charset="0"/>
              </a:defRPr>
            </a:lvl1pPr>
          </a:lstStyle>
          <a:p>
            <a:fld id="{0292D871-4BC9-E647-AD0E-D997ECCA7095}" type="slidenum">
              <a:rPr lang="en-US" altLang="en-VN"/>
              <a:pPr/>
              <a:t>‹#›</a:t>
            </a:fld>
            <a:endParaRPr lang="en-US" altLang="en-VN"/>
          </a:p>
        </p:txBody>
      </p:sp>
    </p:spTree>
    <p:extLst>
      <p:ext uri="{BB962C8B-B14F-4D97-AF65-F5344CB8AC3E}">
        <p14:creationId xmlns:p14="http://schemas.microsoft.com/office/powerpoint/2010/main" val="17729672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CE5B9">
            <a:alpha val="33480"/>
          </a:srgb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720000"/>
            <a:ext cx="10272000" cy="763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960000" y="1536633"/>
            <a:ext cx="102720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1pPr>
            <a:lvl2pPr marL="914400" lvl="1"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2pPr>
            <a:lvl3pPr marL="1371600" lvl="2"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3pPr>
            <a:lvl4pPr marL="1828800" lvl="3"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4pPr>
            <a:lvl5pPr marL="2286000" lvl="4"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5pPr>
            <a:lvl6pPr marL="2743200" lvl="5"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6pPr>
            <a:lvl7pPr marL="3200400" lvl="6"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7pPr>
            <a:lvl8pPr marL="3657600" lvl="7"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8pPr>
            <a:lvl9pPr marL="4114800" lvl="8"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9pPr>
          </a:lstStyle>
          <a:p>
            <a:endParaRPr/>
          </a:p>
        </p:txBody>
      </p:sp>
    </p:spTree>
    <p:extLst>
      <p:ext uri="{BB962C8B-B14F-4D97-AF65-F5344CB8AC3E}">
        <p14:creationId xmlns:p14="http://schemas.microsoft.com/office/powerpoint/2010/main" val="4239158896"/>
      </p:ext>
    </p:extLst>
  </p:cSld>
  <p:clrMap bg1="lt1" tx1="dk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7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FFFB44C1-C934-FA49-8832-159A26B64B11}"/>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2291" name="Rectangle 3">
            <a:extLst>
              <a:ext uri="{FF2B5EF4-FFF2-40B4-BE49-F238E27FC236}">
                <a16:creationId xmlns:a16="http://schemas.microsoft.com/office/drawing/2014/main" id="{4337D494-CA25-FB4E-8CE0-7F8F1F212254}"/>
              </a:ext>
            </a:extLst>
          </p:cNvPr>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4276" name="Rectangle 4">
            <a:extLst>
              <a:ext uri="{FF2B5EF4-FFF2-40B4-BE49-F238E27FC236}">
                <a16:creationId xmlns:a16="http://schemas.microsoft.com/office/drawing/2014/main" id="{B87F0B0A-D0BE-6246-AEF4-6F92E930D32D}"/>
              </a:ext>
            </a:extLst>
          </p:cNvPr>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b="0">
                <a:solidFill>
                  <a:srgbClr val="000000"/>
                </a:solidFill>
                <a:latin typeface="+mn-lt"/>
              </a:defRPr>
            </a:lvl1pPr>
          </a:lstStyle>
          <a:p>
            <a:pPr>
              <a:defRPr/>
            </a:pPr>
            <a:fld id="{68DDA485-ADEC-1143-B0AC-F65F3E14870C}" type="datetime1">
              <a:rPr lang="en-US"/>
              <a:pPr>
                <a:defRPr/>
              </a:pPr>
              <a:t>12/22/21</a:t>
            </a:fld>
            <a:endParaRPr lang="en-US"/>
          </a:p>
        </p:txBody>
      </p:sp>
      <p:sp>
        <p:nvSpPr>
          <p:cNvPr id="54277" name="Rectangle 5">
            <a:extLst>
              <a:ext uri="{FF2B5EF4-FFF2-40B4-BE49-F238E27FC236}">
                <a16:creationId xmlns:a16="http://schemas.microsoft.com/office/drawing/2014/main" id="{66A51474-A98A-084C-8857-8AC134165916}"/>
              </a:ext>
            </a:extLst>
          </p:cNvPr>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b="0">
                <a:solidFill>
                  <a:srgbClr val="000000"/>
                </a:solidFill>
                <a:latin typeface="+mn-lt"/>
              </a:defRPr>
            </a:lvl1pPr>
          </a:lstStyle>
          <a:p>
            <a:pPr>
              <a:defRPr/>
            </a:pPr>
            <a:r>
              <a:rPr lang="en-US"/>
              <a:t>Nguyễn Thị Duyến</a:t>
            </a:r>
          </a:p>
        </p:txBody>
      </p:sp>
      <p:sp>
        <p:nvSpPr>
          <p:cNvPr id="54278" name="Rectangle 6">
            <a:extLst>
              <a:ext uri="{FF2B5EF4-FFF2-40B4-BE49-F238E27FC236}">
                <a16:creationId xmlns:a16="http://schemas.microsoft.com/office/drawing/2014/main" id="{3C4B3FE4-7CF1-C04D-A1BD-C8D2B10D37B3}"/>
              </a:ext>
            </a:extLst>
          </p:cNvPr>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panose="020B0604020202020204" pitchFamily="34" charset="0"/>
              </a:defRPr>
            </a:lvl1pPr>
          </a:lstStyle>
          <a:p>
            <a:fld id="{9BA953BA-2A20-2F4E-9BCF-82AC769764C9}" type="slidenum">
              <a:rPr lang="en-US" altLang="en-US"/>
              <a:pPr/>
              <a:t>‹#›</a:t>
            </a:fld>
            <a:endParaRPr lang="en-US" altLang="en-US"/>
          </a:p>
        </p:txBody>
      </p:sp>
    </p:spTree>
    <p:extLst>
      <p:ext uri="{BB962C8B-B14F-4D97-AF65-F5344CB8AC3E}">
        <p14:creationId xmlns:p14="http://schemas.microsoft.com/office/powerpoint/2010/main" val="862069830"/>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AB28DE1-5A2C-7A43-B0D0-BFE8DF1F6EC9}"/>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VN"/>
              <a:t>Click to edit Master title style</a:t>
            </a:r>
          </a:p>
        </p:txBody>
      </p:sp>
      <p:sp>
        <p:nvSpPr>
          <p:cNvPr id="1027" name="Rectangle 3">
            <a:extLst>
              <a:ext uri="{FF2B5EF4-FFF2-40B4-BE49-F238E27FC236}">
                <a16:creationId xmlns:a16="http://schemas.microsoft.com/office/drawing/2014/main" id="{0FFC3C85-CB3D-244C-9152-AC20E9BA9B8C}"/>
              </a:ext>
            </a:extLst>
          </p:cNvPr>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VN"/>
              <a:t>Click to edit Master text styles</a:t>
            </a:r>
          </a:p>
          <a:p>
            <a:pPr lvl="1"/>
            <a:r>
              <a:rPr lang="en-US" altLang="en-VN"/>
              <a:t>Second level</a:t>
            </a:r>
          </a:p>
          <a:p>
            <a:pPr lvl="2"/>
            <a:r>
              <a:rPr lang="en-US" altLang="en-VN"/>
              <a:t>Third level</a:t>
            </a:r>
          </a:p>
          <a:p>
            <a:pPr lvl="3"/>
            <a:r>
              <a:rPr lang="en-US" altLang="en-VN"/>
              <a:t>Fourth level</a:t>
            </a:r>
          </a:p>
          <a:p>
            <a:pPr lvl="4"/>
            <a:r>
              <a:rPr lang="en-US" altLang="en-VN"/>
              <a:t>Fifth level</a:t>
            </a:r>
          </a:p>
        </p:txBody>
      </p:sp>
      <p:sp>
        <p:nvSpPr>
          <p:cNvPr id="1028" name="Rectangle 4">
            <a:extLst>
              <a:ext uri="{FF2B5EF4-FFF2-40B4-BE49-F238E27FC236}">
                <a16:creationId xmlns:a16="http://schemas.microsoft.com/office/drawing/2014/main" id="{C9CB75E3-B3C1-7D41-9827-B9581220003E}"/>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en-VN"/>
          </a:p>
        </p:txBody>
      </p:sp>
      <p:sp>
        <p:nvSpPr>
          <p:cNvPr id="1029" name="Rectangle 5">
            <a:extLst>
              <a:ext uri="{FF2B5EF4-FFF2-40B4-BE49-F238E27FC236}">
                <a16:creationId xmlns:a16="http://schemas.microsoft.com/office/drawing/2014/main" id="{DA7C492E-0F3E-234B-8A1C-D633BF4F5303}"/>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en-VN"/>
          </a:p>
        </p:txBody>
      </p:sp>
      <p:sp>
        <p:nvSpPr>
          <p:cNvPr id="1030" name="Rectangle 6">
            <a:extLst>
              <a:ext uri="{FF2B5EF4-FFF2-40B4-BE49-F238E27FC236}">
                <a16:creationId xmlns:a16="http://schemas.microsoft.com/office/drawing/2014/main" id="{DE478A6D-0907-3646-8457-B0F4CB9FD0A4}"/>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E11F2CBD-622D-AC49-A989-DEE06E6D3BB3}" type="slidenum">
              <a:rPr lang="en-US" altLang="en-VN"/>
              <a:pPr/>
              <a:t>‹#›</a:t>
            </a:fld>
            <a:endParaRPr lang="en-US" altLang="en-VN"/>
          </a:p>
        </p:txBody>
      </p:sp>
    </p:spTree>
    <p:extLst>
      <p:ext uri="{BB962C8B-B14F-4D97-AF65-F5344CB8AC3E}">
        <p14:creationId xmlns:p14="http://schemas.microsoft.com/office/powerpoint/2010/main" val="3690936673"/>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2"/>
              </a:buClr>
              <a:buSzPts val="2800"/>
              <a:buFont typeface="Advent Pro"/>
              <a:buNone/>
              <a:defRPr sz="2800" b="1">
                <a:solidFill>
                  <a:schemeClr val="lt2"/>
                </a:solidFill>
                <a:latin typeface="Advent Pro"/>
                <a:ea typeface="Advent Pro"/>
                <a:cs typeface="Advent Pro"/>
                <a:sym typeface="Advent Pro"/>
              </a:defRPr>
            </a:lvl1pPr>
            <a:lvl2pPr lvl="1">
              <a:spcBef>
                <a:spcPts val="0"/>
              </a:spcBef>
              <a:spcAft>
                <a:spcPts val="0"/>
              </a:spcAft>
              <a:buClr>
                <a:schemeClr val="lt2"/>
              </a:buClr>
              <a:buSzPts val="2800"/>
              <a:buNone/>
              <a:defRPr sz="2800">
                <a:solidFill>
                  <a:schemeClr val="lt2"/>
                </a:solidFill>
              </a:defRPr>
            </a:lvl2pPr>
            <a:lvl3pPr lvl="2">
              <a:spcBef>
                <a:spcPts val="0"/>
              </a:spcBef>
              <a:spcAft>
                <a:spcPts val="0"/>
              </a:spcAft>
              <a:buClr>
                <a:schemeClr val="lt2"/>
              </a:buClr>
              <a:buSzPts val="2800"/>
              <a:buNone/>
              <a:defRPr sz="2800">
                <a:solidFill>
                  <a:schemeClr val="lt2"/>
                </a:solidFill>
              </a:defRPr>
            </a:lvl3pPr>
            <a:lvl4pPr lvl="3">
              <a:spcBef>
                <a:spcPts val="0"/>
              </a:spcBef>
              <a:spcAft>
                <a:spcPts val="0"/>
              </a:spcAft>
              <a:buClr>
                <a:schemeClr val="lt2"/>
              </a:buClr>
              <a:buSzPts val="2800"/>
              <a:buNone/>
              <a:defRPr sz="2800">
                <a:solidFill>
                  <a:schemeClr val="lt2"/>
                </a:solidFill>
              </a:defRPr>
            </a:lvl4pPr>
            <a:lvl5pPr lvl="4">
              <a:spcBef>
                <a:spcPts val="0"/>
              </a:spcBef>
              <a:spcAft>
                <a:spcPts val="0"/>
              </a:spcAft>
              <a:buClr>
                <a:schemeClr val="lt2"/>
              </a:buClr>
              <a:buSzPts val="2800"/>
              <a:buNone/>
              <a:defRPr sz="2800">
                <a:solidFill>
                  <a:schemeClr val="lt2"/>
                </a:solidFill>
              </a:defRPr>
            </a:lvl5pPr>
            <a:lvl6pPr lvl="5">
              <a:spcBef>
                <a:spcPts val="0"/>
              </a:spcBef>
              <a:spcAft>
                <a:spcPts val="0"/>
              </a:spcAft>
              <a:buClr>
                <a:schemeClr val="lt2"/>
              </a:buClr>
              <a:buSzPts val="2800"/>
              <a:buNone/>
              <a:defRPr sz="2800">
                <a:solidFill>
                  <a:schemeClr val="lt2"/>
                </a:solidFill>
              </a:defRPr>
            </a:lvl6pPr>
            <a:lvl7pPr lvl="6">
              <a:spcBef>
                <a:spcPts val="0"/>
              </a:spcBef>
              <a:spcAft>
                <a:spcPts val="0"/>
              </a:spcAft>
              <a:buClr>
                <a:schemeClr val="lt2"/>
              </a:buClr>
              <a:buSzPts val="2800"/>
              <a:buNone/>
              <a:defRPr sz="2800">
                <a:solidFill>
                  <a:schemeClr val="lt2"/>
                </a:solidFill>
              </a:defRPr>
            </a:lvl7pPr>
            <a:lvl8pPr lvl="7">
              <a:spcBef>
                <a:spcPts val="0"/>
              </a:spcBef>
              <a:spcAft>
                <a:spcPts val="0"/>
              </a:spcAft>
              <a:buClr>
                <a:schemeClr val="lt2"/>
              </a:buClr>
              <a:buSzPts val="2800"/>
              <a:buNone/>
              <a:defRPr sz="2800">
                <a:solidFill>
                  <a:schemeClr val="lt2"/>
                </a:solidFill>
              </a:defRPr>
            </a:lvl8pPr>
            <a:lvl9pPr lvl="8">
              <a:spcBef>
                <a:spcPts val="0"/>
              </a:spcBef>
              <a:spcAft>
                <a:spcPts val="0"/>
              </a:spcAft>
              <a:buClr>
                <a:schemeClr val="lt2"/>
              </a:buClr>
              <a:buSzPts val="2800"/>
              <a:buNone/>
              <a:defRPr sz="2800">
                <a:solidFill>
                  <a:schemeClr val="lt2"/>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lt2"/>
              </a:buClr>
              <a:buSzPts val="1800"/>
              <a:buFont typeface="Advent Pro"/>
              <a:buChar char="●"/>
              <a:defRPr sz="1800">
                <a:solidFill>
                  <a:schemeClr val="lt2"/>
                </a:solidFill>
                <a:latin typeface="Advent Pro"/>
                <a:ea typeface="Advent Pro"/>
                <a:cs typeface="Advent Pro"/>
                <a:sym typeface="Advent Pro"/>
              </a:defRPr>
            </a:lvl1pPr>
            <a:lvl2pPr marL="914400" lvl="1"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2pPr>
            <a:lvl3pPr marL="1371600" lvl="2"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3pPr>
            <a:lvl4pPr marL="1828800" lvl="3"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4pPr>
            <a:lvl5pPr marL="2286000" lvl="4"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5pPr>
            <a:lvl6pPr marL="2743200" lvl="5"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6pPr>
            <a:lvl7pPr marL="3200400" lvl="6"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7pPr>
            <a:lvl8pPr marL="3657600" lvl="7"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8pPr>
            <a:lvl9pPr marL="4114800" lvl="8" indent="-317500">
              <a:lnSpc>
                <a:spcPct val="100000"/>
              </a:lnSpc>
              <a:spcBef>
                <a:spcPts val="1600"/>
              </a:spcBef>
              <a:spcAft>
                <a:spcPts val="1600"/>
              </a:spcAft>
              <a:buClr>
                <a:schemeClr val="lt2"/>
              </a:buClr>
              <a:buSzPts val="1400"/>
              <a:buFont typeface="Advent Pro"/>
              <a:buChar char="■"/>
              <a:defRPr>
                <a:solidFill>
                  <a:schemeClr val="lt2"/>
                </a:solidFill>
                <a:latin typeface="Advent Pro"/>
                <a:ea typeface="Advent Pro"/>
                <a:cs typeface="Advent Pro"/>
                <a:sym typeface="Advent Pro"/>
              </a:defRPr>
            </a:lvl9pPr>
          </a:lstStyle>
          <a:p>
            <a:endParaRPr/>
          </a:p>
        </p:txBody>
      </p:sp>
    </p:spTree>
    <p:extLst>
      <p:ext uri="{BB962C8B-B14F-4D97-AF65-F5344CB8AC3E}">
        <p14:creationId xmlns:p14="http://schemas.microsoft.com/office/powerpoint/2010/main" val="4091006"/>
      </p:ext>
    </p:extLst>
  </p:cSld>
  <p:clrMap bg1="lt1" tx1="dk1" bg2="dk2"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CCA519F-075A-1049-93CD-994077DD9BF4}"/>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2DE66AF2-0DE8-7B45-BB46-148452DBD7C0}"/>
              </a:ext>
            </a:extLst>
          </p:cNvPr>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4276" name="Rectangle 4">
            <a:extLst>
              <a:ext uri="{FF2B5EF4-FFF2-40B4-BE49-F238E27FC236}">
                <a16:creationId xmlns:a16="http://schemas.microsoft.com/office/drawing/2014/main" id="{82EC9D5F-6F53-2140-9377-438B1E53636A}"/>
              </a:ext>
            </a:extLst>
          </p:cNvPr>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b="0">
                <a:latin typeface="+mn-lt"/>
              </a:defRPr>
            </a:lvl1pPr>
          </a:lstStyle>
          <a:p>
            <a:pPr>
              <a:defRPr/>
            </a:pPr>
            <a:fld id="{D2DCFA63-72D0-6346-96D6-BE37426D5663}" type="datetime1">
              <a:rPr lang="en-US"/>
              <a:pPr>
                <a:defRPr/>
              </a:pPr>
              <a:t>12/22/21</a:t>
            </a:fld>
            <a:endParaRPr lang="en-US"/>
          </a:p>
        </p:txBody>
      </p:sp>
      <p:sp>
        <p:nvSpPr>
          <p:cNvPr id="54277" name="Rectangle 5">
            <a:extLst>
              <a:ext uri="{FF2B5EF4-FFF2-40B4-BE49-F238E27FC236}">
                <a16:creationId xmlns:a16="http://schemas.microsoft.com/office/drawing/2014/main" id="{DF2C3A72-68D5-2E40-9FD0-9689D227FFCC}"/>
              </a:ext>
            </a:extLst>
          </p:cNvPr>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b="0">
                <a:latin typeface="+mn-lt"/>
              </a:defRPr>
            </a:lvl1pPr>
          </a:lstStyle>
          <a:p>
            <a:pPr>
              <a:defRPr/>
            </a:pPr>
            <a:r>
              <a:rPr lang="en-US"/>
              <a:t>Nguyễn Thị Duyến</a:t>
            </a:r>
          </a:p>
        </p:txBody>
      </p:sp>
      <p:sp>
        <p:nvSpPr>
          <p:cNvPr id="54278" name="Rectangle 6">
            <a:extLst>
              <a:ext uri="{FF2B5EF4-FFF2-40B4-BE49-F238E27FC236}">
                <a16:creationId xmlns:a16="http://schemas.microsoft.com/office/drawing/2014/main" id="{0031AC5F-B8CE-A144-B090-99170B3FAC9F}"/>
              </a:ext>
            </a:extLst>
          </p:cNvPr>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b="0">
                <a:latin typeface="Arial" panose="020B0604020202020204" pitchFamily="34" charset="0"/>
              </a:defRPr>
            </a:lvl1pPr>
          </a:lstStyle>
          <a:p>
            <a:fld id="{787850AA-638C-5A47-A257-8E67F4BC54C6}" type="slidenum">
              <a:rPr lang="en-US" altLang="en-US"/>
              <a:pPr/>
              <a:t>‹#›</a:t>
            </a:fld>
            <a:endParaRPr lang="en-US" altLang="en-US"/>
          </a:p>
        </p:txBody>
      </p:sp>
    </p:spTree>
    <p:extLst>
      <p:ext uri="{BB962C8B-B14F-4D97-AF65-F5344CB8AC3E}">
        <p14:creationId xmlns:p14="http://schemas.microsoft.com/office/powerpoint/2010/main" val="275375874"/>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ABD190-56AD-4C55-BBCA-1554B872117B}" type="datetimeFigureOut">
              <a:rPr lang="en-US" smtClean="0"/>
              <a:t>12/22/21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F674BA-2DE0-4D90-8561-25BA31F62F13}" type="slidenum">
              <a:rPr lang="en-US" smtClean="0"/>
              <a:t>‹#›</a:t>
            </a:fld>
            <a:endParaRPr lang="en-US"/>
          </a:p>
        </p:txBody>
      </p:sp>
    </p:spTree>
    <p:extLst>
      <p:ext uri="{BB962C8B-B14F-4D97-AF65-F5344CB8AC3E}">
        <p14:creationId xmlns:p14="http://schemas.microsoft.com/office/powerpoint/2010/main" val="3926559760"/>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a:blip r:embed="rId14">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576267" y="524633"/>
            <a:ext cx="8986000" cy="1075600"/>
          </a:xfrm>
          <a:prstGeom prst="rect">
            <a:avLst/>
          </a:prstGeom>
          <a:noFill/>
          <a:ln>
            <a:noFill/>
          </a:ln>
        </p:spPr>
        <p:txBody>
          <a:bodyPr spcFirstLastPara="1" wrap="square" lIns="91425" tIns="91425" rIns="91425" bIns="91425" anchor="ctr" anchorCtr="0"/>
          <a:lstStyle>
            <a:lvl1pPr lvl="0">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1pPr>
            <a:lvl2pPr lvl="1">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2pPr>
            <a:lvl3pPr lvl="2">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3pPr>
            <a:lvl4pPr lvl="3">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4pPr>
            <a:lvl5pPr lvl="4">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5pPr>
            <a:lvl6pPr lvl="5">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6pPr>
            <a:lvl7pPr lvl="6">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7pPr>
            <a:lvl8pPr lvl="7">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8pPr>
            <a:lvl9pPr lvl="8">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9pPr>
          </a:lstStyle>
          <a:p>
            <a:endParaRPr/>
          </a:p>
        </p:txBody>
      </p:sp>
      <p:sp>
        <p:nvSpPr>
          <p:cNvPr id="7" name="Google Shape;7;p1"/>
          <p:cNvSpPr txBox="1">
            <a:spLocks noGrp="1"/>
          </p:cNvSpPr>
          <p:nvPr>
            <p:ph type="body" idx="1"/>
          </p:nvPr>
        </p:nvSpPr>
        <p:spPr>
          <a:xfrm>
            <a:off x="2075108" y="1798855"/>
            <a:ext cx="9447600" cy="3918000"/>
          </a:xfrm>
          <a:prstGeom prst="rect">
            <a:avLst/>
          </a:prstGeom>
          <a:noFill/>
          <a:ln>
            <a:noFill/>
          </a:ln>
        </p:spPr>
        <p:txBody>
          <a:bodyPr spcFirstLastPara="1" wrap="square" lIns="91425" tIns="91425" rIns="91425" bIns="91425" anchor="t" anchorCtr="0"/>
          <a:lstStyle>
            <a:lvl1pPr marL="457200" lvl="0" indent="-393700">
              <a:spcBef>
                <a:spcPts val="600"/>
              </a:spcBef>
              <a:spcAft>
                <a:spcPts val="0"/>
              </a:spcAft>
              <a:buClr>
                <a:srgbClr val="D9D9D9"/>
              </a:buClr>
              <a:buSzPts val="2600"/>
              <a:buFont typeface="Barlow"/>
              <a:buChar char="▪"/>
              <a:defRPr sz="2600">
                <a:solidFill>
                  <a:srgbClr val="434343"/>
                </a:solidFill>
                <a:latin typeface="Barlow"/>
                <a:ea typeface="Barlow"/>
                <a:cs typeface="Barlow"/>
                <a:sym typeface="Barlow"/>
              </a:defRPr>
            </a:lvl1pPr>
            <a:lvl2pPr marL="914400" lvl="1"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2pPr>
            <a:lvl3pPr marL="1371600" lvl="2"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3pPr>
            <a:lvl4pPr marL="1828800" lvl="3"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4pPr>
            <a:lvl5pPr marL="2286000" lvl="4"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5pPr>
            <a:lvl6pPr marL="2743200" lvl="5"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6pPr>
            <a:lvl7pPr marL="3200400" lvl="6"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7pPr>
            <a:lvl8pPr marL="3657600" lvl="7"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8pPr>
            <a:lvl9pPr marL="4114800" lvl="8"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9pPr>
          </a:lstStyle>
          <a:p>
            <a:endParaRPr/>
          </a:p>
        </p:txBody>
      </p:sp>
      <p:sp>
        <p:nvSpPr>
          <p:cNvPr id="8" name="Google Shape;8;p1"/>
          <p:cNvSpPr txBox="1">
            <a:spLocks noGrp="1"/>
          </p:cNvSpPr>
          <p:nvPr>
            <p:ph type="sldNum" idx="12"/>
          </p:nvPr>
        </p:nvSpPr>
        <p:spPr>
          <a:xfrm>
            <a:off x="11667200" y="5808300"/>
            <a:ext cx="524800" cy="524800"/>
          </a:xfrm>
          <a:prstGeom prst="rect">
            <a:avLst/>
          </a:prstGeom>
          <a:noFill/>
          <a:ln>
            <a:noFill/>
          </a:ln>
        </p:spPr>
        <p:txBody>
          <a:bodyPr spcFirstLastPara="1" wrap="square" lIns="91425" tIns="91425" rIns="91425" bIns="91425" anchor="ctr" anchorCtr="0">
            <a:noAutofit/>
          </a:bodyPr>
          <a:lstStyle>
            <a:lvl1pPr lvl="0" algn="ctr">
              <a:buNone/>
              <a:defRPr sz="1600" b="1">
                <a:solidFill>
                  <a:srgbClr val="FFFFFF"/>
                </a:solidFill>
                <a:latin typeface="Barlow"/>
                <a:ea typeface="Barlow"/>
                <a:cs typeface="Barlow"/>
                <a:sym typeface="Barlow"/>
              </a:defRPr>
            </a:lvl1pPr>
            <a:lvl2pPr lvl="1" algn="ctr">
              <a:buNone/>
              <a:defRPr sz="1600" b="1">
                <a:solidFill>
                  <a:srgbClr val="FFFFFF"/>
                </a:solidFill>
                <a:latin typeface="Barlow"/>
                <a:ea typeface="Barlow"/>
                <a:cs typeface="Barlow"/>
                <a:sym typeface="Barlow"/>
              </a:defRPr>
            </a:lvl2pPr>
            <a:lvl3pPr lvl="2" algn="ctr">
              <a:buNone/>
              <a:defRPr sz="1600" b="1">
                <a:solidFill>
                  <a:srgbClr val="FFFFFF"/>
                </a:solidFill>
                <a:latin typeface="Barlow"/>
                <a:ea typeface="Barlow"/>
                <a:cs typeface="Barlow"/>
                <a:sym typeface="Barlow"/>
              </a:defRPr>
            </a:lvl3pPr>
            <a:lvl4pPr lvl="3" algn="ctr">
              <a:buNone/>
              <a:defRPr sz="1600" b="1">
                <a:solidFill>
                  <a:srgbClr val="FFFFFF"/>
                </a:solidFill>
                <a:latin typeface="Barlow"/>
                <a:ea typeface="Barlow"/>
                <a:cs typeface="Barlow"/>
                <a:sym typeface="Barlow"/>
              </a:defRPr>
            </a:lvl4pPr>
            <a:lvl5pPr lvl="4" algn="ctr">
              <a:buNone/>
              <a:defRPr sz="1600" b="1">
                <a:solidFill>
                  <a:srgbClr val="FFFFFF"/>
                </a:solidFill>
                <a:latin typeface="Barlow"/>
                <a:ea typeface="Barlow"/>
                <a:cs typeface="Barlow"/>
                <a:sym typeface="Barlow"/>
              </a:defRPr>
            </a:lvl5pPr>
            <a:lvl6pPr lvl="5" algn="ctr">
              <a:buNone/>
              <a:defRPr sz="1600" b="1">
                <a:solidFill>
                  <a:srgbClr val="FFFFFF"/>
                </a:solidFill>
                <a:latin typeface="Barlow"/>
                <a:ea typeface="Barlow"/>
                <a:cs typeface="Barlow"/>
                <a:sym typeface="Barlow"/>
              </a:defRPr>
            </a:lvl6pPr>
            <a:lvl7pPr lvl="6" algn="ctr">
              <a:buNone/>
              <a:defRPr sz="1600" b="1">
                <a:solidFill>
                  <a:srgbClr val="FFFFFF"/>
                </a:solidFill>
                <a:latin typeface="Barlow"/>
                <a:ea typeface="Barlow"/>
                <a:cs typeface="Barlow"/>
                <a:sym typeface="Barlow"/>
              </a:defRPr>
            </a:lvl7pPr>
            <a:lvl8pPr lvl="7" algn="ctr">
              <a:buNone/>
              <a:defRPr sz="1600" b="1">
                <a:solidFill>
                  <a:srgbClr val="FFFFFF"/>
                </a:solidFill>
                <a:latin typeface="Barlow"/>
                <a:ea typeface="Barlow"/>
                <a:cs typeface="Barlow"/>
                <a:sym typeface="Barlow"/>
              </a:defRPr>
            </a:lvl8pPr>
            <a:lvl9pPr lvl="8" algn="ctr">
              <a:buNone/>
              <a:defRPr sz="1600" b="1">
                <a:solidFill>
                  <a:srgbClr val="FFFFFF"/>
                </a:solidFill>
                <a:latin typeface="Barlow"/>
                <a:ea typeface="Barlow"/>
                <a:cs typeface="Barlow"/>
                <a:sym typeface="Barlow"/>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275866906"/>
      </p:ext>
    </p:extLst>
  </p:cSld>
  <p:clrMap bg1="lt1" tx1="dk1" bg2="dk2" tx2="lt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5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12.xml"/><Relationship Id="rId1" Type="http://schemas.openxmlformats.org/officeDocument/2006/relationships/tags" Target="../tags/tag1.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slide" Target="slide7.xml"/><Relationship Id="rId18" Type="http://schemas.openxmlformats.org/officeDocument/2006/relationships/image" Target="../media/image14.png"/><Relationship Id="rId3" Type="http://schemas.openxmlformats.org/officeDocument/2006/relationships/image" Target="../media/image2.jpeg"/><Relationship Id="rId21" Type="http://schemas.openxmlformats.org/officeDocument/2006/relationships/image" Target="../media/image16.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slide" Target="slide4.xml"/><Relationship Id="rId2" Type="http://schemas.openxmlformats.org/officeDocument/2006/relationships/audio" Target="../media/audio1.wav"/><Relationship Id="rId16" Type="http://schemas.openxmlformats.org/officeDocument/2006/relationships/image" Target="../media/image13.png"/><Relationship Id="rId20" Type="http://schemas.openxmlformats.org/officeDocument/2006/relationships/slide" Target="slide5.xml"/><Relationship Id="rId1" Type="http://schemas.openxmlformats.org/officeDocument/2006/relationships/slideLayout" Target="../slideLayouts/slideLayout70.xml"/><Relationship Id="rId6" Type="http://schemas.openxmlformats.org/officeDocument/2006/relationships/image" Target="../media/image5.png"/><Relationship Id="rId11" Type="http://schemas.openxmlformats.org/officeDocument/2006/relationships/image" Target="../media/image10.gif"/><Relationship Id="rId5" Type="http://schemas.openxmlformats.org/officeDocument/2006/relationships/image" Target="../media/image4.png"/><Relationship Id="rId15" Type="http://schemas.openxmlformats.org/officeDocument/2006/relationships/slide" Target="slide3.xml"/><Relationship Id="rId10" Type="http://schemas.openxmlformats.org/officeDocument/2006/relationships/image" Target="../media/image9.gif"/><Relationship Id="rId19" Type="http://schemas.openxmlformats.org/officeDocument/2006/relationships/image" Target="../media/image15.gif"/><Relationship Id="rId4" Type="http://schemas.openxmlformats.org/officeDocument/2006/relationships/image" Target="../media/image3.png"/><Relationship Id="rId9" Type="http://schemas.openxmlformats.org/officeDocument/2006/relationships/image" Target="../media/image8.gif"/><Relationship Id="rId14" Type="http://schemas.openxmlformats.org/officeDocument/2006/relationships/image" Target="../media/image12.png"/><Relationship Id="rId22" Type="http://schemas.openxmlformats.org/officeDocument/2006/relationships/slide" Target="slide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3.xm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upload.wikimedia.org/wikipedia/commons/e/e7/Flag_of_Viet_Nam_Peoples_Army.svg" TargetMode="External"/><Relationship Id="rId1" Type="http://schemas.openxmlformats.org/officeDocument/2006/relationships/slideLayout" Target="../slideLayouts/slideLayout42.xml"/><Relationship Id="rId5" Type="http://schemas.openxmlformats.org/officeDocument/2006/relationships/image" Target="../media/image33.jpe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59.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2.xml"/><Relationship Id="rId5" Type="http://schemas.openxmlformats.org/officeDocument/2006/relationships/image" Target="../media/image41.png"/><Relationship Id="rId4" Type="http://schemas.openxmlformats.org/officeDocument/2006/relationships/image" Target="../media/image40.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59.xml"/><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47.svg"/><Relationship Id="rId2" Type="http://schemas.openxmlformats.org/officeDocument/2006/relationships/slideLayout" Target="../slideLayouts/slideLayout36.xml"/><Relationship Id="rId1" Type="http://schemas.openxmlformats.org/officeDocument/2006/relationships/tags" Target="../tags/tag2.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33.jpe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2.wav"/><Relationship Id="rId1" Type="http://schemas.openxmlformats.org/officeDocument/2006/relationships/slideLayout" Target="../slideLayouts/slideLayout70.xml"/><Relationship Id="rId5" Type="http://schemas.openxmlformats.org/officeDocument/2006/relationships/image" Target="../media/image18.png"/><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4.xml"/></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4.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4.xml"/></Relationships>
</file>

<file path=ppt/slides/_rels/slide3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2.wav"/><Relationship Id="rId1" Type="http://schemas.openxmlformats.org/officeDocument/2006/relationships/slideLayout" Target="../slideLayouts/slideLayout70.xml"/><Relationship Id="rId5" Type="http://schemas.openxmlformats.org/officeDocument/2006/relationships/image" Target="../media/image18.png"/><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2.wav"/><Relationship Id="rId1" Type="http://schemas.openxmlformats.org/officeDocument/2006/relationships/slideLayout" Target="../slideLayouts/slideLayout70.xml"/><Relationship Id="rId5" Type="http://schemas.openxmlformats.org/officeDocument/2006/relationships/image" Target="../media/image18.png"/><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2.wav"/><Relationship Id="rId1" Type="http://schemas.openxmlformats.org/officeDocument/2006/relationships/slideLayout" Target="../slideLayouts/slideLayout70.xml"/><Relationship Id="rId5" Type="http://schemas.openxmlformats.org/officeDocument/2006/relationships/image" Target="../media/image18.png"/><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FE75C63-08D6-714D-BA19-32EA60485F6A}"/>
              </a:ext>
            </a:extLst>
          </p:cNvPr>
          <p:cNvSpPr/>
          <p:nvPr/>
        </p:nvSpPr>
        <p:spPr>
          <a:xfrm>
            <a:off x="3369935" y="2967335"/>
            <a:ext cx="5452134" cy="1107996"/>
          </a:xfrm>
          <a:prstGeom prst="rect">
            <a:avLst/>
          </a:prstGeom>
          <a:noFill/>
        </p:spPr>
        <p:txBody>
          <a:bodyPr wrap="none" lIns="91440" tIns="45720" rIns="91440" bIns="45720">
            <a:spAutoFit/>
          </a:bodyPr>
          <a:lstStyle/>
          <a:p>
            <a:pPr algn="ctr"/>
            <a:r>
              <a:rPr lang="en-US" sz="6600" b="1" cap="none" spc="0" dirty="0">
                <a:ln w="0"/>
                <a:solidFill>
                  <a:srgbClr val="FF0000"/>
                </a:solidFill>
                <a:effectLst/>
                <a:latin typeface="Times New Roman" panose="02020603050405020304" pitchFamily="18" charset="0"/>
                <a:cs typeface="Times New Roman" panose="02020603050405020304" pitchFamily="18" charset="0"/>
              </a:rPr>
              <a:t>KHỞI ĐỘNG </a:t>
            </a:r>
          </a:p>
        </p:txBody>
      </p:sp>
    </p:spTree>
    <p:extLst>
      <p:ext uri="{BB962C8B-B14F-4D97-AF65-F5344CB8AC3E}">
        <p14:creationId xmlns:p14="http://schemas.microsoft.com/office/powerpoint/2010/main" val="2554476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891009C-05DA-944A-8D25-A6212CAB93CD}"/>
              </a:ext>
            </a:extLst>
          </p:cNvPr>
          <p:cNvGrpSpPr/>
          <p:nvPr/>
        </p:nvGrpSpPr>
        <p:grpSpPr>
          <a:xfrm>
            <a:off x="0" y="0"/>
            <a:ext cx="12192000" cy="6858000"/>
            <a:chOff x="0" y="197"/>
            <a:chExt cx="9144000" cy="5111553"/>
          </a:xfrm>
        </p:grpSpPr>
        <p:pic>
          <p:nvPicPr>
            <p:cNvPr id="52226" name="Picture 2" descr="Bản đồ xâm lược của Nga năm 1941">
              <a:extLst>
                <a:ext uri="{FF2B5EF4-FFF2-40B4-BE49-F238E27FC236}">
                  <a16:creationId xmlns:a16="http://schemas.microsoft.com/office/drawing/2014/main" id="{AA82852F-7DDE-0245-AE09-C2F351E267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7"/>
              <a:ext cx="9144000" cy="511155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2E544608-2D3E-5A4C-8D4B-6A8A451EE371}"/>
                </a:ext>
              </a:extLst>
            </p:cNvPr>
            <p:cNvSpPr/>
            <p:nvPr/>
          </p:nvSpPr>
          <p:spPr>
            <a:xfrm>
              <a:off x="909637" y="3767137"/>
              <a:ext cx="1390650" cy="471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r>
                <a:rPr lang="en-VN" sz="4800" b="1" kern="0" dirty="0">
                  <a:solidFill>
                    <a:srgbClr val="FFFFFF"/>
                  </a:solidFill>
                  <a:latin typeface="Times New Roman" panose="02020603050405020304" pitchFamily="18" charset="0"/>
                  <a:cs typeface="Times New Roman" panose="02020603050405020304" pitchFamily="18" charset="0"/>
                  <a:sym typeface="Arial"/>
                </a:rPr>
                <a:t>Đức</a:t>
              </a:r>
            </a:p>
          </p:txBody>
        </p:sp>
        <p:sp>
          <p:nvSpPr>
            <p:cNvPr id="4" name="Rectangle 3">
              <a:extLst>
                <a:ext uri="{FF2B5EF4-FFF2-40B4-BE49-F238E27FC236}">
                  <a16:creationId xmlns:a16="http://schemas.microsoft.com/office/drawing/2014/main" id="{4EEC19EE-9439-8845-9EDC-5CC6C082E328}"/>
                </a:ext>
              </a:extLst>
            </p:cNvPr>
            <p:cNvSpPr/>
            <p:nvPr/>
          </p:nvSpPr>
          <p:spPr>
            <a:xfrm>
              <a:off x="6343650" y="604837"/>
              <a:ext cx="2800350" cy="471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r>
                <a:rPr lang="en-VN" sz="5867" b="1" kern="0" dirty="0">
                  <a:ln>
                    <a:solidFill>
                      <a:srgbClr val="FFFF00"/>
                    </a:solidFill>
                  </a:ln>
                  <a:solidFill>
                    <a:srgbClr val="FFFFFF"/>
                  </a:solidFill>
                  <a:latin typeface="Times New Roman" panose="02020603050405020304" pitchFamily="18" charset="0"/>
                  <a:cs typeface="Times New Roman" panose="02020603050405020304" pitchFamily="18" charset="0"/>
                  <a:sym typeface="Arial"/>
                </a:rPr>
                <a:t>Liên Xô</a:t>
              </a:r>
            </a:p>
          </p:txBody>
        </p:sp>
      </p:grpSp>
    </p:spTree>
    <p:extLst>
      <p:ext uri="{BB962C8B-B14F-4D97-AF65-F5344CB8AC3E}">
        <p14:creationId xmlns:p14="http://schemas.microsoft.com/office/powerpoint/2010/main" val="6946535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grpSp>
        <p:nvGrpSpPr>
          <p:cNvPr id="752" name="Google Shape;752;p39"/>
          <p:cNvGrpSpPr/>
          <p:nvPr/>
        </p:nvGrpSpPr>
        <p:grpSpPr>
          <a:xfrm>
            <a:off x="10982167" y="5473927"/>
            <a:ext cx="668741" cy="760573"/>
            <a:chOff x="10190200" y="4253570"/>
            <a:chExt cx="501556" cy="570430"/>
          </a:xfrm>
        </p:grpSpPr>
        <p:sp>
          <p:nvSpPr>
            <p:cNvPr id="753" name="Google Shape;753;p39"/>
            <p:cNvSpPr/>
            <p:nvPr/>
          </p:nvSpPr>
          <p:spPr>
            <a:xfrm>
              <a:off x="10440975" y="4253570"/>
              <a:ext cx="250781" cy="250235"/>
            </a:xfrm>
            <a:custGeom>
              <a:avLst/>
              <a:gdLst/>
              <a:ahLst/>
              <a:cxnLst/>
              <a:rect l="l" t="t" r="r" b="b"/>
              <a:pathLst>
                <a:path w="14257" h="14226" extrusionOk="0">
                  <a:moveTo>
                    <a:pt x="7160" y="4895"/>
                  </a:moveTo>
                  <a:cubicBezTo>
                    <a:pt x="8066" y="4895"/>
                    <a:pt x="8891" y="5467"/>
                    <a:pt x="9180" y="6383"/>
                  </a:cubicBezTo>
                  <a:cubicBezTo>
                    <a:pt x="9575" y="7508"/>
                    <a:pt x="8967" y="8724"/>
                    <a:pt x="7812" y="9119"/>
                  </a:cubicBezTo>
                  <a:cubicBezTo>
                    <a:pt x="7591" y="9191"/>
                    <a:pt x="7367" y="9225"/>
                    <a:pt x="7145" y="9225"/>
                  </a:cubicBezTo>
                  <a:cubicBezTo>
                    <a:pt x="6241" y="9225"/>
                    <a:pt x="5394" y="8655"/>
                    <a:pt x="5077" y="7751"/>
                  </a:cubicBezTo>
                  <a:cubicBezTo>
                    <a:pt x="4712" y="6596"/>
                    <a:pt x="5320" y="5380"/>
                    <a:pt x="6444" y="5016"/>
                  </a:cubicBezTo>
                  <a:cubicBezTo>
                    <a:pt x="6683" y="4934"/>
                    <a:pt x="6924" y="4895"/>
                    <a:pt x="7160" y="4895"/>
                  </a:cubicBezTo>
                  <a:close/>
                  <a:moveTo>
                    <a:pt x="6080" y="0"/>
                  </a:moveTo>
                  <a:lnTo>
                    <a:pt x="3526" y="851"/>
                  </a:lnTo>
                  <a:lnTo>
                    <a:pt x="4226" y="2827"/>
                  </a:lnTo>
                  <a:cubicBezTo>
                    <a:pt x="3830" y="3101"/>
                    <a:pt x="3526" y="3374"/>
                    <a:pt x="3222" y="3709"/>
                  </a:cubicBezTo>
                  <a:lnTo>
                    <a:pt x="1368" y="2797"/>
                  </a:lnTo>
                  <a:lnTo>
                    <a:pt x="183" y="5228"/>
                  </a:lnTo>
                  <a:lnTo>
                    <a:pt x="2037" y="6140"/>
                  </a:lnTo>
                  <a:cubicBezTo>
                    <a:pt x="1976" y="6566"/>
                    <a:pt x="1946" y="7022"/>
                    <a:pt x="1976" y="7478"/>
                  </a:cubicBezTo>
                  <a:lnTo>
                    <a:pt x="0" y="8146"/>
                  </a:lnTo>
                  <a:lnTo>
                    <a:pt x="852" y="10700"/>
                  </a:lnTo>
                  <a:lnTo>
                    <a:pt x="2827" y="10031"/>
                  </a:lnTo>
                  <a:cubicBezTo>
                    <a:pt x="3101" y="10396"/>
                    <a:pt x="3374" y="10700"/>
                    <a:pt x="3709" y="11004"/>
                  </a:cubicBezTo>
                  <a:lnTo>
                    <a:pt x="2797" y="12858"/>
                  </a:lnTo>
                  <a:lnTo>
                    <a:pt x="5229" y="14043"/>
                  </a:lnTo>
                  <a:lnTo>
                    <a:pt x="6140" y="12189"/>
                  </a:lnTo>
                  <a:cubicBezTo>
                    <a:pt x="6441" y="12232"/>
                    <a:pt x="6757" y="12275"/>
                    <a:pt x="7078" y="12275"/>
                  </a:cubicBezTo>
                  <a:cubicBezTo>
                    <a:pt x="7211" y="12275"/>
                    <a:pt x="7344" y="12268"/>
                    <a:pt x="7478" y="12250"/>
                  </a:cubicBezTo>
                  <a:lnTo>
                    <a:pt x="8147" y="14225"/>
                  </a:lnTo>
                  <a:lnTo>
                    <a:pt x="10700" y="13374"/>
                  </a:lnTo>
                  <a:lnTo>
                    <a:pt x="10031" y="11399"/>
                  </a:lnTo>
                  <a:cubicBezTo>
                    <a:pt x="10396" y="11125"/>
                    <a:pt x="10700" y="10852"/>
                    <a:pt x="11004" y="10517"/>
                  </a:cubicBezTo>
                  <a:lnTo>
                    <a:pt x="12858" y="11429"/>
                  </a:lnTo>
                  <a:lnTo>
                    <a:pt x="14043" y="8997"/>
                  </a:lnTo>
                  <a:lnTo>
                    <a:pt x="12189" y="8086"/>
                  </a:lnTo>
                  <a:cubicBezTo>
                    <a:pt x="12280" y="7660"/>
                    <a:pt x="12311" y="7204"/>
                    <a:pt x="12280" y="6748"/>
                  </a:cubicBezTo>
                  <a:lnTo>
                    <a:pt x="14256" y="6079"/>
                  </a:lnTo>
                  <a:lnTo>
                    <a:pt x="13375" y="3526"/>
                  </a:lnTo>
                  <a:lnTo>
                    <a:pt x="11399" y="4195"/>
                  </a:lnTo>
                  <a:cubicBezTo>
                    <a:pt x="11125" y="3830"/>
                    <a:pt x="10852" y="3526"/>
                    <a:pt x="10517" y="3222"/>
                  </a:cubicBezTo>
                  <a:lnTo>
                    <a:pt x="11429" y="1368"/>
                  </a:lnTo>
                  <a:lnTo>
                    <a:pt x="8998" y="183"/>
                  </a:lnTo>
                  <a:lnTo>
                    <a:pt x="8086" y="2037"/>
                  </a:lnTo>
                  <a:cubicBezTo>
                    <a:pt x="7785" y="1994"/>
                    <a:pt x="7469" y="1951"/>
                    <a:pt x="7148" y="1951"/>
                  </a:cubicBezTo>
                  <a:cubicBezTo>
                    <a:pt x="7015" y="1951"/>
                    <a:pt x="6882" y="1958"/>
                    <a:pt x="6748" y="1976"/>
                  </a:cubicBezTo>
                  <a:lnTo>
                    <a:pt x="6080" y="0"/>
                  </a:lnTo>
                  <a:close/>
                </a:path>
              </a:pathLst>
            </a:custGeom>
            <a:solidFill>
              <a:schemeClr val="accent3"/>
            </a:solidFill>
            <a:ln>
              <a:noFill/>
            </a:ln>
            <a:effectLst>
              <a:outerShdw blurRad="57150" dist="57150" dir="5400000" algn="bl" rotWithShape="0">
                <a:schemeClr val="dk1">
                  <a:alpha val="16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4" name="Google Shape;754;p39"/>
            <p:cNvSpPr/>
            <p:nvPr/>
          </p:nvSpPr>
          <p:spPr>
            <a:xfrm>
              <a:off x="10190200" y="4573225"/>
              <a:ext cx="250775" cy="250775"/>
            </a:xfrm>
            <a:custGeom>
              <a:avLst/>
              <a:gdLst/>
              <a:ahLst/>
              <a:cxnLst/>
              <a:rect l="l" t="t" r="r" b="b"/>
              <a:pathLst>
                <a:path w="10031" h="10031" extrusionOk="0">
                  <a:moveTo>
                    <a:pt x="5047" y="3455"/>
                  </a:moveTo>
                  <a:cubicBezTo>
                    <a:pt x="5309" y="3455"/>
                    <a:pt x="5573" y="3526"/>
                    <a:pt x="5806" y="3678"/>
                  </a:cubicBezTo>
                  <a:cubicBezTo>
                    <a:pt x="6535" y="4134"/>
                    <a:pt x="6778" y="5046"/>
                    <a:pt x="6353" y="5775"/>
                  </a:cubicBezTo>
                  <a:cubicBezTo>
                    <a:pt x="6074" y="6254"/>
                    <a:pt x="5572" y="6523"/>
                    <a:pt x="5055" y="6523"/>
                  </a:cubicBezTo>
                  <a:cubicBezTo>
                    <a:pt x="4783" y="6523"/>
                    <a:pt x="4507" y="6449"/>
                    <a:pt x="4256" y="6292"/>
                  </a:cubicBezTo>
                  <a:cubicBezTo>
                    <a:pt x="3526" y="5897"/>
                    <a:pt x="3283" y="4924"/>
                    <a:pt x="3739" y="4225"/>
                  </a:cubicBezTo>
                  <a:cubicBezTo>
                    <a:pt x="4002" y="3739"/>
                    <a:pt x="4522" y="3455"/>
                    <a:pt x="5047" y="3455"/>
                  </a:cubicBezTo>
                  <a:close/>
                  <a:moveTo>
                    <a:pt x="4681" y="0"/>
                  </a:moveTo>
                  <a:lnTo>
                    <a:pt x="2857" y="456"/>
                  </a:lnTo>
                  <a:lnTo>
                    <a:pt x="3222" y="1854"/>
                  </a:lnTo>
                  <a:cubicBezTo>
                    <a:pt x="2979" y="2006"/>
                    <a:pt x="2705" y="2189"/>
                    <a:pt x="2462" y="2432"/>
                  </a:cubicBezTo>
                  <a:lnTo>
                    <a:pt x="1216" y="1672"/>
                  </a:lnTo>
                  <a:lnTo>
                    <a:pt x="274" y="3313"/>
                  </a:lnTo>
                  <a:lnTo>
                    <a:pt x="1520" y="4073"/>
                  </a:lnTo>
                  <a:cubicBezTo>
                    <a:pt x="1459" y="4377"/>
                    <a:pt x="1398" y="4681"/>
                    <a:pt x="1398" y="4985"/>
                  </a:cubicBezTo>
                  <a:lnTo>
                    <a:pt x="0" y="5350"/>
                  </a:lnTo>
                  <a:lnTo>
                    <a:pt x="456" y="7173"/>
                  </a:lnTo>
                  <a:lnTo>
                    <a:pt x="1854" y="6809"/>
                  </a:lnTo>
                  <a:cubicBezTo>
                    <a:pt x="2006" y="7052"/>
                    <a:pt x="2189" y="7325"/>
                    <a:pt x="2432" y="7569"/>
                  </a:cubicBezTo>
                  <a:lnTo>
                    <a:pt x="1672" y="8815"/>
                  </a:lnTo>
                  <a:lnTo>
                    <a:pt x="3313" y="9757"/>
                  </a:lnTo>
                  <a:lnTo>
                    <a:pt x="4073" y="8511"/>
                  </a:lnTo>
                  <a:cubicBezTo>
                    <a:pt x="4377" y="8572"/>
                    <a:pt x="4681" y="8632"/>
                    <a:pt x="4985" y="8632"/>
                  </a:cubicBezTo>
                  <a:lnTo>
                    <a:pt x="5350" y="10031"/>
                  </a:lnTo>
                  <a:lnTo>
                    <a:pt x="7174" y="9575"/>
                  </a:lnTo>
                  <a:lnTo>
                    <a:pt x="6809" y="8176"/>
                  </a:lnTo>
                  <a:cubicBezTo>
                    <a:pt x="7052" y="8024"/>
                    <a:pt x="7326" y="7812"/>
                    <a:pt x="7569" y="7599"/>
                  </a:cubicBezTo>
                  <a:lnTo>
                    <a:pt x="8815" y="8359"/>
                  </a:lnTo>
                  <a:lnTo>
                    <a:pt x="9757" y="6717"/>
                  </a:lnTo>
                  <a:lnTo>
                    <a:pt x="8511" y="5958"/>
                  </a:lnTo>
                  <a:cubicBezTo>
                    <a:pt x="8572" y="5654"/>
                    <a:pt x="8633" y="5350"/>
                    <a:pt x="8633" y="5046"/>
                  </a:cubicBezTo>
                  <a:lnTo>
                    <a:pt x="10031" y="4681"/>
                  </a:lnTo>
                  <a:lnTo>
                    <a:pt x="9575" y="2857"/>
                  </a:lnTo>
                  <a:lnTo>
                    <a:pt x="8177" y="3222"/>
                  </a:lnTo>
                  <a:cubicBezTo>
                    <a:pt x="8025" y="2948"/>
                    <a:pt x="7842" y="2705"/>
                    <a:pt x="7599" y="2462"/>
                  </a:cubicBezTo>
                  <a:lnTo>
                    <a:pt x="8359" y="1216"/>
                  </a:lnTo>
                  <a:lnTo>
                    <a:pt x="6718" y="274"/>
                  </a:lnTo>
                  <a:lnTo>
                    <a:pt x="5958" y="1520"/>
                  </a:lnTo>
                  <a:cubicBezTo>
                    <a:pt x="5654" y="1429"/>
                    <a:pt x="5350" y="1398"/>
                    <a:pt x="5046" y="1398"/>
                  </a:cubicBezTo>
                  <a:lnTo>
                    <a:pt x="4681" y="0"/>
                  </a:lnTo>
                  <a:close/>
                </a:path>
              </a:pathLst>
            </a:custGeom>
            <a:solidFill>
              <a:schemeClr val="accent1"/>
            </a:solidFill>
            <a:ln>
              <a:noFill/>
            </a:ln>
            <a:effectLst>
              <a:outerShdw blurRad="57150" dist="47625" dir="5400000" algn="bl" rotWithShape="0">
                <a:schemeClr val="dk1">
                  <a:alpha val="15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1" name="Rectangle 10">
            <a:extLst>
              <a:ext uri="{FF2B5EF4-FFF2-40B4-BE49-F238E27FC236}">
                <a16:creationId xmlns:a16="http://schemas.microsoft.com/office/drawing/2014/main" id="{266A59E5-CC34-8F4C-A4F2-306CA7C352CA}"/>
              </a:ext>
            </a:extLst>
          </p:cNvPr>
          <p:cNvSpPr/>
          <p:nvPr/>
        </p:nvSpPr>
        <p:spPr>
          <a:xfrm>
            <a:off x="546852" y="1036542"/>
            <a:ext cx="8517070" cy="584775"/>
          </a:xfrm>
          <a:prstGeom prst="rect">
            <a:avLst/>
          </a:prstGeom>
        </p:spPr>
        <p:txBody>
          <a:bodyPr wrap="square">
            <a:spAutoFit/>
          </a:bodyPr>
          <a:lstStyle/>
          <a:p>
            <a:pPr lvl="0" fontAlgn="base">
              <a:spcBef>
                <a:spcPct val="0"/>
              </a:spcBef>
              <a:spcAft>
                <a:spcPct val="0"/>
              </a:spcAft>
            </a:pPr>
            <a:r>
              <a:rPr lang="en-US" altLang="en-VN" sz="3200" b="1" dirty="0">
                <a:solidFill>
                  <a:srgbClr val="C00000"/>
                </a:solidFill>
                <a:latin typeface="Times New Roman" panose="02020603050405020304" pitchFamily="18" charset="0"/>
                <a:cs typeface="Times New Roman" panose="02020603050405020304" pitchFamily="18" charset="0"/>
              </a:rPr>
              <a:t>I. </a:t>
            </a:r>
            <a:r>
              <a:rPr lang="en-US" altLang="en-VN" sz="3200" b="1" dirty="0" err="1">
                <a:solidFill>
                  <a:srgbClr val="C00000"/>
                </a:solidFill>
                <a:latin typeface="Times New Roman" panose="02020603050405020304" pitchFamily="18" charset="0"/>
                <a:cs typeface="Times New Roman" panose="02020603050405020304" pitchFamily="18" charset="0"/>
              </a:rPr>
              <a:t>Mặt</a:t>
            </a:r>
            <a:r>
              <a:rPr lang="en-US" altLang="en-VN" sz="3200" b="1" dirty="0">
                <a:solidFill>
                  <a:srgbClr val="C00000"/>
                </a:solidFill>
                <a:latin typeface="Times New Roman" panose="02020603050405020304" pitchFamily="18" charset="0"/>
                <a:cs typeface="Times New Roman" panose="02020603050405020304" pitchFamily="18" charset="0"/>
              </a:rPr>
              <a:t> </a:t>
            </a:r>
            <a:r>
              <a:rPr lang="en-US" altLang="en-VN" sz="3200" b="1" dirty="0" err="1">
                <a:solidFill>
                  <a:srgbClr val="C00000"/>
                </a:solidFill>
                <a:latin typeface="Times New Roman" panose="02020603050405020304" pitchFamily="18" charset="0"/>
                <a:cs typeface="Times New Roman" panose="02020603050405020304" pitchFamily="18" charset="0"/>
              </a:rPr>
              <a:t>trận</a:t>
            </a:r>
            <a:r>
              <a:rPr lang="en-US" altLang="en-VN" sz="3200" b="1" dirty="0">
                <a:solidFill>
                  <a:srgbClr val="C00000"/>
                </a:solidFill>
                <a:latin typeface="Times New Roman" panose="02020603050405020304" pitchFamily="18" charset="0"/>
                <a:cs typeface="Times New Roman" panose="02020603050405020304" pitchFamily="18" charset="0"/>
              </a:rPr>
              <a:t> </a:t>
            </a:r>
            <a:r>
              <a:rPr lang="en-US" altLang="en-VN" sz="3200" b="1" dirty="0" err="1">
                <a:solidFill>
                  <a:srgbClr val="C00000"/>
                </a:solidFill>
                <a:latin typeface="Times New Roman" panose="02020603050405020304" pitchFamily="18" charset="0"/>
                <a:cs typeface="Times New Roman" panose="02020603050405020304" pitchFamily="18" charset="0"/>
              </a:rPr>
              <a:t>Việt</a:t>
            </a:r>
            <a:r>
              <a:rPr lang="en-US" altLang="en-VN" sz="3200" b="1" dirty="0">
                <a:solidFill>
                  <a:srgbClr val="C00000"/>
                </a:solidFill>
                <a:latin typeface="Times New Roman" panose="02020603050405020304" pitchFamily="18" charset="0"/>
                <a:cs typeface="Times New Roman" panose="02020603050405020304" pitchFamily="18" charset="0"/>
              </a:rPr>
              <a:t> Minh ra </a:t>
            </a:r>
            <a:r>
              <a:rPr lang="en-US" altLang="en-VN" sz="3200" b="1" dirty="0" err="1">
                <a:solidFill>
                  <a:srgbClr val="C00000"/>
                </a:solidFill>
                <a:latin typeface="Times New Roman" panose="02020603050405020304" pitchFamily="18" charset="0"/>
                <a:cs typeface="Times New Roman" panose="02020603050405020304" pitchFamily="18" charset="0"/>
              </a:rPr>
              <a:t>đời</a:t>
            </a:r>
            <a:r>
              <a:rPr lang="en-US" altLang="en-VN" sz="3200" b="1" dirty="0">
                <a:solidFill>
                  <a:srgbClr val="C00000"/>
                </a:solidFill>
                <a:latin typeface="Times New Roman" panose="02020603050405020304" pitchFamily="18" charset="0"/>
                <a:cs typeface="Times New Roman" panose="02020603050405020304" pitchFamily="18" charset="0"/>
              </a:rPr>
              <a:t> ( 19/5/1941)</a:t>
            </a:r>
          </a:p>
        </p:txBody>
      </p:sp>
      <p:sp>
        <p:nvSpPr>
          <p:cNvPr id="6" name="TextBox 5">
            <a:extLst>
              <a:ext uri="{FF2B5EF4-FFF2-40B4-BE49-F238E27FC236}">
                <a16:creationId xmlns:a16="http://schemas.microsoft.com/office/drawing/2014/main" id="{4E21FC35-3926-3047-B11A-8EA113C583C3}"/>
              </a:ext>
            </a:extLst>
          </p:cNvPr>
          <p:cNvSpPr txBox="1"/>
          <p:nvPr/>
        </p:nvSpPr>
        <p:spPr>
          <a:xfrm>
            <a:off x="728132" y="1633081"/>
            <a:ext cx="8039267" cy="584775"/>
          </a:xfrm>
          <a:prstGeom prst="rect">
            <a:avLst/>
          </a:prstGeom>
          <a:noFill/>
        </p:spPr>
        <p:txBody>
          <a:bodyPr wrap="square" rtlCol="0">
            <a:spAutoFit/>
          </a:bodyPr>
          <a:lstStyle/>
          <a:p>
            <a:r>
              <a:rPr lang="en-VN" sz="3200" b="1" dirty="0">
                <a:solidFill>
                  <a:srgbClr val="C00000"/>
                </a:solidFill>
                <a:latin typeface="Times New Roman" panose="02020603050405020304" pitchFamily="18" charset="0"/>
                <a:cs typeface="Times New Roman" panose="02020603050405020304" pitchFamily="18" charset="0"/>
              </a:rPr>
              <a:t>1. Hoàn cảnh ra đời của Mặt trận Việt Minh.</a:t>
            </a:r>
          </a:p>
        </p:txBody>
      </p:sp>
      <p:sp>
        <p:nvSpPr>
          <p:cNvPr id="13" name="TextBox 12">
            <a:extLst>
              <a:ext uri="{FF2B5EF4-FFF2-40B4-BE49-F238E27FC236}">
                <a16:creationId xmlns:a16="http://schemas.microsoft.com/office/drawing/2014/main" id="{C2F10C44-B13A-2B43-8707-49B2B2CCE0C7}"/>
              </a:ext>
            </a:extLst>
          </p:cNvPr>
          <p:cNvSpPr txBox="1"/>
          <p:nvPr/>
        </p:nvSpPr>
        <p:spPr>
          <a:xfrm>
            <a:off x="728132" y="2229620"/>
            <a:ext cx="2696470" cy="584775"/>
          </a:xfrm>
          <a:prstGeom prst="rect">
            <a:avLst/>
          </a:prstGeom>
          <a:noFill/>
        </p:spPr>
        <p:txBody>
          <a:bodyPr wrap="square" rtlCol="0">
            <a:spAutoFit/>
          </a:bodyPr>
          <a:lstStyle/>
          <a:p>
            <a:r>
              <a:rPr lang="en-VN" sz="3200" b="1" dirty="0">
                <a:solidFill>
                  <a:srgbClr val="C00000"/>
                </a:solidFill>
                <a:latin typeface="Times New Roman" panose="02020603050405020304" pitchFamily="18" charset="0"/>
                <a:cs typeface="Times New Roman" panose="02020603050405020304" pitchFamily="18" charset="0"/>
              </a:rPr>
              <a:t>a. </a:t>
            </a:r>
            <a:r>
              <a:rPr lang="en-US" sz="3200" b="1" dirty="0">
                <a:solidFill>
                  <a:srgbClr val="C00000"/>
                </a:solidFill>
                <a:latin typeface="Times New Roman" panose="02020603050405020304" pitchFamily="18" charset="0"/>
                <a:cs typeface="Times New Roman" panose="02020603050405020304" pitchFamily="18" charset="0"/>
              </a:rPr>
              <a:t>T</a:t>
            </a:r>
            <a:r>
              <a:rPr lang="en-VN" sz="3200" b="1" dirty="0">
                <a:solidFill>
                  <a:srgbClr val="C00000"/>
                </a:solidFill>
                <a:latin typeface="Times New Roman" panose="02020603050405020304" pitchFamily="18" charset="0"/>
                <a:cs typeface="Times New Roman" panose="02020603050405020304" pitchFamily="18" charset="0"/>
              </a:rPr>
              <a:t>hế giới</a:t>
            </a:r>
          </a:p>
        </p:txBody>
      </p:sp>
      <p:sp>
        <p:nvSpPr>
          <p:cNvPr id="10" name="TextBox 9">
            <a:extLst>
              <a:ext uri="{FF2B5EF4-FFF2-40B4-BE49-F238E27FC236}">
                <a16:creationId xmlns:a16="http://schemas.microsoft.com/office/drawing/2014/main" id="{6FEB42DE-4751-5C48-981B-E46C52F0381F}"/>
              </a:ext>
            </a:extLst>
          </p:cNvPr>
          <p:cNvSpPr txBox="1"/>
          <p:nvPr/>
        </p:nvSpPr>
        <p:spPr>
          <a:xfrm>
            <a:off x="728132" y="3465513"/>
            <a:ext cx="10922776" cy="1815882"/>
          </a:xfrm>
          <a:prstGeom prst="rect">
            <a:avLst/>
          </a:prstGeom>
          <a:noFill/>
        </p:spPr>
        <p:txBody>
          <a:bodyPr wrap="square" rtlCol="0">
            <a:spAutoFit/>
          </a:bodyPr>
          <a:lstStyle/>
          <a:p>
            <a:pPr algn="just"/>
            <a:r>
              <a:rPr lang="vi-VN" sz="2800" dirty="0">
                <a:solidFill>
                  <a:schemeClr val="tx1">
                    <a:lumMod val="50000"/>
                  </a:schemeClr>
                </a:solidFill>
                <a:latin typeface="Times New Roman" panose="02020603050405020304" pitchFamily="18" charset="0"/>
                <a:cs typeface="Times New Roman" panose="02020603050405020304" pitchFamily="18" charset="0"/>
              </a:rPr>
              <a:t>- Ngày 28/1/1941 Nguyễn Ái Quốc về nước trực tiếp lãnh đạo cách mạng Việt Nam</a:t>
            </a:r>
          </a:p>
          <a:p>
            <a:pPr algn="just"/>
            <a:r>
              <a:rPr lang="vi-VN" sz="2800" dirty="0">
                <a:solidFill>
                  <a:schemeClr val="tx1">
                    <a:lumMod val="50000"/>
                  </a:schemeClr>
                </a:solidFill>
                <a:latin typeface="Times New Roman" panose="02020603050405020304" pitchFamily="18" charset="0"/>
                <a:cs typeface="Times New Roman" panose="02020603050405020304" pitchFamily="18" charset="0"/>
              </a:rPr>
              <a:t>- Từ 10 -19/5/1941 Ban chấp hành trung ương Đảng triệu tập hội nghị lần VIII tại Pác Bó ( Hà Quảng – Cao Bằng).</a:t>
            </a:r>
          </a:p>
        </p:txBody>
      </p:sp>
      <p:grpSp>
        <p:nvGrpSpPr>
          <p:cNvPr id="9" name="Group 8">
            <a:extLst>
              <a:ext uri="{FF2B5EF4-FFF2-40B4-BE49-F238E27FC236}">
                <a16:creationId xmlns:a16="http://schemas.microsoft.com/office/drawing/2014/main" id="{D2543BCA-2251-E647-A90F-EA492E49BCB0}"/>
              </a:ext>
            </a:extLst>
          </p:cNvPr>
          <p:cNvGrpSpPr/>
          <p:nvPr/>
        </p:nvGrpSpPr>
        <p:grpSpPr>
          <a:xfrm>
            <a:off x="1258999" y="3465513"/>
            <a:ext cx="9674001" cy="1862667"/>
            <a:chOff x="1642533" y="3301999"/>
            <a:chExt cx="9674001" cy="1862667"/>
          </a:xfrm>
        </p:grpSpPr>
        <p:sp>
          <p:nvSpPr>
            <p:cNvPr id="8" name="Terminator 7">
              <a:extLst>
                <a:ext uri="{FF2B5EF4-FFF2-40B4-BE49-F238E27FC236}">
                  <a16:creationId xmlns:a16="http://schemas.microsoft.com/office/drawing/2014/main" id="{6EB59C14-4236-C344-A169-AC81835C51E3}"/>
                </a:ext>
              </a:extLst>
            </p:cNvPr>
            <p:cNvSpPr/>
            <p:nvPr/>
          </p:nvSpPr>
          <p:spPr>
            <a:xfrm>
              <a:off x="1642533" y="3301999"/>
              <a:ext cx="9674001" cy="1862667"/>
            </a:xfrm>
            <a:prstGeom prst="flowChartTerminator">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 name="TextBox 6">
              <a:extLst>
                <a:ext uri="{FF2B5EF4-FFF2-40B4-BE49-F238E27FC236}">
                  <a16:creationId xmlns:a16="http://schemas.microsoft.com/office/drawing/2014/main" id="{9AE9F49F-E427-9B48-AC14-B2D7A6C27526}"/>
                </a:ext>
              </a:extLst>
            </p:cNvPr>
            <p:cNvSpPr txBox="1"/>
            <p:nvPr/>
          </p:nvSpPr>
          <p:spPr>
            <a:xfrm>
              <a:off x="2127666" y="3606151"/>
              <a:ext cx="8703734" cy="1200329"/>
            </a:xfrm>
            <a:prstGeom prst="rect">
              <a:avLst/>
            </a:prstGeom>
            <a:noFill/>
          </p:spPr>
          <p:txBody>
            <a:bodyPr wrap="square" rtlCol="0">
              <a:spAutoFit/>
            </a:bodyPr>
            <a:lstStyle/>
            <a:p>
              <a:pPr algn="ctr"/>
              <a:r>
                <a:rPr lang="en-VN" sz="3600" dirty="0">
                  <a:solidFill>
                    <a:schemeClr val="tx1">
                      <a:lumMod val="50000"/>
                    </a:schemeClr>
                  </a:solidFill>
                  <a:latin typeface="Times New Roman" panose="02020603050405020304" pitchFamily="18" charset="0"/>
                  <a:cs typeface="Times New Roman" panose="02020603050405020304" pitchFamily="18" charset="0"/>
                </a:rPr>
                <a:t>Đảng cộng sản Đông Dương chủ trương thành lập Mặt trận Việt Minh trong hoàn cảnh nào?</a:t>
              </a:r>
            </a:p>
          </p:txBody>
        </p:sp>
      </p:grpSp>
      <p:sp>
        <p:nvSpPr>
          <p:cNvPr id="12" name="TextBox 11">
            <a:extLst>
              <a:ext uri="{FF2B5EF4-FFF2-40B4-BE49-F238E27FC236}">
                <a16:creationId xmlns:a16="http://schemas.microsoft.com/office/drawing/2014/main" id="{65F3D921-C5F0-1D44-8BD1-52E5052664F7}"/>
              </a:ext>
            </a:extLst>
          </p:cNvPr>
          <p:cNvSpPr txBox="1"/>
          <p:nvPr/>
        </p:nvSpPr>
        <p:spPr>
          <a:xfrm>
            <a:off x="728132" y="2701827"/>
            <a:ext cx="2696470" cy="584775"/>
          </a:xfrm>
          <a:prstGeom prst="rect">
            <a:avLst/>
          </a:prstGeom>
          <a:noFill/>
        </p:spPr>
        <p:txBody>
          <a:bodyPr wrap="square" rtlCol="0">
            <a:spAutoFit/>
          </a:bodyPr>
          <a:lstStyle/>
          <a:p>
            <a:r>
              <a:rPr lang="en-VN" sz="3200" b="1" dirty="0">
                <a:solidFill>
                  <a:srgbClr val="C00000"/>
                </a:solidFill>
                <a:latin typeface="Times New Roman" panose="02020603050405020304" pitchFamily="18" charset="0"/>
                <a:cs typeface="Times New Roman" panose="02020603050405020304" pitchFamily="18" charset="0"/>
              </a:rPr>
              <a:t>b. </a:t>
            </a:r>
            <a:r>
              <a:rPr lang="vi-VN" sz="3200" b="1" dirty="0">
                <a:solidFill>
                  <a:srgbClr val="C00000"/>
                </a:solidFill>
                <a:latin typeface="Times New Roman" panose="02020603050405020304" pitchFamily="18" charset="0"/>
                <a:cs typeface="Times New Roman" panose="02020603050405020304" pitchFamily="18" charset="0"/>
              </a:rPr>
              <a:t>Việt Nam</a:t>
            </a:r>
            <a:endParaRPr lang="en-VN" sz="3200"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28262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nodeType="clickEffect">
                                  <p:stCondLst>
                                    <p:cond delay="0"/>
                                  </p:stCondLst>
                                  <p:childTnLst>
                                    <p:animEffect transition="out" filter="checkerboard(across)">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par>
                                <p:cTn id="13" presetID="2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Picture 22">
            <a:extLst>
              <a:ext uri="{FF2B5EF4-FFF2-40B4-BE49-F238E27FC236}">
                <a16:creationId xmlns:a16="http://schemas.microsoft.com/office/drawing/2014/main" id="{3FF73D78-98DD-654A-B567-989197AA9C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3" name="AutoShape 3">
            <a:extLst>
              <a:ext uri="{FF2B5EF4-FFF2-40B4-BE49-F238E27FC236}">
                <a16:creationId xmlns:a16="http://schemas.microsoft.com/office/drawing/2014/main" id="{850E0283-0157-8E45-A4EE-6EA7D20747C4}"/>
              </a:ext>
            </a:extLst>
          </p:cNvPr>
          <p:cNvSpPr>
            <a:spLocks noChangeArrowheads="1"/>
          </p:cNvSpPr>
          <p:nvPr/>
        </p:nvSpPr>
        <p:spPr bwMode="auto">
          <a:xfrm rot="10800000">
            <a:off x="3144580" y="4038600"/>
            <a:ext cx="2514600" cy="1524000"/>
          </a:xfrm>
          <a:prstGeom prst="wedgeRectCallout">
            <a:avLst>
              <a:gd name="adj1" fmla="val -96213"/>
              <a:gd name="adj2" fmla="val 58023"/>
            </a:avLst>
          </a:prstGeom>
          <a:solidFill>
            <a:schemeClr val="accent1"/>
          </a:solidFill>
          <a:ln w="9525">
            <a:solidFill>
              <a:schemeClr val="bg1"/>
            </a:solidFill>
            <a:miter lim="800000"/>
            <a:headEnd/>
            <a:tailEnd/>
          </a:ln>
        </p:spPr>
        <p:txBody>
          <a:bodyPr rot="10800000"/>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fontAlgn="base">
              <a:spcBef>
                <a:spcPct val="0"/>
              </a:spcBef>
              <a:spcAft>
                <a:spcPct val="0"/>
              </a:spcAft>
            </a:pPr>
            <a:r>
              <a:rPr lang="en-US" altLang="en-US" dirty="0">
                <a:solidFill>
                  <a:srgbClr val="FF0000"/>
                </a:solidFill>
                <a:latin typeface="Times New Roman" panose="02020603050405020304" pitchFamily="18" charset="0"/>
                <a:cs typeface="Times New Roman" panose="02020603050405020304" pitchFamily="18" charset="0"/>
              </a:rPr>
              <a:t>          </a:t>
            </a:r>
            <a:r>
              <a:rPr lang="en-US" altLang="en-US" sz="2400" b="1" dirty="0">
                <a:solidFill>
                  <a:srgbClr val="FF0000"/>
                </a:solidFill>
                <a:latin typeface="Times New Roman" panose="02020603050405020304" pitchFamily="18" charset="0"/>
                <a:cs typeface="Times New Roman" panose="02020603050405020304" pitchFamily="18" charset="0"/>
              </a:rPr>
              <a:t>1911</a:t>
            </a:r>
          </a:p>
          <a:p>
            <a:pPr fontAlgn="base">
              <a:spcBef>
                <a:spcPct val="0"/>
              </a:spcBef>
              <a:spcAft>
                <a:spcPct val="0"/>
              </a:spcAft>
            </a:pPr>
            <a:r>
              <a:rPr lang="en-US" altLang="en-US" sz="2400" b="1" dirty="0" err="1">
                <a:solidFill>
                  <a:srgbClr val="FF0000"/>
                </a:solidFill>
                <a:latin typeface="Times New Roman" panose="02020603050405020304" pitchFamily="18" charset="0"/>
                <a:cs typeface="Times New Roman" panose="02020603050405020304" pitchFamily="18" charset="0"/>
              </a:rPr>
              <a:t>Nguyễn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Ái</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Quốc</a:t>
            </a:r>
            <a:r>
              <a:rPr lang="en-US" altLang="en-US" sz="2400" b="1" dirty="0">
                <a:solidFill>
                  <a:srgbClr val="FF0000"/>
                </a:solidFill>
                <a:latin typeface="Times New Roman" panose="02020603050405020304" pitchFamily="18" charset="0"/>
                <a:cs typeface="Times New Roman" panose="02020603050405020304" pitchFamily="18" charset="0"/>
              </a:rPr>
              <a:t> ra </a:t>
            </a:r>
            <a:r>
              <a:rPr lang="en-US" altLang="en-US" sz="2400" b="1" dirty="0" err="1">
                <a:solidFill>
                  <a:srgbClr val="FF0000"/>
                </a:solidFill>
                <a:latin typeface="Times New Roman" panose="02020603050405020304" pitchFamily="18" charset="0"/>
                <a:cs typeface="Times New Roman" panose="02020603050405020304" pitchFamily="18" charset="0"/>
              </a:rPr>
              <a:t>đi</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tìm</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đường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cứu</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nước</a:t>
            </a:r>
            <a:endParaRPr lang="en-US" altLang="en-US" sz="2400" b="1" dirty="0">
              <a:solidFill>
                <a:srgbClr val="FF0000"/>
              </a:solidFill>
              <a:latin typeface="Times New Roman" panose="02020603050405020304" pitchFamily="18" charset="0"/>
              <a:cs typeface="Times New Roman" panose="02020603050405020304" pitchFamily="18" charset="0"/>
            </a:endParaRPr>
          </a:p>
          <a:p>
            <a:pPr algn="ctr" fontAlgn="base">
              <a:spcBef>
                <a:spcPct val="0"/>
              </a:spcBef>
              <a:spcAft>
                <a:spcPct val="0"/>
              </a:spcAft>
            </a:pPr>
            <a:endParaRPr lang="en-US" altLang="en-US" b="1" dirty="0">
              <a:solidFill>
                <a:srgbClr val="FF0000"/>
              </a:solidFill>
              <a:latin typeface="Times New Roman" panose="02020603050405020304" pitchFamily="18" charset="0"/>
              <a:cs typeface="Times New Roman" panose="02020603050405020304" pitchFamily="18" charset="0"/>
            </a:endParaRPr>
          </a:p>
        </p:txBody>
      </p:sp>
      <p:sp>
        <p:nvSpPr>
          <p:cNvPr id="107524" name="AutoShape 4">
            <a:extLst>
              <a:ext uri="{FF2B5EF4-FFF2-40B4-BE49-F238E27FC236}">
                <a16:creationId xmlns:a16="http://schemas.microsoft.com/office/drawing/2014/main" id="{5BCEC7F6-EB03-7B48-93D0-7B3DA04D1A91}"/>
              </a:ext>
            </a:extLst>
          </p:cNvPr>
          <p:cNvSpPr>
            <a:spLocks noChangeArrowheads="1"/>
          </p:cNvSpPr>
          <p:nvPr/>
        </p:nvSpPr>
        <p:spPr bwMode="auto">
          <a:xfrm>
            <a:off x="1747949" y="457200"/>
            <a:ext cx="2686050" cy="1219200"/>
          </a:xfrm>
          <a:prstGeom prst="wedgeRectCallout">
            <a:avLst>
              <a:gd name="adj1" fmla="val -34694"/>
              <a:gd name="adj2" fmla="val 83593"/>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fontAlgn="base">
              <a:spcBef>
                <a:spcPct val="0"/>
              </a:spcBef>
              <a:spcAft>
                <a:spcPct val="0"/>
              </a:spcAft>
            </a:pPr>
            <a:r>
              <a:rPr lang="en-US" altLang="en-US" sz="2000" b="1" dirty="0">
                <a:solidFill>
                  <a:srgbClr val="FF0000"/>
                </a:solidFill>
                <a:latin typeface="Times New Roman" panose="02020603050405020304" pitchFamily="18" charset="0"/>
                <a:cs typeface="Times New Roman" panose="02020603050405020304" pitchFamily="18" charset="0"/>
              </a:rPr>
              <a:t>1920</a:t>
            </a:r>
          </a:p>
          <a:p>
            <a:pPr algn="ctr" fontAlgn="base">
              <a:spcBef>
                <a:spcPct val="0"/>
              </a:spcBef>
              <a:spcAft>
                <a:spcPct val="0"/>
              </a:spcAft>
            </a:pPr>
            <a:r>
              <a:rPr lang="en-US" altLang="en-US" sz="2000" b="1" dirty="0" err="1">
                <a:solidFill>
                  <a:srgbClr val="FF0000"/>
                </a:solidFill>
                <a:latin typeface="Times New Roman" panose="02020603050405020304" pitchFamily="18" charset="0"/>
                <a:cs typeface="Times New Roman" panose="02020603050405020304" pitchFamily="18" charset="0"/>
              </a:rPr>
              <a:t>Nguyễn</a:t>
            </a:r>
            <a:r>
              <a:rPr lang="en-US" altLang="en-US" sz="2000" b="1" dirty="0">
                <a:solidFill>
                  <a:srgbClr val="FF0000"/>
                </a:solidFill>
                <a:latin typeface="Times New Roman" panose="02020603050405020304" pitchFamily="18" charset="0"/>
                <a:cs typeface="Times New Roman" panose="02020603050405020304" pitchFamily="18" charset="0"/>
              </a:rPr>
              <a:t> </a:t>
            </a:r>
            <a:r>
              <a:rPr lang="en-US" altLang="en-US" sz="2000" b="1" dirty="0" err="1">
                <a:solidFill>
                  <a:srgbClr val="FF0000"/>
                </a:solidFill>
                <a:latin typeface="Times New Roman" panose="02020603050405020304" pitchFamily="18" charset="0"/>
                <a:cs typeface="Times New Roman" panose="02020603050405020304" pitchFamily="18" charset="0"/>
              </a:rPr>
              <a:t>Ái</a:t>
            </a:r>
            <a:r>
              <a:rPr lang="en-US" altLang="en-US" sz="2000" b="1" dirty="0">
                <a:solidFill>
                  <a:srgbClr val="FF0000"/>
                </a:solidFill>
                <a:latin typeface="Times New Roman" panose="02020603050405020304" pitchFamily="18" charset="0"/>
                <a:cs typeface="Times New Roman" panose="02020603050405020304" pitchFamily="18" charset="0"/>
              </a:rPr>
              <a:t> </a:t>
            </a:r>
            <a:r>
              <a:rPr lang="en-US" altLang="en-US" sz="2000" b="1" dirty="0" err="1">
                <a:solidFill>
                  <a:srgbClr val="FF0000"/>
                </a:solidFill>
                <a:latin typeface="Times New Roman" panose="02020603050405020304" pitchFamily="18" charset="0"/>
                <a:cs typeface="Times New Roman" panose="02020603050405020304" pitchFamily="18" charset="0"/>
              </a:rPr>
              <a:t>Quốc</a:t>
            </a:r>
            <a:r>
              <a:rPr lang="en-US" altLang="en-US" sz="2000" b="1" dirty="0">
                <a:solidFill>
                  <a:srgbClr val="FF0000"/>
                </a:solidFill>
                <a:latin typeface="Times New Roman" panose="02020603050405020304" pitchFamily="18" charset="0"/>
                <a:cs typeface="Times New Roman" panose="02020603050405020304" pitchFamily="18" charset="0"/>
              </a:rPr>
              <a:t>  </a:t>
            </a:r>
            <a:r>
              <a:rPr lang="en-US" altLang="en-US" sz="2000" b="1" dirty="0" err="1">
                <a:solidFill>
                  <a:srgbClr val="FF0000"/>
                </a:solidFill>
                <a:latin typeface="Times New Roman" panose="02020603050405020304" pitchFamily="18" charset="0"/>
                <a:cs typeface="Times New Roman" panose="02020603050405020304" pitchFamily="18" charset="0"/>
              </a:rPr>
              <a:t>tìm</a:t>
            </a:r>
            <a:r>
              <a:rPr lang="en-US" altLang="en-US" sz="2000" b="1" dirty="0">
                <a:solidFill>
                  <a:srgbClr val="FF0000"/>
                </a:solidFill>
                <a:latin typeface="Times New Roman" panose="02020603050405020304" pitchFamily="18" charset="0"/>
                <a:cs typeface="Times New Roman" panose="02020603050405020304" pitchFamily="18" charset="0"/>
              </a:rPr>
              <a:t> ra con </a:t>
            </a:r>
            <a:r>
              <a:rPr lang="en-US" altLang="en-US" sz="2000" b="1" dirty="0" err="1">
                <a:solidFill>
                  <a:srgbClr val="FF0000"/>
                </a:solidFill>
                <a:latin typeface="Times New Roman" panose="02020603050405020304" pitchFamily="18" charset="0"/>
                <a:cs typeface="Times New Roman" panose="02020603050405020304" pitchFamily="18" charset="0"/>
              </a:rPr>
              <a:t>đường</a:t>
            </a:r>
            <a:r>
              <a:rPr lang="en-US" altLang="en-US" sz="2000" b="1" dirty="0">
                <a:solidFill>
                  <a:srgbClr val="FF0000"/>
                </a:solidFill>
                <a:latin typeface="Times New Roman" panose="02020603050405020304" pitchFamily="18" charset="0"/>
                <a:cs typeface="Times New Roman" panose="02020603050405020304" pitchFamily="18" charset="0"/>
              </a:rPr>
              <a:t> </a:t>
            </a:r>
            <a:r>
              <a:rPr lang="en-US" altLang="en-US" sz="2000" b="1" dirty="0" err="1">
                <a:solidFill>
                  <a:srgbClr val="FF0000"/>
                </a:solidFill>
                <a:latin typeface="Times New Roman" panose="02020603050405020304" pitchFamily="18" charset="0"/>
                <a:cs typeface="Times New Roman" panose="02020603050405020304" pitchFamily="18" charset="0"/>
              </a:rPr>
              <a:t>cứu</a:t>
            </a:r>
            <a:r>
              <a:rPr lang="en-US" altLang="en-US" sz="2000" b="1" dirty="0">
                <a:solidFill>
                  <a:srgbClr val="FF0000"/>
                </a:solidFill>
                <a:latin typeface="Times New Roman" panose="02020603050405020304" pitchFamily="18" charset="0"/>
                <a:cs typeface="Times New Roman" panose="02020603050405020304" pitchFamily="18" charset="0"/>
              </a:rPr>
              <a:t> </a:t>
            </a:r>
            <a:r>
              <a:rPr lang="en-US" altLang="en-US" sz="2000" b="1" dirty="0" err="1">
                <a:solidFill>
                  <a:srgbClr val="FF0000"/>
                </a:solidFill>
                <a:latin typeface="Times New Roman" panose="02020603050405020304" pitchFamily="18" charset="0"/>
                <a:cs typeface="Times New Roman" panose="02020603050405020304" pitchFamily="18" charset="0"/>
              </a:rPr>
              <a:t>nước</a:t>
            </a:r>
            <a:r>
              <a:rPr lang="en-US" altLang="en-US" sz="2000" b="1" dirty="0">
                <a:solidFill>
                  <a:srgbClr val="FF0000"/>
                </a:solidFill>
                <a:latin typeface="Times New Roman" panose="02020603050405020304" pitchFamily="18" charset="0"/>
                <a:cs typeface="Times New Roman" panose="02020603050405020304" pitchFamily="18" charset="0"/>
              </a:rPr>
              <a:t> </a:t>
            </a:r>
            <a:r>
              <a:rPr lang="en-US" altLang="en-US" sz="2000" b="1" dirty="0" err="1">
                <a:solidFill>
                  <a:srgbClr val="FF0000"/>
                </a:solidFill>
                <a:latin typeface="Times New Roman" panose="02020603050405020304" pitchFamily="18" charset="0"/>
                <a:cs typeface="Times New Roman" panose="02020603050405020304" pitchFamily="18" charset="0"/>
              </a:rPr>
              <a:t>đúng</a:t>
            </a:r>
            <a:r>
              <a:rPr lang="en-US" altLang="en-US" sz="2000" b="1" dirty="0">
                <a:solidFill>
                  <a:srgbClr val="FF0000"/>
                </a:solidFill>
                <a:latin typeface="Times New Roman" panose="02020603050405020304" pitchFamily="18" charset="0"/>
                <a:cs typeface="Times New Roman" panose="02020603050405020304" pitchFamily="18" charset="0"/>
              </a:rPr>
              <a:t> </a:t>
            </a:r>
            <a:r>
              <a:rPr lang="en-US" altLang="en-US" sz="2000" b="1" dirty="0" err="1">
                <a:solidFill>
                  <a:srgbClr val="FF0000"/>
                </a:solidFill>
                <a:latin typeface="Times New Roman" panose="02020603050405020304" pitchFamily="18" charset="0"/>
                <a:cs typeface="Times New Roman" panose="02020603050405020304" pitchFamily="18" charset="0"/>
              </a:rPr>
              <a:t>đắn</a:t>
            </a:r>
            <a:endParaRPr lang="en-US" altLang="en-US" sz="2000" b="1" dirty="0">
              <a:solidFill>
                <a:srgbClr val="FF0000"/>
              </a:solidFill>
              <a:latin typeface="Times New Roman" panose="02020603050405020304" pitchFamily="18" charset="0"/>
              <a:cs typeface="Times New Roman" panose="02020603050405020304" pitchFamily="18" charset="0"/>
            </a:endParaRPr>
          </a:p>
        </p:txBody>
      </p:sp>
      <p:sp>
        <p:nvSpPr>
          <p:cNvPr id="107525" name="AutoShape 5">
            <a:extLst>
              <a:ext uri="{FF2B5EF4-FFF2-40B4-BE49-F238E27FC236}">
                <a16:creationId xmlns:a16="http://schemas.microsoft.com/office/drawing/2014/main" id="{46E1CA8C-5E7B-7E4C-BB3B-1AD4BA11434E}"/>
              </a:ext>
            </a:extLst>
          </p:cNvPr>
          <p:cNvSpPr>
            <a:spLocks noChangeArrowheads="1"/>
          </p:cNvSpPr>
          <p:nvPr/>
        </p:nvSpPr>
        <p:spPr bwMode="auto">
          <a:xfrm rot="5400000">
            <a:off x="8762999" y="3448050"/>
            <a:ext cx="1600200" cy="2476500"/>
          </a:xfrm>
          <a:prstGeom prst="wedgeRectCallout">
            <a:avLst>
              <a:gd name="adj1" fmla="val -84227"/>
              <a:gd name="adj2" fmla="val 74806"/>
            </a:avLst>
          </a:prstGeom>
          <a:solidFill>
            <a:schemeClr val="accent1"/>
          </a:solidFill>
          <a:ln w="9525">
            <a:solidFill>
              <a:schemeClr val="tx1"/>
            </a:solidFill>
            <a:miter lim="800000"/>
            <a:headEnd/>
            <a:tailEnd/>
          </a:ln>
        </p:spPr>
        <p:txBody>
          <a:bodyPr rot="10800000" vert="eaVert"/>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fontAlgn="base">
              <a:spcBef>
                <a:spcPct val="0"/>
              </a:spcBef>
              <a:spcAft>
                <a:spcPct val="0"/>
              </a:spcAft>
            </a:pP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sz="2400" b="1" dirty="0">
                <a:solidFill>
                  <a:srgbClr val="FF0000"/>
                </a:solidFill>
                <a:latin typeface="Times New Roman" panose="02020603050405020304" pitchFamily="18" charset="0"/>
                <a:cs typeface="Times New Roman" panose="02020603050405020304" pitchFamily="18" charset="0"/>
              </a:rPr>
              <a:t>       1930</a:t>
            </a:r>
          </a:p>
          <a:p>
            <a:pPr fontAlgn="base">
              <a:spcBef>
                <a:spcPct val="0"/>
              </a:spcBef>
              <a:spcAft>
                <a:spcPct val="0"/>
              </a:spcAft>
            </a:pPr>
            <a:r>
              <a:rPr lang="en-US" altLang="en-US" sz="2400" b="1" dirty="0" err="1">
                <a:solidFill>
                  <a:srgbClr val="FF0000"/>
                </a:solidFill>
                <a:latin typeface="Times New Roman" panose="02020603050405020304" pitchFamily="18" charset="0"/>
                <a:cs typeface="Times New Roman" panose="02020603050405020304" pitchFamily="18" charset="0"/>
              </a:rPr>
              <a:t>Thành</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lập</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Đảng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cộng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sản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Việt</a:t>
            </a:r>
            <a:r>
              <a:rPr lang="en-US" altLang="en-US" sz="2400" b="1" dirty="0">
                <a:solidFill>
                  <a:srgbClr val="FF0000"/>
                </a:solidFill>
                <a:latin typeface="Times New Roman" panose="02020603050405020304" pitchFamily="18" charset="0"/>
                <a:cs typeface="Times New Roman" panose="02020603050405020304" pitchFamily="18" charset="0"/>
              </a:rPr>
              <a:t> Nam</a:t>
            </a:r>
          </a:p>
          <a:p>
            <a:pPr algn="ctr" fontAlgn="base">
              <a:spcBef>
                <a:spcPct val="0"/>
              </a:spcBef>
              <a:spcAft>
                <a:spcPct val="0"/>
              </a:spcAft>
            </a:pPr>
            <a:endParaRPr lang="en-US" altLang="en-US" b="1" dirty="0">
              <a:solidFill>
                <a:srgbClr val="FF0000"/>
              </a:solidFill>
              <a:latin typeface="Times New Roman" panose="02020603050405020304" pitchFamily="18" charset="0"/>
              <a:cs typeface="Times New Roman" panose="02020603050405020304" pitchFamily="18" charset="0"/>
            </a:endParaRPr>
          </a:p>
        </p:txBody>
      </p:sp>
      <p:sp>
        <p:nvSpPr>
          <p:cNvPr id="7" name="5-Point Star 6">
            <a:extLst>
              <a:ext uri="{FF2B5EF4-FFF2-40B4-BE49-F238E27FC236}">
                <a16:creationId xmlns:a16="http://schemas.microsoft.com/office/drawing/2014/main" id="{A2268934-73EB-654D-AE48-6CCA5A31DCD3}"/>
              </a:ext>
            </a:extLst>
          </p:cNvPr>
          <p:cNvSpPr/>
          <p:nvPr/>
        </p:nvSpPr>
        <p:spPr>
          <a:xfrm>
            <a:off x="6705600" y="3810000"/>
            <a:ext cx="228600" cy="228600"/>
          </a:xfrm>
          <a:prstGeom prst="star5">
            <a:avLst/>
          </a:prstGeom>
        </p:spPr>
        <p:style>
          <a:lnRef idx="0">
            <a:schemeClr val="accent6"/>
          </a:lnRef>
          <a:fillRef idx="3">
            <a:schemeClr val="accent6"/>
          </a:fillRef>
          <a:effectRef idx="3">
            <a:schemeClr val="accent6"/>
          </a:effectRef>
          <a:fontRef idx="minor">
            <a:schemeClr val="lt1"/>
          </a:fontRef>
        </p:style>
        <p:txBody>
          <a:bodyPr anchor="ctr"/>
          <a:lstStyle/>
          <a:p>
            <a:pPr algn="ctr" fontAlgn="base">
              <a:spcBef>
                <a:spcPct val="0"/>
              </a:spcBef>
              <a:spcAft>
                <a:spcPct val="0"/>
              </a:spcAft>
              <a:defRPr/>
            </a:pPr>
            <a:endParaRPr lang="en-US">
              <a:solidFill>
                <a:srgbClr val="FFFFFF"/>
              </a:solidFill>
              <a:latin typeface="Arial"/>
            </a:endParaRPr>
          </a:p>
        </p:txBody>
      </p:sp>
      <p:sp>
        <p:nvSpPr>
          <p:cNvPr id="8" name="Isosceles Triangle 7">
            <a:extLst>
              <a:ext uri="{FF2B5EF4-FFF2-40B4-BE49-F238E27FC236}">
                <a16:creationId xmlns:a16="http://schemas.microsoft.com/office/drawing/2014/main" id="{93FBDA8B-CD44-2946-89BD-E9A5593BDCDB}"/>
              </a:ext>
            </a:extLst>
          </p:cNvPr>
          <p:cNvSpPr/>
          <p:nvPr/>
        </p:nvSpPr>
        <p:spPr>
          <a:xfrm>
            <a:off x="3200400" y="2362200"/>
            <a:ext cx="152400" cy="228600"/>
          </a:xfrm>
          <a:prstGeom prst="triangle">
            <a:avLst/>
          </a:prstGeom>
        </p:spPr>
        <p:style>
          <a:lnRef idx="0">
            <a:schemeClr val="accent6"/>
          </a:lnRef>
          <a:fillRef idx="3">
            <a:schemeClr val="accent6"/>
          </a:fillRef>
          <a:effectRef idx="3">
            <a:schemeClr val="accent6"/>
          </a:effectRef>
          <a:fontRef idx="minor">
            <a:schemeClr val="lt1"/>
          </a:fontRef>
        </p:style>
        <p:txBody>
          <a:bodyPr anchor="ctr"/>
          <a:lstStyle/>
          <a:p>
            <a:pPr algn="ctr" fontAlgn="base">
              <a:spcBef>
                <a:spcPct val="0"/>
              </a:spcBef>
              <a:spcAft>
                <a:spcPct val="0"/>
              </a:spcAft>
              <a:defRPr/>
            </a:pPr>
            <a:endParaRPr lang="en-US">
              <a:solidFill>
                <a:srgbClr val="FFFFFF"/>
              </a:solidFill>
              <a:latin typeface="Arial"/>
            </a:endParaRPr>
          </a:p>
        </p:txBody>
      </p:sp>
      <p:sp>
        <p:nvSpPr>
          <p:cNvPr id="9" name="Diamond 8">
            <a:extLst>
              <a:ext uri="{FF2B5EF4-FFF2-40B4-BE49-F238E27FC236}">
                <a16:creationId xmlns:a16="http://schemas.microsoft.com/office/drawing/2014/main" id="{B3759F8F-B54A-6440-8FF5-18F2A3633560}"/>
              </a:ext>
            </a:extLst>
          </p:cNvPr>
          <p:cNvSpPr/>
          <p:nvPr/>
        </p:nvSpPr>
        <p:spPr>
          <a:xfrm>
            <a:off x="6629400" y="3352800"/>
            <a:ext cx="228600" cy="152400"/>
          </a:xfrm>
          <a:prstGeom prst="diamond">
            <a:avLst/>
          </a:prstGeom>
        </p:spPr>
        <p:style>
          <a:lnRef idx="0">
            <a:schemeClr val="accent6"/>
          </a:lnRef>
          <a:fillRef idx="3">
            <a:schemeClr val="accent6"/>
          </a:fillRef>
          <a:effectRef idx="3">
            <a:schemeClr val="accent6"/>
          </a:effectRef>
          <a:fontRef idx="minor">
            <a:schemeClr val="lt1"/>
          </a:fontRef>
        </p:style>
        <p:txBody>
          <a:bodyPr anchor="ctr"/>
          <a:lstStyle/>
          <a:p>
            <a:pPr algn="ctr" fontAlgn="base">
              <a:spcBef>
                <a:spcPct val="0"/>
              </a:spcBef>
              <a:spcAft>
                <a:spcPct val="0"/>
              </a:spcAft>
              <a:defRPr/>
            </a:pPr>
            <a:endParaRPr lang="en-US">
              <a:solidFill>
                <a:srgbClr val="FFFFFF"/>
              </a:solidFill>
              <a:latin typeface="Arial"/>
            </a:endParaRPr>
          </a:p>
        </p:txBody>
      </p:sp>
      <p:sp>
        <p:nvSpPr>
          <p:cNvPr id="10" name="Oval 9">
            <a:extLst>
              <a:ext uri="{FF2B5EF4-FFF2-40B4-BE49-F238E27FC236}">
                <a16:creationId xmlns:a16="http://schemas.microsoft.com/office/drawing/2014/main" id="{6A27B5A6-1D3E-5743-B3AE-45BD3BCB9374}"/>
              </a:ext>
            </a:extLst>
          </p:cNvPr>
          <p:cNvSpPr/>
          <p:nvPr/>
        </p:nvSpPr>
        <p:spPr>
          <a:xfrm>
            <a:off x="6934201" y="3296529"/>
            <a:ext cx="152400" cy="152400"/>
          </a:xfrm>
          <a:prstGeom prst="ellipse">
            <a:avLst/>
          </a:prstGeom>
        </p:spPr>
        <p:style>
          <a:lnRef idx="0">
            <a:schemeClr val="accent6"/>
          </a:lnRef>
          <a:fillRef idx="3">
            <a:schemeClr val="accent6"/>
          </a:fillRef>
          <a:effectRef idx="3">
            <a:schemeClr val="accent6"/>
          </a:effectRef>
          <a:fontRef idx="minor">
            <a:schemeClr val="lt1"/>
          </a:fontRef>
        </p:style>
        <p:txBody>
          <a:bodyPr anchor="ctr"/>
          <a:lstStyle/>
          <a:p>
            <a:pPr algn="ctr" fontAlgn="base">
              <a:spcBef>
                <a:spcPct val="0"/>
              </a:spcBef>
              <a:spcAft>
                <a:spcPct val="0"/>
              </a:spcAft>
              <a:defRPr/>
            </a:pPr>
            <a:endParaRPr lang="en-US">
              <a:solidFill>
                <a:srgbClr val="FFFFFF"/>
              </a:solidFill>
              <a:latin typeface="Arial"/>
            </a:endParaRPr>
          </a:p>
        </p:txBody>
      </p:sp>
      <p:grpSp>
        <p:nvGrpSpPr>
          <p:cNvPr id="2" name="Group 1">
            <a:extLst>
              <a:ext uri="{FF2B5EF4-FFF2-40B4-BE49-F238E27FC236}">
                <a16:creationId xmlns:a16="http://schemas.microsoft.com/office/drawing/2014/main" id="{389D6862-6572-624A-85E9-CC46E0C5C61A}"/>
              </a:ext>
            </a:extLst>
          </p:cNvPr>
          <p:cNvGrpSpPr/>
          <p:nvPr/>
        </p:nvGrpSpPr>
        <p:grpSpPr>
          <a:xfrm>
            <a:off x="7010401" y="990600"/>
            <a:ext cx="3338513" cy="2133600"/>
            <a:chOff x="7010401" y="990600"/>
            <a:chExt cx="3338513" cy="2133600"/>
          </a:xfrm>
        </p:grpSpPr>
        <p:sp>
          <p:nvSpPr>
            <p:cNvPr id="107526" name="AutoShape 6">
              <a:extLst>
                <a:ext uri="{FF2B5EF4-FFF2-40B4-BE49-F238E27FC236}">
                  <a16:creationId xmlns:a16="http://schemas.microsoft.com/office/drawing/2014/main" id="{48294EED-FC14-164C-A389-A6EBBB2CCC30}"/>
                </a:ext>
              </a:extLst>
            </p:cNvPr>
            <p:cNvSpPr>
              <a:spLocks noChangeArrowheads="1"/>
            </p:cNvSpPr>
            <p:nvPr/>
          </p:nvSpPr>
          <p:spPr bwMode="auto">
            <a:xfrm>
              <a:off x="7010401" y="990600"/>
              <a:ext cx="3338513" cy="2133600"/>
            </a:xfrm>
            <a:prstGeom prst="wedgeRectCallout">
              <a:avLst>
                <a:gd name="adj1" fmla="val -59148"/>
                <a:gd name="adj2" fmla="val 63838"/>
              </a:avLst>
            </a:prstGeom>
            <a:solidFill>
              <a:schemeClr val="accent1"/>
            </a:solidFill>
            <a:ln w="9525">
              <a:solidFill>
                <a:schemeClr val="tx1"/>
              </a:solidFill>
              <a:miter lim="800000"/>
              <a:headEnd/>
              <a:tailEnd/>
            </a:ln>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fontAlgn="base">
                <a:spcBef>
                  <a:spcPct val="0"/>
                </a:spcBef>
                <a:spcAft>
                  <a:spcPct val="0"/>
                </a:spcAft>
              </a:pPr>
              <a:r>
                <a:rPr lang="en-US" altLang="en-US" sz="2000" b="1">
                  <a:solidFill>
                    <a:srgbClr val="FF0000"/>
                  </a:solidFill>
                  <a:latin typeface="Times New Roman" panose="02020603050405020304" pitchFamily="18" charset="0"/>
                  <a:cs typeface="Times New Roman" panose="02020603050405020304" pitchFamily="18" charset="0"/>
                </a:rPr>
                <a:t>28-1- 1941</a:t>
              </a:r>
            </a:p>
            <a:p>
              <a:pPr algn="ctr" fontAlgn="base">
                <a:spcBef>
                  <a:spcPct val="0"/>
                </a:spcBef>
                <a:spcAft>
                  <a:spcPct val="0"/>
                </a:spcAft>
              </a:pPr>
              <a:r>
                <a:rPr lang="en-US" altLang="en-US" sz="2000" b="1">
                  <a:solidFill>
                    <a:srgbClr val="FF0000"/>
                  </a:solidFill>
                  <a:latin typeface="Times New Roman" panose="02020603050405020304" pitchFamily="18" charset="0"/>
                  <a:cs typeface="Times New Roman" panose="02020603050405020304" pitchFamily="18" charset="0"/>
                </a:rPr>
                <a:t>Trở về Pắc Bó –Cao Bằng</a:t>
              </a:r>
            </a:p>
          </p:txBody>
        </p:sp>
        <p:pic>
          <p:nvPicPr>
            <p:cNvPr id="11" name="Picture 2" descr="bacho1230_400">
              <a:extLst>
                <a:ext uri="{FF2B5EF4-FFF2-40B4-BE49-F238E27FC236}">
                  <a16:creationId xmlns:a16="http://schemas.microsoft.com/office/drawing/2014/main" id="{7DDEAAAB-D672-1548-A2A2-7F3F636F40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1" y="1686365"/>
              <a:ext cx="3109913"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51599">
        <p:random/>
      </p:transition>
    </mc:Choice>
    <mc:Fallback xmlns="">
      <p:transition spd="slow" advTm="51599">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107522"/>
                                        </p:tgtEl>
                                        <p:attrNameLst>
                                          <p:attrName>style.visibility</p:attrName>
                                        </p:attrNameLst>
                                      </p:cBhvr>
                                      <p:to>
                                        <p:strVal val="visible"/>
                                      </p:to>
                                    </p:set>
                                    <p:anim to="" calcmode="lin" valueType="num">
                                      <p:cBhvr>
                                        <p:cTn id="7" dur="1" fill="hold"/>
                                        <p:tgtEl>
                                          <p:spTgt spid="107522"/>
                                        </p:tgtEl>
                                        <p:attrNameLst>
                                          <p:attrName/>
                                        </p:attrNameLst>
                                      </p:cBhvr>
                                    </p:anim>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107523"/>
                                        </p:tgtEl>
                                        <p:attrNameLst>
                                          <p:attrName>style.visibility</p:attrName>
                                        </p:attrNameLst>
                                      </p:cBhvr>
                                      <p:to>
                                        <p:strVal val="visible"/>
                                      </p:to>
                                    </p:set>
                                    <p:anim calcmode="lin" valueType="num">
                                      <p:cBhvr>
                                        <p:cTn id="24" dur="1000" fill="hold"/>
                                        <p:tgtEl>
                                          <p:spTgt spid="107523"/>
                                        </p:tgtEl>
                                        <p:attrNameLst>
                                          <p:attrName>ppt_w</p:attrName>
                                        </p:attrNameLst>
                                      </p:cBhvr>
                                      <p:tavLst>
                                        <p:tav tm="0">
                                          <p:val>
                                            <p:strVal val="#ppt_w*0.70"/>
                                          </p:val>
                                        </p:tav>
                                        <p:tav tm="100000">
                                          <p:val>
                                            <p:strVal val="#ppt_w"/>
                                          </p:val>
                                        </p:tav>
                                      </p:tavLst>
                                    </p:anim>
                                    <p:anim calcmode="lin" valueType="num">
                                      <p:cBhvr>
                                        <p:cTn id="25" dur="1000" fill="hold"/>
                                        <p:tgtEl>
                                          <p:spTgt spid="107523"/>
                                        </p:tgtEl>
                                        <p:attrNameLst>
                                          <p:attrName>ppt_h</p:attrName>
                                        </p:attrNameLst>
                                      </p:cBhvr>
                                      <p:tavLst>
                                        <p:tav tm="0">
                                          <p:val>
                                            <p:strVal val="#ppt_h"/>
                                          </p:val>
                                        </p:tav>
                                        <p:tav tm="100000">
                                          <p:val>
                                            <p:strVal val="#ppt_h"/>
                                          </p:val>
                                        </p:tav>
                                      </p:tavLst>
                                    </p:anim>
                                    <p:animEffect transition="in" filter="fade">
                                      <p:cBhvr>
                                        <p:cTn id="26" dur="1000"/>
                                        <p:tgtEl>
                                          <p:spTgt spid="107523"/>
                                        </p:tgtEl>
                                      </p:cBhvr>
                                    </p:animEffect>
                                  </p:childTnLst>
                                </p:cTn>
                              </p:par>
                              <p:par>
                                <p:cTn id="27" presetID="8" presetClass="emph" presetSubtype="0" fill="hold" nodeType="withEffect">
                                  <p:stCondLst>
                                    <p:cond delay="0"/>
                                  </p:stCondLst>
                                  <p:childTnLst>
                                    <p:animRot by="21600000">
                                      <p:cBhvr>
                                        <p:cTn id="28" dur="2000" fill="hold"/>
                                        <p:tgtEl>
                                          <p:spTgt spid="7"/>
                                        </p:tgtEl>
                                        <p:attrNameLst>
                                          <p:attrName>r</p:attrName>
                                        </p:attrNameLst>
                                      </p:cBhvr>
                                    </p:animRot>
                                  </p:childTnLst>
                                </p:cTn>
                              </p:par>
                            </p:childTnLst>
                          </p:cTn>
                        </p:par>
                      </p:childTnLst>
                    </p:cTn>
                  </p:par>
                  <p:par>
                    <p:cTn id="29" fill="hold" nodeType="clickPar">
                      <p:stCondLst>
                        <p:cond delay="indefinite"/>
                      </p:stCondLst>
                      <p:childTnLst>
                        <p:par>
                          <p:cTn id="30" fill="hold" nodeType="with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107524"/>
                                        </p:tgtEl>
                                        <p:attrNameLst>
                                          <p:attrName>style.visibility</p:attrName>
                                        </p:attrNameLst>
                                      </p:cBhvr>
                                      <p:to>
                                        <p:strVal val="visible"/>
                                      </p:to>
                                    </p:set>
                                    <p:animEffect transition="in" filter="diamond(in)">
                                      <p:cBhvr>
                                        <p:cTn id="33" dur="2000"/>
                                        <p:tgtEl>
                                          <p:spTgt spid="107524"/>
                                        </p:tgtEl>
                                      </p:cBhvr>
                                    </p:animEffect>
                                  </p:childTnLst>
                                </p:cTn>
                              </p:par>
                              <p:par>
                                <p:cTn id="34" presetID="8" presetClass="emph" presetSubtype="0" fill="hold" nodeType="withEffect">
                                  <p:stCondLst>
                                    <p:cond delay="0"/>
                                  </p:stCondLst>
                                  <p:childTnLst>
                                    <p:animRot by="21600000">
                                      <p:cBhvr>
                                        <p:cTn id="35" dur="2000" fill="hold"/>
                                        <p:tgtEl>
                                          <p:spTgt spid="8"/>
                                        </p:tgtEl>
                                        <p:attrNameLst>
                                          <p:attrName>r</p:attrName>
                                        </p:attrNameLst>
                                      </p:cBhvr>
                                    </p:animRot>
                                  </p:childTnLst>
                                </p:cTn>
                              </p:par>
                            </p:childTnLst>
                          </p:cTn>
                        </p:par>
                      </p:childTnLst>
                    </p:cTn>
                  </p:par>
                  <p:par>
                    <p:cTn id="36" fill="hold" nodeType="clickPar">
                      <p:stCondLst>
                        <p:cond delay="indefinite"/>
                      </p:stCondLst>
                      <p:childTnLst>
                        <p:par>
                          <p:cTn id="37" fill="hold" nodeType="withGroup">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107525"/>
                                        </p:tgtEl>
                                        <p:attrNameLst>
                                          <p:attrName>style.visibility</p:attrName>
                                        </p:attrNameLst>
                                      </p:cBhvr>
                                      <p:to>
                                        <p:strVal val="visible"/>
                                      </p:to>
                                    </p:set>
                                    <p:animEffect transition="in" filter="checkerboard(across)">
                                      <p:cBhvr>
                                        <p:cTn id="40" dur="500"/>
                                        <p:tgtEl>
                                          <p:spTgt spid="107525"/>
                                        </p:tgtEl>
                                      </p:cBhvr>
                                    </p:animEffect>
                                  </p:childTnLst>
                                </p:cTn>
                              </p:par>
                              <p:par>
                                <p:cTn id="41" presetID="8" presetClass="emph" presetSubtype="0" fill="hold" nodeType="withEffect">
                                  <p:stCondLst>
                                    <p:cond delay="0"/>
                                  </p:stCondLst>
                                  <p:childTnLst>
                                    <p:animRot by="21600000">
                                      <p:cBhvr>
                                        <p:cTn id="42" dur="2000" fill="hold"/>
                                        <p:tgtEl>
                                          <p:spTgt spid="10"/>
                                        </p:tgtEl>
                                        <p:attrNameLst>
                                          <p:attrName>r</p:attrName>
                                        </p:attrNameLst>
                                      </p:cBhvr>
                                    </p:animRot>
                                  </p:childTnLst>
                                </p:cTn>
                              </p:par>
                              <p:par>
                                <p:cTn id="43" presetID="8" presetClass="emph" presetSubtype="0" fill="hold" nodeType="withEffect">
                                  <p:stCondLst>
                                    <p:cond delay="0"/>
                                  </p:stCondLst>
                                  <p:childTnLst>
                                    <p:animRot by="21600000">
                                      <p:cBhvr>
                                        <p:cTn id="44"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animBg="1"/>
      <p:bldP spid="107524" grpId="0" animBg="1"/>
      <p:bldP spid="1075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t hồ chí minh về nước.mp4" descr="ct hồ chí minh về nước.mp4">
            <a:hlinkClick r:id="" action="ppaction://media"/>
            <a:extLst>
              <a:ext uri="{FF2B5EF4-FFF2-40B4-BE49-F238E27FC236}">
                <a16:creationId xmlns:a16="http://schemas.microsoft.com/office/drawing/2014/main" id="{D33F75BF-92A7-6041-9180-0AF58405467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0242019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7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F486B238-A6EF-FF41-8828-122ECCEB7C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65513"/>
            <a:ext cx="6096000" cy="339248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a:extLst>
              <a:ext uri="{FF2B5EF4-FFF2-40B4-BE49-F238E27FC236}">
                <a16:creationId xmlns:a16="http://schemas.microsoft.com/office/drawing/2014/main" id="{2943C541-55F4-4340-BFB4-51D5FBA21F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6095999" cy="3465513"/>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a:extLst>
              <a:ext uri="{FF2B5EF4-FFF2-40B4-BE49-F238E27FC236}">
                <a16:creationId xmlns:a16="http://schemas.microsoft.com/office/drawing/2014/main" id="{2BB52050-3694-A543-9C2C-87737AE5048E}"/>
              </a:ext>
            </a:extLst>
          </p:cNvPr>
          <p:cNvSpPr/>
          <p:nvPr/>
        </p:nvSpPr>
        <p:spPr>
          <a:xfrm>
            <a:off x="6096000" y="-1"/>
            <a:ext cx="6096000" cy="6858001"/>
          </a:xfrm>
          <a:prstGeom prst="roundRect">
            <a:avLst>
              <a:gd name="adj" fmla="val 13179"/>
            </a:avLst>
          </a:prstGeom>
          <a:solidFill>
            <a:srgbClr val="6DFB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4" name="Text Box 9">
            <a:extLst>
              <a:ext uri="{FF2B5EF4-FFF2-40B4-BE49-F238E27FC236}">
                <a16:creationId xmlns:a16="http://schemas.microsoft.com/office/drawing/2014/main" id="{EBA20882-38B2-1947-87D8-D9CEC569A62C}"/>
              </a:ext>
            </a:extLst>
          </p:cNvPr>
          <p:cNvSpPr txBox="1">
            <a:spLocks noChangeArrowheads="1"/>
          </p:cNvSpPr>
          <p:nvPr/>
        </p:nvSpPr>
        <p:spPr bwMode="auto">
          <a:xfrm>
            <a:off x="6568673" y="1732755"/>
            <a:ext cx="5451780"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VN" sz="2800" b="1" dirty="0" err="1">
                <a:latin typeface="Times New Roman" panose="02020603050405020304" pitchFamily="18" charset="0"/>
                <a:cs typeface="Times New Roman" panose="02020603050405020304" pitchFamily="18" charset="0"/>
              </a:rPr>
              <a:t>Sáng</a:t>
            </a:r>
            <a:r>
              <a:rPr lang="en-US" altLang="en-VN" sz="2800" b="1" dirty="0">
                <a:latin typeface="Times New Roman" panose="02020603050405020304" pitchFamily="18" charset="0"/>
                <a:cs typeface="Times New Roman" panose="02020603050405020304" pitchFamily="18" charset="0"/>
              </a:rPr>
              <a:t> ra </a:t>
            </a:r>
            <a:r>
              <a:rPr lang="en-US" altLang="en-VN" sz="2800" b="1" dirty="0" err="1">
                <a:latin typeface="Times New Roman" panose="02020603050405020304" pitchFamily="18" charset="0"/>
                <a:cs typeface="Times New Roman" panose="02020603050405020304" pitchFamily="18" charset="0"/>
              </a:rPr>
              <a:t>bờ</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suối</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tối</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vào</a:t>
            </a:r>
            <a:r>
              <a:rPr lang="en-US" altLang="en-VN" sz="2800" b="1" dirty="0">
                <a:latin typeface="Times New Roman" panose="02020603050405020304" pitchFamily="18" charset="0"/>
                <a:cs typeface="Times New Roman" panose="02020603050405020304" pitchFamily="18" charset="0"/>
              </a:rPr>
              <a:t> hang</a:t>
            </a:r>
          </a:p>
          <a:p>
            <a:pPr>
              <a:spcBef>
                <a:spcPct val="50000"/>
              </a:spcBef>
            </a:pPr>
            <a:r>
              <a:rPr lang="en-US" altLang="en-VN" sz="2800" b="1" dirty="0" err="1">
                <a:latin typeface="Times New Roman" panose="02020603050405020304" pitchFamily="18" charset="0"/>
                <a:cs typeface="Times New Roman" panose="02020603050405020304" pitchFamily="18" charset="0"/>
              </a:rPr>
              <a:t>Cháo</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bẹ</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rau</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măng</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vẫn</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sẵn</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sàng</a:t>
            </a:r>
            <a:endParaRPr lang="en-US" altLang="en-VN" sz="2800" b="1" dirty="0">
              <a:latin typeface="Times New Roman" panose="02020603050405020304" pitchFamily="18" charset="0"/>
              <a:cs typeface="Times New Roman" panose="02020603050405020304" pitchFamily="18" charset="0"/>
            </a:endParaRPr>
          </a:p>
          <a:p>
            <a:pPr>
              <a:spcBef>
                <a:spcPct val="50000"/>
              </a:spcBef>
            </a:pPr>
            <a:r>
              <a:rPr lang="en-US" altLang="en-VN" sz="2800" b="1" dirty="0" err="1">
                <a:latin typeface="Times New Roman" panose="02020603050405020304" pitchFamily="18" charset="0"/>
                <a:cs typeface="Times New Roman" panose="02020603050405020304" pitchFamily="18" charset="0"/>
              </a:rPr>
              <a:t>Bàn</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đá</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chông</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chênh</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dịch</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sử</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Đảng</a:t>
            </a:r>
            <a:endParaRPr lang="en-US" altLang="en-VN" sz="2800" b="1" dirty="0">
              <a:latin typeface="Times New Roman" panose="02020603050405020304" pitchFamily="18" charset="0"/>
              <a:cs typeface="Times New Roman" panose="02020603050405020304" pitchFamily="18" charset="0"/>
            </a:endParaRPr>
          </a:p>
          <a:p>
            <a:pPr>
              <a:spcBef>
                <a:spcPct val="50000"/>
              </a:spcBef>
            </a:pPr>
            <a:r>
              <a:rPr lang="en-US" altLang="en-VN" sz="2800" b="1" dirty="0" err="1">
                <a:latin typeface="Times New Roman" panose="02020603050405020304" pitchFamily="18" charset="0"/>
                <a:cs typeface="Times New Roman" panose="02020603050405020304" pitchFamily="18" charset="0"/>
              </a:rPr>
              <a:t>Cuộc</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đời</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cách</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mạng</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thật</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là</a:t>
            </a:r>
            <a:r>
              <a:rPr lang="en-US" altLang="en-VN" sz="2800" b="1" dirty="0">
                <a:latin typeface="Times New Roman" panose="02020603050405020304" pitchFamily="18" charset="0"/>
                <a:cs typeface="Times New Roman" panose="02020603050405020304" pitchFamily="18" charset="0"/>
              </a:rPr>
              <a:t> sang</a:t>
            </a:r>
          </a:p>
        </p:txBody>
      </p:sp>
      <p:sp>
        <p:nvSpPr>
          <p:cNvPr id="5" name="Text Box 10">
            <a:extLst>
              <a:ext uri="{FF2B5EF4-FFF2-40B4-BE49-F238E27FC236}">
                <a16:creationId xmlns:a16="http://schemas.microsoft.com/office/drawing/2014/main" id="{D153D892-50D8-D54A-88CC-1E5FFE7A9463}"/>
              </a:ext>
            </a:extLst>
          </p:cNvPr>
          <p:cNvSpPr txBox="1">
            <a:spLocks noChangeArrowheads="1"/>
          </p:cNvSpPr>
          <p:nvPr/>
        </p:nvSpPr>
        <p:spPr bwMode="auto">
          <a:xfrm>
            <a:off x="6292226" y="658882"/>
            <a:ext cx="572822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en-VN" sz="3200" b="1" dirty="0" err="1">
                <a:solidFill>
                  <a:srgbClr val="FF0000"/>
                </a:solidFill>
                <a:latin typeface="Times New Roman" panose="02020603050405020304" pitchFamily="18" charset="0"/>
                <a:cs typeface="Times New Roman" panose="02020603050405020304" pitchFamily="18" charset="0"/>
              </a:rPr>
              <a:t>Bác</a:t>
            </a:r>
            <a:r>
              <a:rPr lang="en-US" altLang="en-VN" sz="3200" b="1" dirty="0">
                <a:solidFill>
                  <a:srgbClr val="FF0000"/>
                </a:solidFill>
                <a:latin typeface="Times New Roman" panose="02020603050405020304" pitchFamily="18" charset="0"/>
                <a:cs typeface="Times New Roman" panose="02020603050405020304" pitchFamily="18" charset="0"/>
              </a:rPr>
              <a:t> </a:t>
            </a:r>
            <a:r>
              <a:rPr lang="en-US" altLang="en-VN" sz="3200" b="1" dirty="0" err="1">
                <a:solidFill>
                  <a:srgbClr val="FF0000"/>
                </a:solidFill>
                <a:latin typeface="Times New Roman" panose="02020603050405020304" pitchFamily="18" charset="0"/>
                <a:cs typeface="Times New Roman" panose="02020603050405020304" pitchFamily="18" charset="0"/>
              </a:rPr>
              <a:t>Hồ</a:t>
            </a:r>
            <a:r>
              <a:rPr lang="en-US" altLang="en-VN" sz="3200" b="1" dirty="0">
                <a:solidFill>
                  <a:srgbClr val="FF0000"/>
                </a:solidFill>
                <a:latin typeface="Times New Roman" panose="02020603050405020304" pitchFamily="18" charset="0"/>
                <a:cs typeface="Times New Roman" panose="02020603050405020304" pitchFamily="18" charset="0"/>
              </a:rPr>
              <a:t> </a:t>
            </a:r>
            <a:r>
              <a:rPr lang="en-US" altLang="en-VN" sz="3200" b="1" dirty="0" err="1">
                <a:solidFill>
                  <a:srgbClr val="FF0000"/>
                </a:solidFill>
                <a:latin typeface="Times New Roman" panose="02020603050405020304" pitchFamily="18" charset="0"/>
                <a:cs typeface="Times New Roman" panose="02020603050405020304" pitchFamily="18" charset="0"/>
              </a:rPr>
              <a:t>ở</a:t>
            </a:r>
            <a:r>
              <a:rPr lang="en-US" altLang="en-VN" sz="3200" b="1" dirty="0">
                <a:solidFill>
                  <a:srgbClr val="FF0000"/>
                </a:solidFill>
                <a:latin typeface="Times New Roman" panose="02020603050405020304" pitchFamily="18" charset="0"/>
                <a:cs typeface="Times New Roman" panose="02020603050405020304" pitchFamily="18" charset="0"/>
              </a:rPr>
              <a:t> </a:t>
            </a:r>
            <a:r>
              <a:rPr lang="en-US" altLang="en-VN" sz="3200" b="1" dirty="0" err="1">
                <a:solidFill>
                  <a:srgbClr val="FF0000"/>
                </a:solidFill>
                <a:latin typeface="Times New Roman" panose="02020603050405020304" pitchFamily="18" charset="0"/>
                <a:cs typeface="Times New Roman" panose="02020603050405020304" pitchFamily="18" charset="0"/>
              </a:rPr>
              <a:t>Pác</a:t>
            </a:r>
            <a:r>
              <a:rPr lang="en-US" altLang="en-VN" sz="3200" b="1" dirty="0">
                <a:solidFill>
                  <a:srgbClr val="FF0000"/>
                </a:solidFill>
                <a:latin typeface="Times New Roman" panose="02020603050405020304" pitchFamily="18" charset="0"/>
                <a:cs typeface="Times New Roman" panose="02020603050405020304" pitchFamily="18" charset="0"/>
              </a:rPr>
              <a:t> </a:t>
            </a:r>
            <a:r>
              <a:rPr lang="en-US" altLang="en-VN" sz="3200" b="1" dirty="0" err="1">
                <a:solidFill>
                  <a:srgbClr val="FF0000"/>
                </a:solidFill>
                <a:latin typeface="Times New Roman" panose="02020603050405020304" pitchFamily="18" charset="0"/>
                <a:cs typeface="Times New Roman" panose="02020603050405020304" pitchFamily="18" charset="0"/>
              </a:rPr>
              <a:t>Bó</a:t>
            </a:r>
            <a:r>
              <a:rPr lang="en-US" altLang="en-VN" sz="3200" b="1" dirty="0">
                <a:solidFill>
                  <a:srgbClr val="FF0000"/>
                </a:solidFill>
                <a:latin typeface="Times New Roman" panose="02020603050405020304" pitchFamily="18" charset="0"/>
                <a:cs typeface="Times New Roman" panose="02020603050405020304" pitchFamily="18" charset="0"/>
              </a:rPr>
              <a:t> ( Cao </a:t>
            </a:r>
            <a:r>
              <a:rPr lang="en-US" altLang="en-VN" sz="3200" b="1" dirty="0" err="1">
                <a:solidFill>
                  <a:srgbClr val="FF0000"/>
                </a:solidFill>
                <a:latin typeface="Times New Roman" panose="02020603050405020304" pitchFamily="18" charset="0"/>
                <a:cs typeface="Times New Roman" panose="02020603050405020304" pitchFamily="18" charset="0"/>
              </a:rPr>
              <a:t>Bằng</a:t>
            </a:r>
            <a:r>
              <a:rPr lang="en-US" altLang="en-VN" sz="3200" b="1"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168096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25"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
                                        </p:tgtEl>
                                      </p:cBhvr>
                                    </p:animEffect>
                                  </p:childTnLst>
                                </p:cTn>
                              </p:par>
                              <p:par>
                                <p:cTn id="25" presetID="25" presetClass="entr" presetSubtype="0" fill="hold" nodeType="with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 calcmode="lin" valueType="num">
                                      <p:cBhvr>
                                        <p:cTn id="27" dur="500" decel="50000" fill="hold">
                                          <p:stCondLst>
                                            <p:cond delay="0"/>
                                          </p:stCondLst>
                                        </p:cTn>
                                        <p:tgtEl>
                                          <p:spTgt spid="5">
                                            <p:txEl>
                                              <p:pRg st="0" end="0"/>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5">
                                            <p:txEl>
                                              <p:pRg st="0" end="0"/>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5">
                                            <p:txEl>
                                              <p:pRg st="0" end="0"/>
                                            </p:txEl>
                                          </p:spTgt>
                                        </p:tgtEl>
                                        <p:attrNameLst>
                                          <p:attrName>ppt_w</p:attrName>
                                        </p:attrNameLst>
                                      </p:cBhvr>
                                      <p:tavLst>
                                        <p:tav tm="0">
                                          <p:val>
                                            <p:strVal val="#ppt_w*.05"/>
                                          </p:val>
                                        </p:tav>
                                        <p:tav tm="100000">
                                          <p:val>
                                            <p:strVal val="#ppt_w"/>
                                          </p:val>
                                        </p:tav>
                                      </p:tavLst>
                                    </p:anim>
                                    <p:anim calcmode="lin" valueType="num">
                                      <p:cBhvr>
                                        <p:cTn id="30" dur="1000" fill="hold"/>
                                        <p:tgtEl>
                                          <p:spTgt spid="5">
                                            <p:txEl>
                                              <p:pRg st="0" end="0"/>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5">
                                            <p:txEl>
                                              <p:pRg st="0" end="0"/>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5">
                                            <p:txEl>
                                              <p:pRg st="0" end="0"/>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5">
                                            <p:txEl>
                                              <p:pRg st="0" end="0"/>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5">
                                            <p:txEl>
                                              <p:pRg st="0" end="0"/>
                                            </p:txEl>
                                          </p:spTgt>
                                        </p:tgtEl>
                                      </p:cBhvr>
                                    </p:animEffect>
                                  </p:childTnLst>
                                </p:cTn>
                              </p:par>
                              <p:par>
                                <p:cTn id="35" presetID="25"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40" dur="1000" fill="hold"/>
                                        <p:tgtEl>
                                          <p:spTgt spid="4"/>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4"/>
                                        </p:tgtEl>
                                      </p:cBhvr>
                                    </p:animEffect>
                                  </p:childTnLst>
                                </p:cTn>
                              </p:par>
                              <p:par>
                                <p:cTn id="45" presetID="25" presetClass="entr" presetSubtype="0"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0" dur="1000" fill="hold"/>
                                        <p:tgtEl>
                                          <p:spTgt spid="6"/>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A16D15D6-CB5E-934F-8DFF-495FBBD997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5780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A5936352-577D-E841-A00E-9A8728275B65}"/>
              </a:ext>
            </a:extLst>
          </p:cNvPr>
          <p:cNvSpPr/>
          <p:nvPr/>
        </p:nvSpPr>
        <p:spPr>
          <a:xfrm>
            <a:off x="0" y="5780782"/>
            <a:ext cx="12156558" cy="1077218"/>
          </a:xfrm>
          <a:prstGeom prst="rect">
            <a:avLst/>
          </a:prstGeom>
        </p:spPr>
        <p:txBody>
          <a:bodyPr wrap="square">
            <a:spAutoFit/>
          </a:bodyPr>
          <a:lstStyle/>
          <a:p>
            <a:pPr algn="ctr"/>
            <a:r>
              <a:rPr lang="vi-VN" sz="3200" dirty="0">
                <a:latin typeface="Times New Roman" panose="02020603050405020304" pitchFamily="18" charset="0"/>
                <a:cs typeface="Times New Roman" panose="02020603050405020304" pitchFamily="18" charset="0"/>
              </a:rPr>
              <a:t> Lán Khuổi Nậm - nơi họp Hội nghị lần thứ 8 Ban Chấp hành Trung ương Đảng (5-1941)</a:t>
            </a:r>
          </a:p>
        </p:txBody>
      </p:sp>
    </p:spTree>
    <p:extLst>
      <p:ext uri="{BB962C8B-B14F-4D97-AF65-F5344CB8AC3E}">
        <p14:creationId xmlns:p14="http://schemas.microsoft.com/office/powerpoint/2010/main" val="2437230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0.70"/>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grpSp>
        <p:nvGrpSpPr>
          <p:cNvPr id="815" name="Google Shape;815;p41"/>
          <p:cNvGrpSpPr/>
          <p:nvPr/>
        </p:nvGrpSpPr>
        <p:grpSpPr>
          <a:xfrm>
            <a:off x="3423684" y="848460"/>
            <a:ext cx="8256659" cy="5594870"/>
            <a:chOff x="4572000" y="1047533"/>
            <a:chExt cx="3739500" cy="3039000"/>
          </a:xfrm>
        </p:grpSpPr>
        <p:sp>
          <p:nvSpPr>
            <p:cNvPr id="816" name="Google Shape;816;p41"/>
            <p:cNvSpPr/>
            <p:nvPr/>
          </p:nvSpPr>
          <p:spPr>
            <a:xfrm>
              <a:off x="4572000" y="1047533"/>
              <a:ext cx="3739500" cy="3039000"/>
            </a:xfrm>
            <a:prstGeom prst="roundRect">
              <a:avLst>
                <a:gd name="adj" fmla="val 5555"/>
              </a:avLst>
            </a:prstGeom>
            <a:gradFill>
              <a:gsLst>
                <a:gs pos="0">
                  <a:schemeClr val="lt1"/>
                </a:gs>
                <a:gs pos="100000">
                  <a:srgbClr val="F9F8FF">
                    <a:alpha val="86666"/>
                  </a:srgbClr>
                </a:gs>
              </a:gsLst>
              <a:lin ang="5400700" scaled="0"/>
            </a:gradFill>
            <a:ln>
              <a:noFill/>
            </a:ln>
            <a:effectLst>
              <a:outerShdw blurRad="57150" dist="47625" dir="5460000" algn="bl" rotWithShape="0">
                <a:schemeClr val="dk1">
                  <a:alpha val="2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817" name="Google Shape;817;p41"/>
            <p:cNvGrpSpPr/>
            <p:nvPr/>
          </p:nvGrpSpPr>
          <p:grpSpPr>
            <a:xfrm>
              <a:off x="4789501" y="1149778"/>
              <a:ext cx="3304478" cy="193148"/>
              <a:chOff x="-1778447" y="2950291"/>
              <a:chExt cx="4491000" cy="262500"/>
            </a:xfrm>
          </p:grpSpPr>
          <p:sp>
            <p:nvSpPr>
              <p:cNvPr id="818" name="Google Shape;818;p41"/>
              <p:cNvSpPr/>
              <p:nvPr/>
            </p:nvSpPr>
            <p:spPr>
              <a:xfrm>
                <a:off x="-1778447" y="2950291"/>
                <a:ext cx="4491000" cy="262500"/>
              </a:xfrm>
              <a:prstGeom prst="roundRect">
                <a:avLst>
                  <a:gd name="adj" fmla="val 50000"/>
                </a:avLst>
              </a:prstGeom>
              <a:solidFill>
                <a:schemeClr val="dk2"/>
              </a:solidFill>
              <a:ln w="9525" cap="flat" cmpd="sng">
                <a:solidFill>
                  <a:srgbClr val="D2D6FF"/>
                </a:solidFill>
                <a:prstDash val="solid"/>
                <a:round/>
                <a:headEnd type="none" w="sm" len="sm"/>
                <a:tailEnd type="none" w="sm" len="sm"/>
              </a:ln>
              <a:effectLst>
                <a:outerShdw blurRad="57150" dist="19050" dir="5400000" algn="bl" rotWithShape="0">
                  <a:schemeClr val="dk1">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819" name="Google Shape;819;p41"/>
              <p:cNvGrpSpPr/>
              <p:nvPr/>
            </p:nvGrpSpPr>
            <p:grpSpPr>
              <a:xfrm rot="10800000" flipH="1">
                <a:off x="-1574342" y="3040565"/>
                <a:ext cx="429322" cy="93999"/>
                <a:chOff x="3710891" y="-1826032"/>
                <a:chExt cx="431653" cy="94500"/>
              </a:xfrm>
            </p:grpSpPr>
            <p:sp>
              <p:nvSpPr>
                <p:cNvPr id="820" name="Google Shape;820;p41"/>
                <p:cNvSpPr/>
                <p:nvPr/>
              </p:nvSpPr>
              <p:spPr>
                <a:xfrm>
                  <a:off x="3710891" y="-1826032"/>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21" name="Google Shape;821;p41"/>
                <p:cNvSpPr/>
                <p:nvPr/>
              </p:nvSpPr>
              <p:spPr>
                <a:xfrm>
                  <a:off x="3879468" y="-1826032"/>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22" name="Google Shape;822;p41"/>
                <p:cNvSpPr/>
                <p:nvPr/>
              </p:nvSpPr>
              <p:spPr>
                <a:xfrm>
                  <a:off x="4048045" y="-1826032"/>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grpSp>
        <p:nvGrpSpPr>
          <p:cNvPr id="832" name="Google Shape;832;p41"/>
          <p:cNvGrpSpPr/>
          <p:nvPr/>
        </p:nvGrpSpPr>
        <p:grpSpPr>
          <a:xfrm>
            <a:off x="10004033" y="6316681"/>
            <a:ext cx="2187967" cy="629767"/>
            <a:chOff x="4369200" y="2990825"/>
            <a:chExt cx="1640975" cy="472325"/>
          </a:xfrm>
        </p:grpSpPr>
        <p:sp>
          <p:nvSpPr>
            <p:cNvPr id="833" name="Google Shape;833;p41"/>
            <p:cNvSpPr/>
            <p:nvPr/>
          </p:nvSpPr>
          <p:spPr>
            <a:xfrm>
              <a:off x="4369200" y="2990825"/>
              <a:ext cx="1640975" cy="472325"/>
            </a:xfrm>
            <a:custGeom>
              <a:avLst/>
              <a:gdLst/>
              <a:ahLst/>
              <a:cxnLst/>
              <a:rect l="l" t="t" r="r" b="b"/>
              <a:pathLst>
                <a:path w="65639" h="18893" extrusionOk="0">
                  <a:moveTo>
                    <a:pt x="2775" y="1"/>
                  </a:moveTo>
                  <a:cubicBezTo>
                    <a:pt x="1247" y="1"/>
                    <a:pt x="0" y="1264"/>
                    <a:pt x="0" y="2792"/>
                  </a:cubicBezTo>
                  <a:lnTo>
                    <a:pt x="0" y="16103"/>
                  </a:lnTo>
                  <a:cubicBezTo>
                    <a:pt x="0" y="17646"/>
                    <a:pt x="1247" y="18893"/>
                    <a:pt x="2775" y="18893"/>
                  </a:cubicBezTo>
                  <a:lnTo>
                    <a:pt x="62849" y="18893"/>
                  </a:lnTo>
                  <a:cubicBezTo>
                    <a:pt x="64391" y="18893"/>
                    <a:pt x="65638" y="17646"/>
                    <a:pt x="65638" y="16103"/>
                  </a:cubicBezTo>
                  <a:lnTo>
                    <a:pt x="65638" y="2792"/>
                  </a:lnTo>
                  <a:cubicBezTo>
                    <a:pt x="65638" y="1264"/>
                    <a:pt x="64391" y="1"/>
                    <a:pt x="62849" y="1"/>
                  </a:cubicBezTo>
                  <a:close/>
                </a:path>
              </a:pathLst>
            </a:custGeom>
            <a:gradFill>
              <a:gsLst>
                <a:gs pos="0">
                  <a:schemeClr val="lt1"/>
                </a:gs>
                <a:gs pos="100000">
                  <a:srgbClr val="66BEE9">
                    <a:alpha val="34509"/>
                  </a:srgbClr>
                </a:gs>
              </a:gsLst>
              <a:lin ang="5400012" scaled="0"/>
            </a:gradFill>
            <a:ln>
              <a:noFill/>
            </a:ln>
            <a:effectLst>
              <a:outerShdw blurRad="57150" dist="19050" dir="5400000" algn="bl" rotWithShape="0">
                <a:schemeClr val="dk1">
                  <a:alpha val="13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34" name="Google Shape;834;p41"/>
            <p:cNvSpPr/>
            <p:nvPr/>
          </p:nvSpPr>
          <p:spPr>
            <a:xfrm>
              <a:off x="4472075" y="3069350"/>
              <a:ext cx="345275" cy="315275"/>
            </a:xfrm>
            <a:custGeom>
              <a:avLst/>
              <a:gdLst/>
              <a:ahLst/>
              <a:cxnLst/>
              <a:rect l="l" t="t" r="r" b="b"/>
              <a:pathLst>
                <a:path w="13811" h="12611" extrusionOk="0">
                  <a:moveTo>
                    <a:pt x="6907" y="1"/>
                  </a:moveTo>
                  <a:cubicBezTo>
                    <a:pt x="5296" y="1"/>
                    <a:pt x="3687" y="617"/>
                    <a:pt x="2463" y="1848"/>
                  </a:cubicBezTo>
                  <a:cubicBezTo>
                    <a:pt x="1" y="4311"/>
                    <a:pt x="1" y="8301"/>
                    <a:pt x="2463" y="10764"/>
                  </a:cubicBezTo>
                  <a:cubicBezTo>
                    <a:pt x="3687" y="11995"/>
                    <a:pt x="5296" y="12611"/>
                    <a:pt x="6907" y="12611"/>
                  </a:cubicBezTo>
                  <a:cubicBezTo>
                    <a:pt x="8518" y="12611"/>
                    <a:pt x="10132" y="11995"/>
                    <a:pt x="11363" y="10764"/>
                  </a:cubicBezTo>
                  <a:cubicBezTo>
                    <a:pt x="13811" y="8301"/>
                    <a:pt x="13811" y="4311"/>
                    <a:pt x="11363" y="1848"/>
                  </a:cubicBezTo>
                  <a:cubicBezTo>
                    <a:pt x="10132" y="617"/>
                    <a:pt x="8518" y="1"/>
                    <a:pt x="6907" y="1"/>
                  </a:cubicBezTo>
                  <a:close/>
                </a:path>
              </a:pathLst>
            </a:custGeom>
            <a:solidFill>
              <a:schemeClr val="accent1"/>
            </a:solidFill>
            <a:ln>
              <a:noFill/>
            </a:ln>
            <a:effectLst>
              <a:outerShdw blurRad="57150" dist="19050" dir="5400000" algn="bl" rotWithShape="0">
                <a:schemeClr val="dk1">
                  <a:alpha val="13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35" name="Google Shape;835;p41"/>
            <p:cNvSpPr/>
            <p:nvPr/>
          </p:nvSpPr>
          <p:spPr>
            <a:xfrm>
              <a:off x="4928000" y="3144375"/>
              <a:ext cx="579100" cy="49125"/>
            </a:xfrm>
            <a:custGeom>
              <a:avLst/>
              <a:gdLst/>
              <a:ahLst/>
              <a:cxnLst/>
              <a:rect l="l" t="t" r="r" b="b"/>
              <a:pathLst>
                <a:path w="23164" h="1965" extrusionOk="0">
                  <a:moveTo>
                    <a:pt x="998" y="0"/>
                  </a:moveTo>
                  <a:cubicBezTo>
                    <a:pt x="452" y="0"/>
                    <a:pt x="1" y="437"/>
                    <a:pt x="1" y="983"/>
                  </a:cubicBezTo>
                  <a:cubicBezTo>
                    <a:pt x="1" y="1528"/>
                    <a:pt x="452" y="1964"/>
                    <a:pt x="998" y="1964"/>
                  </a:cubicBezTo>
                  <a:lnTo>
                    <a:pt x="22181" y="1964"/>
                  </a:lnTo>
                  <a:cubicBezTo>
                    <a:pt x="22727" y="1964"/>
                    <a:pt x="23163" y="1528"/>
                    <a:pt x="23163" y="983"/>
                  </a:cubicBezTo>
                  <a:cubicBezTo>
                    <a:pt x="23163" y="437"/>
                    <a:pt x="22727" y="0"/>
                    <a:pt x="22181" y="0"/>
                  </a:cubicBezTo>
                  <a:close/>
                </a:path>
              </a:pathLst>
            </a:custGeom>
            <a:solidFill>
              <a:schemeClr val="lt1"/>
            </a:solidFill>
            <a:ln>
              <a:noFill/>
            </a:ln>
            <a:effectLst>
              <a:outerShdw blurRad="57150" dist="19050" dir="5400000" algn="bl" rotWithShape="0">
                <a:schemeClr val="dk1">
                  <a:alpha val="13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36" name="Google Shape;836;p41"/>
            <p:cNvSpPr/>
            <p:nvPr/>
          </p:nvSpPr>
          <p:spPr>
            <a:xfrm>
              <a:off x="5569800" y="3144375"/>
              <a:ext cx="289950" cy="49125"/>
            </a:xfrm>
            <a:custGeom>
              <a:avLst/>
              <a:gdLst/>
              <a:ahLst/>
              <a:cxnLst/>
              <a:rect l="l" t="t" r="r" b="b"/>
              <a:pathLst>
                <a:path w="11598" h="1965" extrusionOk="0">
                  <a:moveTo>
                    <a:pt x="983" y="0"/>
                  </a:moveTo>
                  <a:cubicBezTo>
                    <a:pt x="437" y="0"/>
                    <a:pt x="0" y="437"/>
                    <a:pt x="0" y="983"/>
                  </a:cubicBezTo>
                  <a:cubicBezTo>
                    <a:pt x="0" y="1528"/>
                    <a:pt x="437" y="1964"/>
                    <a:pt x="983" y="1964"/>
                  </a:cubicBezTo>
                  <a:lnTo>
                    <a:pt x="10616" y="1964"/>
                  </a:lnTo>
                  <a:cubicBezTo>
                    <a:pt x="11161" y="1964"/>
                    <a:pt x="11597" y="1528"/>
                    <a:pt x="11597" y="983"/>
                  </a:cubicBezTo>
                  <a:cubicBezTo>
                    <a:pt x="11597" y="437"/>
                    <a:pt x="11161" y="0"/>
                    <a:pt x="10616" y="0"/>
                  </a:cubicBezTo>
                  <a:close/>
                </a:path>
              </a:pathLst>
            </a:custGeom>
            <a:solidFill>
              <a:schemeClr val="lt1"/>
            </a:solidFill>
            <a:ln>
              <a:noFill/>
            </a:ln>
            <a:effectLst>
              <a:outerShdw blurRad="57150" dist="19050" dir="5400000" algn="bl" rotWithShape="0">
                <a:schemeClr val="dk1">
                  <a:alpha val="13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37" name="Google Shape;837;p41"/>
            <p:cNvSpPr/>
            <p:nvPr/>
          </p:nvSpPr>
          <p:spPr>
            <a:xfrm>
              <a:off x="4928000" y="3268700"/>
              <a:ext cx="346850" cy="49500"/>
            </a:xfrm>
            <a:custGeom>
              <a:avLst/>
              <a:gdLst/>
              <a:ahLst/>
              <a:cxnLst/>
              <a:rect l="l" t="t" r="r" b="b"/>
              <a:pathLst>
                <a:path w="13874" h="1980" extrusionOk="0">
                  <a:moveTo>
                    <a:pt x="998" y="0"/>
                  </a:moveTo>
                  <a:cubicBezTo>
                    <a:pt x="452" y="0"/>
                    <a:pt x="1" y="437"/>
                    <a:pt x="1" y="982"/>
                  </a:cubicBezTo>
                  <a:cubicBezTo>
                    <a:pt x="1" y="1528"/>
                    <a:pt x="452" y="1979"/>
                    <a:pt x="998" y="1979"/>
                  </a:cubicBezTo>
                  <a:lnTo>
                    <a:pt x="12891" y="1979"/>
                  </a:lnTo>
                  <a:cubicBezTo>
                    <a:pt x="13437" y="1979"/>
                    <a:pt x="13873" y="1528"/>
                    <a:pt x="13873" y="982"/>
                  </a:cubicBezTo>
                  <a:cubicBezTo>
                    <a:pt x="13873" y="437"/>
                    <a:pt x="13437" y="0"/>
                    <a:pt x="12891" y="0"/>
                  </a:cubicBezTo>
                  <a:close/>
                </a:path>
              </a:pathLst>
            </a:custGeom>
            <a:solidFill>
              <a:schemeClr val="lt1"/>
            </a:solidFill>
            <a:ln>
              <a:noFill/>
            </a:ln>
            <a:effectLst>
              <a:outerShdw blurRad="57150" dist="19050" dir="5400000" algn="bl" rotWithShape="0">
                <a:schemeClr val="dk1">
                  <a:alpha val="13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6" name="Rectangle 5">
            <a:extLst>
              <a:ext uri="{FF2B5EF4-FFF2-40B4-BE49-F238E27FC236}">
                <a16:creationId xmlns:a16="http://schemas.microsoft.com/office/drawing/2014/main" id="{6F742103-1314-D54B-8964-442B747D49AF}"/>
              </a:ext>
            </a:extLst>
          </p:cNvPr>
          <p:cNvSpPr/>
          <p:nvPr/>
        </p:nvSpPr>
        <p:spPr>
          <a:xfrm>
            <a:off x="3713798" y="1589936"/>
            <a:ext cx="7936262" cy="1077218"/>
          </a:xfrm>
          <a:prstGeom prst="rect">
            <a:avLst/>
          </a:prstGeom>
        </p:spPr>
        <p:txBody>
          <a:bodyPr wrap="square">
            <a:spAutoFit/>
          </a:bodyPr>
          <a:lstStyle/>
          <a:p>
            <a:pPr algn="just"/>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Đặt</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lên</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hàng</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đầu</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nhiệm</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vụ</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giải</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phóng</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dân</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tộc</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đánh</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đuổi</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Nhật</a:t>
            </a:r>
            <a:r>
              <a:rPr lang="en-US" sz="3200" dirty="0">
                <a:solidFill>
                  <a:schemeClr val="tx1">
                    <a:lumMod val="50000"/>
                  </a:schemeClr>
                </a:solidFill>
                <a:latin typeface="Times New Roman" panose="02020603050405020304" pitchFamily="18" charset="0"/>
                <a:cs typeface="Times New Roman" panose="02020603050405020304" pitchFamily="18" charset="0"/>
              </a:rPr>
              <a:t> - </a:t>
            </a:r>
            <a:r>
              <a:rPr lang="en-US" sz="3200" dirty="0" err="1">
                <a:solidFill>
                  <a:schemeClr val="tx1">
                    <a:lumMod val="50000"/>
                  </a:schemeClr>
                </a:solidFill>
                <a:latin typeface="Times New Roman" panose="02020603050405020304" pitchFamily="18" charset="0"/>
                <a:cs typeface="Times New Roman" panose="02020603050405020304" pitchFamily="18" charset="0"/>
              </a:rPr>
              <a:t>Pháp</a:t>
            </a:r>
            <a:r>
              <a:rPr lang="en-US" sz="3200" dirty="0">
                <a:solidFill>
                  <a:schemeClr val="tx1">
                    <a:lumMod val="50000"/>
                  </a:schemeClr>
                </a:solidFill>
                <a:latin typeface="Times New Roman" panose="02020603050405020304" pitchFamily="18" charset="0"/>
                <a:cs typeface="Times New Roman" panose="02020603050405020304" pitchFamily="18" charset="0"/>
              </a:rPr>
              <a:t>.</a:t>
            </a:r>
            <a:endParaRPr lang="en-VN" sz="3200" dirty="0">
              <a:solidFill>
                <a:schemeClr val="tx1">
                  <a:lumMod val="50000"/>
                </a:schemeClr>
              </a:solidFill>
              <a:latin typeface="Times New Roman" panose="020206030504050203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10DD04AA-4B79-C54F-ACBA-D23AF941931E}"/>
              </a:ext>
            </a:extLst>
          </p:cNvPr>
          <p:cNvSpPr/>
          <p:nvPr/>
        </p:nvSpPr>
        <p:spPr>
          <a:xfrm>
            <a:off x="3668665" y="3191723"/>
            <a:ext cx="7936262" cy="1077218"/>
          </a:xfrm>
          <a:prstGeom prst="rect">
            <a:avLst/>
          </a:prstGeom>
        </p:spPr>
        <p:txBody>
          <a:bodyPr wrap="square">
            <a:spAutoFit/>
          </a:bodyPr>
          <a:lstStyle/>
          <a:p>
            <a:pPr algn="just"/>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Tạm</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gác</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khẩu</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hiệu</a:t>
            </a:r>
            <a:r>
              <a:rPr lang="en-US" sz="3200" dirty="0">
                <a:solidFill>
                  <a:schemeClr val="tx1">
                    <a:lumMod val="50000"/>
                  </a:schemeClr>
                </a:solidFill>
                <a:latin typeface="Times New Roman" panose="02020603050405020304" pitchFamily="18" charset="0"/>
                <a:cs typeface="Times New Roman" panose="02020603050405020304" pitchFamily="18" charset="0"/>
              </a:rPr>
              <a:t> “ </a:t>
            </a:r>
            <a:r>
              <a:rPr lang="en-US" sz="3200" dirty="0" err="1">
                <a:solidFill>
                  <a:schemeClr val="tx1">
                    <a:lumMod val="50000"/>
                  </a:schemeClr>
                </a:solidFill>
                <a:latin typeface="Times New Roman" panose="02020603050405020304" pitchFamily="18" charset="0"/>
                <a:cs typeface="Times New Roman" panose="02020603050405020304" pitchFamily="18" charset="0"/>
              </a:rPr>
              <a:t>đánh</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đổ</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địa</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chủ</a:t>
            </a:r>
            <a:r>
              <a:rPr lang="en-US" sz="3200" dirty="0">
                <a:solidFill>
                  <a:schemeClr val="tx1">
                    <a:lumMod val="50000"/>
                  </a:schemeClr>
                </a:solidFill>
                <a:latin typeface="Times New Roman" panose="02020603050405020304" pitchFamily="18" charset="0"/>
                <a:cs typeface="Times New Roman" panose="02020603050405020304" pitchFamily="18" charset="0"/>
              </a:rPr>
              <a:t>, chia </a:t>
            </a:r>
            <a:r>
              <a:rPr lang="en-US" sz="3200" dirty="0" err="1">
                <a:solidFill>
                  <a:schemeClr val="tx1">
                    <a:lumMod val="50000"/>
                  </a:schemeClr>
                </a:solidFill>
                <a:latin typeface="Times New Roman" panose="02020603050405020304" pitchFamily="18" charset="0"/>
                <a:cs typeface="Times New Roman" panose="02020603050405020304" pitchFamily="18" charset="0"/>
              </a:rPr>
              <a:t>ruộng</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đất</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cho</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dân</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cày</a:t>
            </a:r>
            <a:r>
              <a:rPr lang="en-US" sz="3200" dirty="0">
                <a:solidFill>
                  <a:schemeClr val="tx1">
                    <a:lumMod val="50000"/>
                  </a:schemeClr>
                </a:solidFill>
                <a:latin typeface="Times New Roman" panose="02020603050405020304" pitchFamily="18" charset="0"/>
                <a:cs typeface="Times New Roman" panose="02020603050405020304" pitchFamily="18" charset="0"/>
              </a:rPr>
              <a:t>”.</a:t>
            </a:r>
            <a:endParaRPr lang="en-VN" sz="3200" dirty="0">
              <a:solidFill>
                <a:schemeClr val="tx1">
                  <a:lumMod val="50000"/>
                </a:schemeClr>
              </a:solidFill>
              <a:latin typeface="Times New Roman" panose="02020603050405020304" pitchFamily="18" charset="0"/>
              <a:cs typeface="Times New Roman" panose="02020603050405020304" pitchFamily="18" charset="0"/>
            </a:endParaRPr>
          </a:p>
        </p:txBody>
      </p:sp>
      <p:sp>
        <p:nvSpPr>
          <p:cNvPr id="37" name="Rectangle 36">
            <a:extLst>
              <a:ext uri="{FF2B5EF4-FFF2-40B4-BE49-F238E27FC236}">
                <a16:creationId xmlns:a16="http://schemas.microsoft.com/office/drawing/2014/main" id="{089FD100-9EB9-3B45-92FD-7E641E32467F}"/>
              </a:ext>
            </a:extLst>
          </p:cNvPr>
          <p:cNvSpPr/>
          <p:nvPr/>
        </p:nvSpPr>
        <p:spPr>
          <a:xfrm>
            <a:off x="3691058" y="4961161"/>
            <a:ext cx="7936262" cy="1077218"/>
          </a:xfrm>
          <a:prstGeom prst="rect">
            <a:avLst/>
          </a:prstGeom>
        </p:spPr>
        <p:txBody>
          <a:bodyPr wrap="square">
            <a:spAutoFit/>
          </a:bodyPr>
          <a:lstStyle/>
          <a:p>
            <a:pPr algn="just"/>
            <a:r>
              <a:rPr lang="en-US" sz="3200" dirty="0">
                <a:solidFill>
                  <a:schemeClr val="tx1">
                    <a:lumMod val="50000"/>
                  </a:schemeClr>
                </a:solidFill>
                <a:latin typeface="Times New Roman" panose="02020603050405020304" pitchFamily="18" charset="0"/>
                <a:cs typeface="Times New Roman" panose="02020603050405020304" pitchFamily="18" charset="0"/>
              </a:rPr>
              <a:t>- 19/5/1941 </a:t>
            </a:r>
            <a:r>
              <a:rPr lang="en-US" sz="3200" dirty="0" err="1">
                <a:solidFill>
                  <a:schemeClr val="tx1">
                    <a:lumMod val="50000"/>
                  </a:schemeClr>
                </a:solidFill>
                <a:latin typeface="Times New Roman" panose="02020603050405020304" pitchFamily="18" charset="0"/>
                <a:cs typeface="Times New Roman" panose="02020603050405020304" pitchFamily="18" charset="0"/>
              </a:rPr>
              <a:t>Thành</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lập</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Việt</a:t>
            </a:r>
            <a:r>
              <a:rPr lang="en-US" sz="3200" dirty="0">
                <a:solidFill>
                  <a:schemeClr val="tx1">
                    <a:lumMod val="50000"/>
                  </a:schemeClr>
                </a:solidFill>
                <a:latin typeface="Times New Roman" panose="02020603050405020304" pitchFamily="18" charset="0"/>
                <a:cs typeface="Times New Roman" panose="02020603050405020304" pitchFamily="18" charset="0"/>
              </a:rPr>
              <a:t> Nam </a:t>
            </a:r>
            <a:r>
              <a:rPr lang="en-US" sz="3200" dirty="0" err="1">
                <a:solidFill>
                  <a:schemeClr val="tx1">
                    <a:lumMod val="50000"/>
                  </a:schemeClr>
                </a:solidFill>
                <a:latin typeface="Times New Roman" panose="02020603050405020304" pitchFamily="18" charset="0"/>
                <a:cs typeface="Times New Roman" panose="02020603050405020304" pitchFamily="18" charset="0"/>
              </a:rPr>
              <a:t>độc</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lập</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Đồng</a:t>
            </a:r>
            <a:r>
              <a:rPr lang="en-US" sz="3200" dirty="0">
                <a:solidFill>
                  <a:schemeClr val="tx1">
                    <a:lumMod val="50000"/>
                  </a:schemeClr>
                </a:solidFill>
                <a:latin typeface="Times New Roman" panose="02020603050405020304" pitchFamily="18" charset="0"/>
                <a:cs typeface="Times New Roman" panose="02020603050405020304" pitchFamily="18" charset="0"/>
              </a:rPr>
              <a:t> Minh (</a:t>
            </a:r>
            <a:r>
              <a:rPr lang="en-US" sz="3200" dirty="0" err="1">
                <a:solidFill>
                  <a:schemeClr val="tx1">
                    <a:lumMod val="50000"/>
                  </a:schemeClr>
                </a:solidFill>
                <a:latin typeface="Times New Roman" panose="02020603050405020304" pitchFamily="18" charset="0"/>
                <a:cs typeface="Times New Roman" panose="02020603050405020304" pitchFamily="18" charset="0"/>
              </a:rPr>
              <a:t>Mặt</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trận</a:t>
            </a:r>
            <a:r>
              <a:rPr lang="en-US" sz="3200" dirty="0">
                <a:solidFill>
                  <a:schemeClr val="tx1">
                    <a:lumMod val="50000"/>
                  </a:schemeClr>
                </a:solidFill>
                <a:latin typeface="Times New Roman" panose="02020603050405020304" pitchFamily="18" charset="0"/>
                <a:cs typeface="Times New Roman" panose="02020603050405020304" pitchFamily="18" charset="0"/>
              </a:rPr>
              <a:t> </a:t>
            </a:r>
            <a:r>
              <a:rPr lang="en-US" sz="3200" dirty="0" err="1">
                <a:solidFill>
                  <a:schemeClr val="tx1">
                    <a:lumMod val="50000"/>
                  </a:schemeClr>
                </a:solidFill>
                <a:latin typeface="Times New Roman" panose="02020603050405020304" pitchFamily="18" charset="0"/>
                <a:cs typeface="Times New Roman" panose="02020603050405020304" pitchFamily="18" charset="0"/>
              </a:rPr>
              <a:t>Việt</a:t>
            </a:r>
            <a:r>
              <a:rPr lang="en-US" sz="3200" dirty="0">
                <a:solidFill>
                  <a:schemeClr val="tx1">
                    <a:lumMod val="50000"/>
                  </a:schemeClr>
                </a:solidFill>
                <a:latin typeface="Times New Roman" panose="02020603050405020304" pitchFamily="18" charset="0"/>
                <a:cs typeface="Times New Roman" panose="02020603050405020304" pitchFamily="18" charset="0"/>
              </a:rPr>
              <a:t> Minh)</a:t>
            </a:r>
            <a:endParaRPr lang="en-VN" sz="3200" dirty="0">
              <a:solidFill>
                <a:schemeClr val="tx1">
                  <a:lumMod val="50000"/>
                </a:schemeClr>
              </a:solidFill>
              <a:latin typeface="Times New Roman" panose="02020603050405020304" pitchFamily="18" charset="0"/>
              <a:cs typeface="Times New Roman" panose="02020603050405020304" pitchFamily="18" charset="0"/>
            </a:endParaRPr>
          </a:p>
        </p:txBody>
      </p:sp>
      <p:sp>
        <p:nvSpPr>
          <p:cNvPr id="7" name="Rounded Rectangle 6">
            <a:extLst>
              <a:ext uri="{FF2B5EF4-FFF2-40B4-BE49-F238E27FC236}">
                <a16:creationId xmlns:a16="http://schemas.microsoft.com/office/drawing/2014/main" id="{C005140C-C8B6-2D40-B512-FC9F6635E143}"/>
              </a:ext>
            </a:extLst>
          </p:cNvPr>
          <p:cNvSpPr/>
          <p:nvPr/>
        </p:nvSpPr>
        <p:spPr>
          <a:xfrm>
            <a:off x="3797694" y="82456"/>
            <a:ext cx="7678204" cy="847504"/>
          </a:xfrm>
          <a:prstGeom prst="roundRect">
            <a:avLst>
              <a:gd name="adj" fmla="val 44268"/>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sz="3200" dirty="0">
                <a:solidFill>
                  <a:srgbClr val="FF0000"/>
                </a:solidFill>
                <a:latin typeface="Times New Roman" panose="02020603050405020304" pitchFamily="18" charset="0"/>
                <a:cs typeface="Times New Roman" panose="02020603050405020304" pitchFamily="18" charset="0"/>
              </a:rPr>
              <a:t>Hội nghị trung ương lần thứ VIII chủ trương</a:t>
            </a:r>
          </a:p>
        </p:txBody>
      </p:sp>
      <p:grpSp>
        <p:nvGrpSpPr>
          <p:cNvPr id="26" name="Group 25">
            <a:extLst>
              <a:ext uri="{FF2B5EF4-FFF2-40B4-BE49-F238E27FC236}">
                <a16:creationId xmlns:a16="http://schemas.microsoft.com/office/drawing/2014/main" id="{41CB03CE-18AB-234E-9030-A90F34BD0C2E}"/>
              </a:ext>
            </a:extLst>
          </p:cNvPr>
          <p:cNvGrpSpPr/>
          <p:nvPr/>
        </p:nvGrpSpPr>
        <p:grpSpPr>
          <a:xfrm>
            <a:off x="-40072" y="1158982"/>
            <a:ext cx="3273593" cy="4217554"/>
            <a:chOff x="74675" y="609627"/>
            <a:chExt cx="3273593" cy="4217554"/>
          </a:xfrm>
        </p:grpSpPr>
        <p:sp>
          <p:nvSpPr>
            <p:cNvPr id="27" name="Rounded Rectangular Callout 26">
              <a:extLst>
                <a:ext uri="{FF2B5EF4-FFF2-40B4-BE49-F238E27FC236}">
                  <a16:creationId xmlns:a16="http://schemas.microsoft.com/office/drawing/2014/main" id="{CAAEE58F-FBAD-3941-9C06-1F894E207313}"/>
                </a:ext>
              </a:extLst>
            </p:cNvPr>
            <p:cNvSpPr/>
            <p:nvPr/>
          </p:nvSpPr>
          <p:spPr>
            <a:xfrm>
              <a:off x="74675" y="609627"/>
              <a:ext cx="3273593" cy="4217554"/>
            </a:xfrm>
            <a:prstGeom prst="wedgeRoundRectCallout">
              <a:avLst>
                <a:gd name="adj1" fmla="val 70598"/>
                <a:gd name="adj2" fmla="val -54935"/>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28" name="TextBox 27">
              <a:extLst>
                <a:ext uri="{FF2B5EF4-FFF2-40B4-BE49-F238E27FC236}">
                  <a16:creationId xmlns:a16="http://schemas.microsoft.com/office/drawing/2014/main" id="{CA959535-481D-654C-80DF-9CCF95788953}"/>
                </a:ext>
              </a:extLst>
            </p:cNvPr>
            <p:cNvSpPr txBox="1"/>
            <p:nvPr/>
          </p:nvSpPr>
          <p:spPr>
            <a:xfrm>
              <a:off x="407143" y="1323900"/>
              <a:ext cx="2536264" cy="2554545"/>
            </a:xfrm>
            <a:prstGeom prst="rect">
              <a:avLst/>
            </a:prstGeom>
            <a:noFill/>
          </p:spPr>
          <p:txBody>
            <a:bodyPr wrap="square" rtlCol="0">
              <a:spAutoFit/>
            </a:bodyPr>
            <a:lstStyle/>
            <a:p>
              <a:pPr algn="ctr"/>
              <a:r>
                <a:rPr lang="en-US" sz="3200" dirty="0">
                  <a:solidFill>
                    <a:srgbClr val="FF0000"/>
                  </a:solidFill>
                  <a:latin typeface="Times New Roman" panose="02020603050405020304" pitchFamily="18" charset="0"/>
                  <a:cs typeface="Times New Roman" panose="02020603050405020304" pitchFamily="18" charset="0"/>
                </a:rPr>
                <a:t>E</a:t>
              </a:r>
              <a:r>
                <a:rPr lang="en-VN" sz="3200" dirty="0">
                  <a:solidFill>
                    <a:srgbClr val="FF0000"/>
                  </a:solidFill>
                  <a:latin typeface="Times New Roman" panose="02020603050405020304" pitchFamily="18" charset="0"/>
                  <a:cs typeface="Times New Roman" panose="02020603050405020304" pitchFamily="18" charset="0"/>
                </a:rPr>
                <a:t>m hãy trình bài nội dung của h</a:t>
              </a:r>
              <a:r>
                <a:rPr lang="vi-VN" sz="3200" dirty="0">
                  <a:solidFill>
                    <a:srgbClr val="FF0000"/>
                  </a:solidFill>
                  <a:latin typeface="Times New Roman" panose="02020603050405020304" pitchFamily="18" charset="0"/>
                  <a:cs typeface="Times New Roman" panose="02020603050405020304" pitchFamily="18" charset="0"/>
                </a:rPr>
                <a:t>ội nghị trung ương lần thứ VIII?</a:t>
              </a:r>
            </a:p>
          </p:txBody>
        </p:sp>
      </p:grpSp>
      <p:grpSp>
        <p:nvGrpSpPr>
          <p:cNvPr id="10" name="Group 9">
            <a:extLst>
              <a:ext uri="{FF2B5EF4-FFF2-40B4-BE49-F238E27FC236}">
                <a16:creationId xmlns:a16="http://schemas.microsoft.com/office/drawing/2014/main" id="{B0C31CA8-4BB9-1040-A287-8CE99FDD14CA}"/>
              </a:ext>
            </a:extLst>
          </p:cNvPr>
          <p:cNvGrpSpPr/>
          <p:nvPr/>
        </p:nvGrpSpPr>
        <p:grpSpPr>
          <a:xfrm>
            <a:off x="-37954" y="1158982"/>
            <a:ext cx="3273593" cy="4217554"/>
            <a:chOff x="74675" y="609627"/>
            <a:chExt cx="3273593" cy="4217554"/>
          </a:xfrm>
        </p:grpSpPr>
        <p:sp>
          <p:nvSpPr>
            <p:cNvPr id="8" name="Rounded Rectangular Callout 7">
              <a:extLst>
                <a:ext uri="{FF2B5EF4-FFF2-40B4-BE49-F238E27FC236}">
                  <a16:creationId xmlns:a16="http://schemas.microsoft.com/office/drawing/2014/main" id="{2D12EE59-BA60-2243-95B6-02A8CD1FA14B}"/>
                </a:ext>
              </a:extLst>
            </p:cNvPr>
            <p:cNvSpPr/>
            <p:nvPr/>
          </p:nvSpPr>
          <p:spPr>
            <a:xfrm>
              <a:off x="74675" y="609627"/>
              <a:ext cx="3273593" cy="4217554"/>
            </a:xfrm>
            <a:prstGeom prst="wedgeRoundRectCallout">
              <a:avLst>
                <a:gd name="adj1" fmla="val 62980"/>
                <a:gd name="adj2" fmla="val -18964"/>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9" name="TextBox 8">
              <a:extLst>
                <a:ext uri="{FF2B5EF4-FFF2-40B4-BE49-F238E27FC236}">
                  <a16:creationId xmlns:a16="http://schemas.microsoft.com/office/drawing/2014/main" id="{F8EFF484-6AF0-FA4F-A835-270F3DD845DF}"/>
                </a:ext>
              </a:extLst>
            </p:cNvPr>
            <p:cNvSpPr txBox="1"/>
            <p:nvPr/>
          </p:nvSpPr>
          <p:spPr>
            <a:xfrm>
              <a:off x="407143" y="1323900"/>
              <a:ext cx="2536264" cy="3046988"/>
            </a:xfrm>
            <a:prstGeom prst="rect">
              <a:avLst/>
            </a:prstGeom>
            <a:noFill/>
          </p:spPr>
          <p:txBody>
            <a:bodyPr wrap="square" rtlCol="0">
              <a:spAutoFit/>
            </a:bodyPr>
            <a:lstStyle/>
            <a:p>
              <a:pPr algn="ctr"/>
              <a:r>
                <a:rPr lang="en-VN" sz="3200" dirty="0">
                  <a:solidFill>
                    <a:srgbClr val="0070C0"/>
                  </a:solidFill>
                  <a:latin typeface="Times New Roman" panose="02020603050405020304" pitchFamily="18" charset="0"/>
                  <a:cs typeface="Times New Roman" panose="02020603050405020304" pitchFamily="18" charset="0"/>
                </a:rPr>
                <a:t>Vì sao Đảng ta lại chủ trương đặt nhiệm vụ giải phóng dân tộc lên hàng đầu?</a:t>
              </a:r>
            </a:p>
          </p:txBody>
        </p:sp>
      </p:grpSp>
      <p:grpSp>
        <p:nvGrpSpPr>
          <p:cNvPr id="42" name="Group 41">
            <a:extLst>
              <a:ext uri="{FF2B5EF4-FFF2-40B4-BE49-F238E27FC236}">
                <a16:creationId xmlns:a16="http://schemas.microsoft.com/office/drawing/2014/main" id="{32609F66-4081-2C46-919E-C6BAE38BEA15}"/>
              </a:ext>
            </a:extLst>
          </p:cNvPr>
          <p:cNvGrpSpPr/>
          <p:nvPr/>
        </p:nvGrpSpPr>
        <p:grpSpPr>
          <a:xfrm>
            <a:off x="-24931" y="1158982"/>
            <a:ext cx="3273593" cy="4217554"/>
            <a:chOff x="74675" y="821175"/>
            <a:chExt cx="3273593" cy="4217554"/>
          </a:xfrm>
        </p:grpSpPr>
        <p:sp>
          <p:nvSpPr>
            <p:cNvPr id="43" name="Rounded Rectangular Callout 42">
              <a:extLst>
                <a:ext uri="{FF2B5EF4-FFF2-40B4-BE49-F238E27FC236}">
                  <a16:creationId xmlns:a16="http://schemas.microsoft.com/office/drawing/2014/main" id="{A22E05FD-8B51-714B-8014-A8068360518A}"/>
                </a:ext>
              </a:extLst>
            </p:cNvPr>
            <p:cNvSpPr/>
            <p:nvPr/>
          </p:nvSpPr>
          <p:spPr>
            <a:xfrm>
              <a:off x="74675" y="821175"/>
              <a:ext cx="3273593" cy="4217554"/>
            </a:xfrm>
            <a:prstGeom prst="wedgeRoundRectCallout">
              <a:avLst>
                <a:gd name="adj1" fmla="val 67438"/>
                <a:gd name="adj2" fmla="val 44119"/>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44" name="TextBox 43">
              <a:extLst>
                <a:ext uri="{FF2B5EF4-FFF2-40B4-BE49-F238E27FC236}">
                  <a16:creationId xmlns:a16="http://schemas.microsoft.com/office/drawing/2014/main" id="{2F4DD2E0-BE3E-C54B-BA8E-B22DB5F27FFE}"/>
                </a:ext>
              </a:extLst>
            </p:cNvPr>
            <p:cNvSpPr txBox="1"/>
            <p:nvPr/>
          </p:nvSpPr>
          <p:spPr>
            <a:xfrm>
              <a:off x="407143" y="1323900"/>
              <a:ext cx="2536264" cy="3046988"/>
            </a:xfrm>
            <a:prstGeom prst="rect">
              <a:avLst/>
            </a:prstGeom>
            <a:noFill/>
          </p:spPr>
          <p:txBody>
            <a:bodyPr wrap="square" rtlCol="0">
              <a:spAutoFit/>
            </a:bodyPr>
            <a:lstStyle/>
            <a:p>
              <a:pPr algn="ctr"/>
              <a:r>
                <a:rPr lang="en-VN" sz="3200" dirty="0">
                  <a:solidFill>
                    <a:srgbClr val="00B050"/>
                  </a:solidFill>
                  <a:latin typeface="Times New Roman" panose="02020603050405020304" pitchFamily="18" charset="0"/>
                  <a:cs typeface="Times New Roman" panose="02020603050405020304" pitchFamily="18" charset="0"/>
                </a:rPr>
                <a:t>Tại sao lúc này Đảng ta lại chủ trương thành lập mặt trận Việt Minh</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 presetClass="exit" presetSubtype="10" fill="hold" nodeType="clickEffect">
                                  <p:stCondLst>
                                    <p:cond delay="0"/>
                                  </p:stCondLst>
                                  <p:childTnLst>
                                    <p:animEffect transition="out" filter="checkerboard(across)">
                                      <p:cBhvr>
                                        <p:cTn id="37" dur="500"/>
                                        <p:tgtEl>
                                          <p:spTgt spid="26"/>
                                        </p:tgtEl>
                                      </p:cBhvr>
                                    </p:animEffect>
                                    <p:set>
                                      <p:cBhvr>
                                        <p:cTn id="38" dur="1" fill="hold">
                                          <p:stCondLst>
                                            <p:cond delay="499"/>
                                          </p:stCondLst>
                                        </p:cTn>
                                        <p:tgtEl>
                                          <p:spTgt spid="26"/>
                                        </p:tgtEl>
                                        <p:attrNameLst>
                                          <p:attrName>style.visibility</p:attrName>
                                        </p:attrNameLst>
                                      </p:cBhvr>
                                      <p:to>
                                        <p:strVal val="hidden"/>
                                      </p:to>
                                    </p:set>
                                  </p:childTnLst>
                                </p:cTn>
                              </p:par>
                              <p:par>
                                <p:cTn id="39" presetID="22" presetClass="entr" presetSubtype="4"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xit" presetSubtype="10" fill="hold" nodeType="clickEffect">
                                  <p:stCondLst>
                                    <p:cond delay="0"/>
                                  </p:stCondLst>
                                  <p:childTnLst>
                                    <p:animEffect transition="out" filter="blinds(horizontal)">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22" presetClass="entr" presetSubtype="1"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up)">
                                      <p:cBhvr>
                                        <p:cTn id="4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6" grpId="0"/>
      <p:bldP spid="37"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ội nghị trung ương lần thứu 8.mp4" descr="hội nghị trung ương lần thứu 8.mp4">
            <a:hlinkClick r:id="" action="ppaction://media"/>
            <a:extLst>
              <a:ext uri="{FF2B5EF4-FFF2-40B4-BE49-F238E27FC236}">
                <a16:creationId xmlns:a16="http://schemas.microsoft.com/office/drawing/2014/main" id="{4D7D520F-57F5-D844-B593-31F6FE50B11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921201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2"/>
                </p:tgtEl>
              </p:cMediaNode>
            </p:video>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85"/>
        <p:cNvGrpSpPr/>
        <p:nvPr/>
      </p:nvGrpSpPr>
      <p:grpSpPr>
        <a:xfrm>
          <a:off x="0" y="0"/>
          <a:ext cx="0" cy="0"/>
          <a:chOff x="0" y="0"/>
          <a:chExt cx="0" cy="0"/>
        </a:xfrm>
      </p:grpSpPr>
      <p:sp>
        <p:nvSpPr>
          <p:cNvPr id="4" name="Rounded Rectangle 3">
            <a:extLst>
              <a:ext uri="{FF2B5EF4-FFF2-40B4-BE49-F238E27FC236}">
                <a16:creationId xmlns:a16="http://schemas.microsoft.com/office/drawing/2014/main" id="{3CACECAE-3578-B54F-9B58-7CEDF93F975C}"/>
              </a:ext>
            </a:extLst>
          </p:cNvPr>
          <p:cNvSpPr/>
          <p:nvPr/>
        </p:nvSpPr>
        <p:spPr>
          <a:xfrm>
            <a:off x="935665" y="1382233"/>
            <a:ext cx="10675088" cy="467832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5" name="Rectangle 4">
            <a:extLst>
              <a:ext uri="{FF2B5EF4-FFF2-40B4-BE49-F238E27FC236}">
                <a16:creationId xmlns:a16="http://schemas.microsoft.com/office/drawing/2014/main" id="{0DC0D9B9-D712-F147-8153-0C1925E4809E}"/>
              </a:ext>
            </a:extLst>
          </p:cNvPr>
          <p:cNvSpPr/>
          <p:nvPr/>
        </p:nvSpPr>
        <p:spPr>
          <a:xfrm>
            <a:off x="1190847" y="2843719"/>
            <a:ext cx="10419906" cy="1755352"/>
          </a:xfrm>
          <a:prstGeom prst="rect">
            <a:avLst/>
          </a:prstGeom>
        </p:spPr>
        <p:txBody>
          <a:bodyPr wrap="square">
            <a:spAutoFit/>
          </a:bodyPr>
          <a:lstStyle/>
          <a:p>
            <a:pPr algn="just">
              <a:lnSpc>
                <a:spcPct val="115000"/>
              </a:lnSpc>
            </a:pPr>
            <a:r>
              <a:rPr lang="en-VN" sz="32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"Liên hiệp hết thảy các giới, đồng bào yêu nước, không phânbiệt giàu nghèo, già trẻ, tôn giáo, xu hướng chính trị cùng đứng lên giải phóng dân tộc . </a:t>
            </a:r>
            <a:endParaRPr lang="en-VN" sz="32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FB0FF5CF-5571-F54A-962F-A64C21C5A3DE}"/>
              </a:ext>
            </a:extLst>
          </p:cNvPr>
          <p:cNvSpPr/>
          <p:nvPr/>
        </p:nvSpPr>
        <p:spPr>
          <a:xfrm>
            <a:off x="1937727" y="1390321"/>
            <a:ext cx="8670963" cy="689035"/>
          </a:xfrm>
          <a:prstGeom prst="rect">
            <a:avLst/>
          </a:prstGeom>
          <a:ln>
            <a:solidFill>
              <a:schemeClr val="tx1">
                <a:lumMod val="50000"/>
              </a:schemeClr>
            </a:solidFill>
          </a:ln>
        </p:spPr>
        <p:txBody>
          <a:bodyPr wrap="none">
            <a:spAutoFit/>
          </a:bodyPr>
          <a:lstStyle/>
          <a:p>
            <a:pPr>
              <a:lnSpc>
                <a:spcPct val="115000"/>
              </a:lnSpc>
            </a:pPr>
            <a:r>
              <a:rPr lang="en-VN" sz="3600" dirty="0">
                <a:latin typeface="Times New Roman" panose="02020603050405020304" pitchFamily="18" charset="0"/>
                <a:ea typeface="Calibri" panose="020F0502020204030204" pitchFamily="34" charset="0"/>
                <a:cs typeface="Times New Roman" panose="02020603050405020304" pitchFamily="18" charset="0"/>
              </a:rPr>
              <a:t>Mặt trận Việt Minh bao gồm các tổ chức nào?</a:t>
            </a:r>
            <a:endParaRPr lang="en-VN" sz="3600" dirty="0">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grpSp>
        <p:nvGrpSpPr>
          <p:cNvPr id="752" name="Google Shape;752;p39"/>
          <p:cNvGrpSpPr/>
          <p:nvPr/>
        </p:nvGrpSpPr>
        <p:grpSpPr>
          <a:xfrm>
            <a:off x="10982167" y="5473927"/>
            <a:ext cx="668741" cy="760573"/>
            <a:chOff x="10190200" y="4253570"/>
            <a:chExt cx="501556" cy="570430"/>
          </a:xfrm>
        </p:grpSpPr>
        <p:sp>
          <p:nvSpPr>
            <p:cNvPr id="753" name="Google Shape;753;p39"/>
            <p:cNvSpPr/>
            <p:nvPr/>
          </p:nvSpPr>
          <p:spPr>
            <a:xfrm>
              <a:off x="10440975" y="4253570"/>
              <a:ext cx="250781" cy="250235"/>
            </a:xfrm>
            <a:custGeom>
              <a:avLst/>
              <a:gdLst/>
              <a:ahLst/>
              <a:cxnLst/>
              <a:rect l="l" t="t" r="r" b="b"/>
              <a:pathLst>
                <a:path w="14257" h="14226" extrusionOk="0">
                  <a:moveTo>
                    <a:pt x="7160" y="4895"/>
                  </a:moveTo>
                  <a:cubicBezTo>
                    <a:pt x="8066" y="4895"/>
                    <a:pt x="8891" y="5467"/>
                    <a:pt x="9180" y="6383"/>
                  </a:cubicBezTo>
                  <a:cubicBezTo>
                    <a:pt x="9575" y="7508"/>
                    <a:pt x="8967" y="8724"/>
                    <a:pt x="7812" y="9119"/>
                  </a:cubicBezTo>
                  <a:cubicBezTo>
                    <a:pt x="7591" y="9191"/>
                    <a:pt x="7367" y="9225"/>
                    <a:pt x="7145" y="9225"/>
                  </a:cubicBezTo>
                  <a:cubicBezTo>
                    <a:pt x="6241" y="9225"/>
                    <a:pt x="5394" y="8655"/>
                    <a:pt x="5077" y="7751"/>
                  </a:cubicBezTo>
                  <a:cubicBezTo>
                    <a:pt x="4712" y="6596"/>
                    <a:pt x="5320" y="5380"/>
                    <a:pt x="6444" y="5016"/>
                  </a:cubicBezTo>
                  <a:cubicBezTo>
                    <a:pt x="6683" y="4934"/>
                    <a:pt x="6924" y="4895"/>
                    <a:pt x="7160" y="4895"/>
                  </a:cubicBezTo>
                  <a:close/>
                  <a:moveTo>
                    <a:pt x="6080" y="0"/>
                  </a:moveTo>
                  <a:lnTo>
                    <a:pt x="3526" y="851"/>
                  </a:lnTo>
                  <a:lnTo>
                    <a:pt x="4226" y="2827"/>
                  </a:lnTo>
                  <a:cubicBezTo>
                    <a:pt x="3830" y="3101"/>
                    <a:pt x="3526" y="3374"/>
                    <a:pt x="3222" y="3709"/>
                  </a:cubicBezTo>
                  <a:lnTo>
                    <a:pt x="1368" y="2797"/>
                  </a:lnTo>
                  <a:lnTo>
                    <a:pt x="183" y="5228"/>
                  </a:lnTo>
                  <a:lnTo>
                    <a:pt x="2037" y="6140"/>
                  </a:lnTo>
                  <a:cubicBezTo>
                    <a:pt x="1976" y="6566"/>
                    <a:pt x="1946" y="7022"/>
                    <a:pt x="1976" y="7478"/>
                  </a:cubicBezTo>
                  <a:lnTo>
                    <a:pt x="0" y="8146"/>
                  </a:lnTo>
                  <a:lnTo>
                    <a:pt x="852" y="10700"/>
                  </a:lnTo>
                  <a:lnTo>
                    <a:pt x="2827" y="10031"/>
                  </a:lnTo>
                  <a:cubicBezTo>
                    <a:pt x="3101" y="10396"/>
                    <a:pt x="3374" y="10700"/>
                    <a:pt x="3709" y="11004"/>
                  </a:cubicBezTo>
                  <a:lnTo>
                    <a:pt x="2797" y="12858"/>
                  </a:lnTo>
                  <a:lnTo>
                    <a:pt x="5229" y="14043"/>
                  </a:lnTo>
                  <a:lnTo>
                    <a:pt x="6140" y="12189"/>
                  </a:lnTo>
                  <a:cubicBezTo>
                    <a:pt x="6441" y="12232"/>
                    <a:pt x="6757" y="12275"/>
                    <a:pt x="7078" y="12275"/>
                  </a:cubicBezTo>
                  <a:cubicBezTo>
                    <a:pt x="7211" y="12275"/>
                    <a:pt x="7344" y="12268"/>
                    <a:pt x="7478" y="12250"/>
                  </a:cubicBezTo>
                  <a:lnTo>
                    <a:pt x="8147" y="14225"/>
                  </a:lnTo>
                  <a:lnTo>
                    <a:pt x="10700" y="13374"/>
                  </a:lnTo>
                  <a:lnTo>
                    <a:pt x="10031" y="11399"/>
                  </a:lnTo>
                  <a:cubicBezTo>
                    <a:pt x="10396" y="11125"/>
                    <a:pt x="10700" y="10852"/>
                    <a:pt x="11004" y="10517"/>
                  </a:cubicBezTo>
                  <a:lnTo>
                    <a:pt x="12858" y="11429"/>
                  </a:lnTo>
                  <a:lnTo>
                    <a:pt x="14043" y="8997"/>
                  </a:lnTo>
                  <a:lnTo>
                    <a:pt x="12189" y="8086"/>
                  </a:lnTo>
                  <a:cubicBezTo>
                    <a:pt x="12280" y="7660"/>
                    <a:pt x="12311" y="7204"/>
                    <a:pt x="12280" y="6748"/>
                  </a:cubicBezTo>
                  <a:lnTo>
                    <a:pt x="14256" y="6079"/>
                  </a:lnTo>
                  <a:lnTo>
                    <a:pt x="13375" y="3526"/>
                  </a:lnTo>
                  <a:lnTo>
                    <a:pt x="11399" y="4195"/>
                  </a:lnTo>
                  <a:cubicBezTo>
                    <a:pt x="11125" y="3830"/>
                    <a:pt x="10852" y="3526"/>
                    <a:pt x="10517" y="3222"/>
                  </a:cubicBezTo>
                  <a:lnTo>
                    <a:pt x="11429" y="1368"/>
                  </a:lnTo>
                  <a:lnTo>
                    <a:pt x="8998" y="183"/>
                  </a:lnTo>
                  <a:lnTo>
                    <a:pt x="8086" y="2037"/>
                  </a:lnTo>
                  <a:cubicBezTo>
                    <a:pt x="7785" y="1994"/>
                    <a:pt x="7469" y="1951"/>
                    <a:pt x="7148" y="1951"/>
                  </a:cubicBezTo>
                  <a:cubicBezTo>
                    <a:pt x="7015" y="1951"/>
                    <a:pt x="6882" y="1958"/>
                    <a:pt x="6748" y="1976"/>
                  </a:cubicBezTo>
                  <a:lnTo>
                    <a:pt x="6080" y="0"/>
                  </a:lnTo>
                  <a:close/>
                </a:path>
              </a:pathLst>
            </a:custGeom>
            <a:solidFill>
              <a:schemeClr val="accent3"/>
            </a:solidFill>
            <a:ln>
              <a:noFill/>
            </a:ln>
            <a:effectLst>
              <a:outerShdw blurRad="57150" dist="57150" dir="5400000" algn="bl" rotWithShape="0">
                <a:schemeClr val="dk1">
                  <a:alpha val="16000"/>
                </a:scheme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4" name="Google Shape;754;p39"/>
            <p:cNvSpPr/>
            <p:nvPr/>
          </p:nvSpPr>
          <p:spPr>
            <a:xfrm>
              <a:off x="10190200" y="4573225"/>
              <a:ext cx="250775" cy="250775"/>
            </a:xfrm>
            <a:custGeom>
              <a:avLst/>
              <a:gdLst/>
              <a:ahLst/>
              <a:cxnLst/>
              <a:rect l="l" t="t" r="r" b="b"/>
              <a:pathLst>
                <a:path w="10031" h="10031" extrusionOk="0">
                  <a:moveTo>
                    <a:pt x="5047" y="3455"/>
                  </a:moveTo>
                  <a:cubicBezTo>
                    <a:pt x="5309" y="3455"/>
                    <a:pt x="5573" y="3526"/>
                    <a:pt x="5806" y="3678"/>
                  </a:cubicBezTo>
                  <a:cubicBezTo>
                    <a:pt x="6535" y="4134"/>
                    <a:pt x="6778" y="5046"/>
                    <a:pt x="6353" y="5775"/>
                  </a:cubicBezTo>
                  <a:cubicBezTo>
                    <a:pt x="6074" y="6254"/>
                    <a:pt x="5572" y="6523"/>
                    <a:pt x="5055" y="6523"/>
                  </a:cubicBezTo>
                  <a:cubicBezTo>
                    <a:pt x="4783" y="6523"/>
                    <a:pt x="4507" y="6449"/>
                    <a:pt x="4256" y="6292"/>
                  </a:cubicBezTo>
                  <a:cubicBezTo>
                    <a:pt x="3526" y="5897"/>
                    <a:pt x="3283" y="4924"/>
                    <a:pt x="3739" y="4225"/>
                  </a:cubicBezTo>
                  <a:cubicBezTo>
                    <a:pt x="4002" y="3739"/>
                    <a:pt x="4522" y="3455"/>
                    <a:pt x="5047" y="3455"/>
                  </a:cubicBezTo>
                  <a:close/>
                  <a:moveTo>
                    <a:pt x="4681" y="0"/>
                  </a:moveTo>
                  <a:lnTo>
                    <a:pt x="2857" y="456"/>
                  </a:lnTo>
                  <a:lnTo>
                    <a:pt x="3222" y="1854"/>
                  </a:lnTo>
                  <a:cubicBezTo>
                    <a:pt x="2979" y="2006"/>
                    <a:pt x="2705" y="2189"/>
                    <a:pt x="2462" y="2432"/>
                  </a:cubicBezTo>
                  <a:lnTo>
                    <a:pt x="1216" y="1672"/>
                  </a:lnTo>
                  <a:lnTo>
                    <a:pt x="274" y="3313"/>
                  </a:lnTo>
                  <a:lnTo>
                    <a:pt x="1520" y="4073"/>
                  </a:lnTo>
                  <a:cubicBezTo>
                    <a:pt x="1459" y="4377"/>
                    <a:pt x="1398" y="4681"/>
                    <a:pt x="1398" y="4985"/>
                  </a:cubicBezTo>
                  <a:lnTo>
                    <a:pt x="0" y="5350"/>
                  </a:lnTo>
                  <a:lnTo>
                    <a:pt x="456" y="7173"/>
                  </a:lnTo>
                  <a:lnTo>
                    <a:pt x="1854" y="6809"/>
                  </a:lnTo>
                  <a:cubicBezTo>
                    <a:pt x="2006" y="7052"/>
                    <a:pt x="2189" y="7325"/>
                    <a:pt x="2432" y="7569"/>
                  </a:cubicBezTo>
                  <a:lnTo>
                    <a:pt x="1672" y="8815"/>
                  </a:lnTo>
                  <a:lnTo>
                    <a:pt x="3313" y="9757"/>
                  </a:lnTo>
                  <a:lnTo>
                    <a:pt x="4073" y="8511"/>
                  </a:lnTo>
                  <a:cubicBezTo>
                    <a:pt x="4377" y="8572"/>
                    <a:pt x="4681" y="8632"/>
                    <a:pt x="4985" y="8632"/>
                  </a:cubicBezTo>
                  <a:lnTo>
                    <a:pt x="5350" y="10031"/>
                  </a:lnTo>
                  <a:lnTo>
                    <a:pt x="7174" y="9575"/>
                  </a:lnTo>
                  <a:lnTo>
                    <a:pt x="6809" y="8176"/>
                  </a:lnTo>
                  <a:cubicBezTo>
                    <a:pt x="7052" y="8024"/>
                    <a:pt x="7326" y="7812"/>
                    <a:pt x="7569" y="7599"/>
                  </a:cubicBezTo>
                  <a:lnTo>
                    <a:pt x="8815" y="8359"/>
                  </a:lnTo>
                  <a:lnTo>
                    <a:pt x="9757" y="6717"/>
                  </a:lnTo>
                  <a:lnTo>
                    <a:pt x="8511" y="5958"/>
                  </a:lnTo>
                  <a:cubicBezTo>
                    <a:pt x="8572" y="5654"/>
                    <a:pt x="8633" y="5350"/>
                    <a:pt x="8633" y="5046"/>
                  </a:cubicBezTo>
                  <a:lnTo>
                    <a:pt x="10031" y="4681"/>
                  </a:lnTo>
                  <a:lnTo>
                    <a:pt x="9575" y="2857"/>
                  </a:lnTo>
                  <a:lnTo>
                    <a:pt x="8177" y="3222"/>
                  </a:lnTo>
                  <a:cubicBezTo>
                    <a:pt x="8025" y="2948"/>
                    <a:pt x="7842" y="2705"/>
                    <a:pt x="7599" y="2462"/>
                  </a:cubicBezTo>
                  <a:lnTo>
                    <a:pt x="8359" y="1216"/>
                  </a:lnTo>
                  <a:lnTo>
                    <a:pt x="6718" y="274"/>
                  </a:lnTo>
                  <a:lnTo>
                    <a:pt x="5958" y="1520"/>
                  </a:lnTo>
                  <a:cubicBezTo>
                    <a:pt x="5654" y="1429"/>
                    <a:pt x="5350" y="1398"/>
                    <a:pt x="5046" y="1398"/>
                  </a:cubicBezTo>
                  <a:lnTo>
                    <a:pt x="4681" y="0"/>
                  </a:lnTo>
                  <a:close/>
                </a:path>
              </a:pathLst>
            </a:custGeom>
            <a:solidFill>
              <a:schemeClr val="accent1"/>
            </a:solidFill>
            <a:ln>
              <a:noFill/>
            </a:ln>
            <a:effectLst>
              <a:outerShdw blurRad="57150" dist="47625" dir="5400000" algn="bl" rotWithShape="0">
                <a:schemeClr val="dk1">
                  <a:alpha val="15000"/>
                </a:scheme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1" name="Rectangle 10">
            <a:extLst>
              <a:ext uri="{FF2B5EF4-FFF2-40B4-BE49-F238E27FC236}">
                <a16:creationId xmlns:a16="http://schemas.microsoft.com/office/drawing/2014/main" id="{266A59E5-CC34-8F4C-A4F2-306CA7C352CA}"/>
              </a:ext>
            </a:extLst>
          </p:cNvPr>
          <p:cNvSpPr/>
          <p:nvPr/>
        </p:nvSpPr>
        <p:spPr>
          <a:xfrm>
            <a:off x="546852" y="1036542"/>
            <a:ext cx="8517070" cy="58477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VN"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I. </a:t>
            </a:r>
            <a:r>
              <a:rPr kumimoji="0" lang="en-US" altLang="en-VN" sz="32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Mặt</a:t>
            </a:r>
            <a:r>
              <a:rPr kumimoji="0" lang="en-US" altLang="en-VN"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altLang="en-VN" sz="32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trận</a:t>
            </a:r>
            <a:r>
              <a:rPr kumimoji="0" lang="en-US" altLang="en-VN"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altLang="en-VN" sz="32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Việt</a:t>
            </a:r>
            <a:r>
              <a:rPr kumimoji="0" lang="en-US" altLang="en-VN"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Minh ra </a:t>
            </a:r>
            <a:r>
              <a:rPr kumimoji="0" lang="en-US" altLang="en-VN" sz="32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đời</a:t>
            </a:r>
            <a:r>
              <a:rPr kumimoji="0" lang="en-US" altLang="en-VN"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( 19/5/1941)</a:t>
            </a:r>
          </a:p>
        </p:txBody>
      </p:sp>
      <p:sp>
        <p:nvSpPr>
          <p:cNvPr id="6" name="TextBox 5">
            <a:extLst>
              <a:ext uri="{FF2B5EF4-FFF2-40B4-BE49-F238E27FC236}">
                <a16:creationId xmlns:a16="http://schemas.microsoft.com/office/drawing/2014/main" id="{4E21FC35-3926-3047-B11A-8EA113C583C3}"/>
              </a:ext>
            </a:extLst>
          </p:cNvPr>
          <p:cNvSpPr txBox="1"/>
          <p:nvPr/>
        </p:nvSpPr>
        <p:spPr>
          <a:xfrm>
            <a:off x="728132" y="1633081"/>
            <a:ext cx="803926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1. Hoàn cảnh ra đời của Mặt trận Việt Minh.</a:t>
            </a:r>
          </a:p>
        </p:txBody>
      </p:sp>
      <p:grpSp>
        <p:nvGrpSpPr>
          <p:cNvPr id="9" name="Group 8">
            <a:extLst>
              <a:ext uri="{FF2B5EF4-FFF2-40B4-BE49-F238E27FC236}">
                <a16:creationId xmlns:a16="http://schemas.microsoft.com/office/drawing/2014/main" id="{D2543BCA-2251-E647-A90F-EA492E49BCB0}"/>
              </a:ext>
            </a:extLst>
          </p:cNvPr>
          <p:cNvGrpSpPr/>
          <p:nvPr/>
        </p:nvGrpSpPr>
        <p:grpSpPr>
          <a:xfrm>
            <a:off x="1022905" y="3362252"/>
            <a:ext cx="9674001" cy="1862667"/>
            <a:chOff x="1642533" y="3301999"/>
            <a:chExt cx="9674001" cy="1862667"/>
          </a:xfrm>
        </p:grpSpPr>
        <p:sp>
          <p:nvSpPr>
            <p:cNvPr id="8" name="Terminator 7">
              <a:extLst>
                <a:ext uri="{FF2B5EF4-FFF2-40B4-BE49-F238E27FC236}">
                  <a16:creationId xmlns:a16="http://schemas.microsoft.com/office/drawing/2014/main" id="{6EB59C14-4236-C344-A169-AC81835C51E3}"/>
                </a:ext>
              </a:extLst>
            </p:cNvPr>
            <p:cNvSpPr/>
            <p:nvPr/>
          </p:nvSpPr>
          <p:spPr>
            <a:xfrm>
              <a:off x="1642533" y="3301999"/>
              <a:ext cx="9674001" cy="1862667"/>
            </a:xfrm>
            <a:prstGeom prst="flowChartTerminator">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9F8FF"/>
                </a:solidFill>
                <a:effectLst/>
                <a:uLnTx/>
                <a:uFillTx/>
                <a:latin typeface="Arial"/>
                <a:ea typeface="+mn-ea"/>
                <a:cs typeface="+mn-cs"/>
              </a:endParaRPr>
            </a:p>
          </p:txBody>
        </p:sp>
        <p:sp>
          <p:nvSpPr>
            <p:cNvPr id="7" name="TextBox 6">
              <a:extLst>
                <a:ext uri="{FF2B5EF4-FFF2-40B4-BE49-F238E27FC236}">
                  <a16:creationId xmlns:a16="http://schemas.microsoft.com/office/drawing/2014/main" id="{9AE9F49F-E427-9B48-AC14-B2D7A6C27526}"/>
                </a:ext>
              </a:extLst>
            </p:cNvPr>
            <p:cNvSpPr txBox="1"/>
            <p:nvPr/>
          </p:nvSpPr>
          <p:spPr>
            <a:xfrm>
              <a:off x="2127666" y="3606151"/>
              <a:ext cx="8703734"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VN" sz="3600" dirty="0">
                  <a:solidFill>
                    <a:srgbClr val="17336B">
                      <a:lumMod val="50000"/>
                    </a:srgbClr>
                  </a:solidFill>
                  <a:latin typeface="Times New Roman" panose="02020603050405020304" pitchFamily="18" charset="0"/>
                  <a:cs typeface="Times New Roman" panose="02020603050405020304" pitchFamily="18" charset="0"/>
                </a:rPr>
                <a:t>Sau k</a:t>
              </a:r>
              <a:r>
                <a:rPr kumimoji="0" lang="en-VN" sz="3600" b="0" i="0" u="none" strike="noStrike" kern="1200" cap="none" spc="0" normalizeH="0" baseline="0" noProof="0" dirty="0">
                  <a:ln>
                    <a:noFill/>
                  </a:ln>
                  <a:solidFill>
                    <a:srgbClr val="17336B">
                      <a:lumMod val="50000"/>
                    </a:srgbClr>
                  </a:solidFill>
                  <a:effectLst/>
                  <a:uLnTx/>
                  <a:uFillTx/>
                  <a:latin typeface="Times New Roman" panose="02020603050405020304" pitchFamily="18" charset="0"/>
                  <a:ea typeface="+mn-ea"/>
                  <a:cs typeface="Times New Roman" panose="02020603050405020304" pitchFamily="18" charset="0"/>
                </a:rPr>
                <a:t>hi thành lập mặt trận Việt Minh đã có những hoạt động nào?</a:t>
              </a:r>
            </a:p>
          </p:txBody>
        </p:sp>
      </p:grpSp>
      <p:sp>
        <p:nvSpPr>
          <p:cNvPr id="12" name="TextBox 11">
            <a:extLst>
              <a:ext uri="{FF2B5EF4-FFF2-40B4-BE49-F238E27FC236}">
                <a16:creationId xmlns:a16="http://schemas.microsoft.com/office/drawing/2014/main" id="{D0B7F6FA-8604-1948-B789-FEA2D32EDFD7}"/>
              </a:ext>
            </a:extLst>
          </p:cNvPr>
          <p:cNvSpPr txBox="1"/>
          <p:nvPr/>
        </p:nvSpPr>
        <p:spPr>
          <a:xfrm>
            <a:off x="728131" y="2229620"/>
            <a:ext cx="803926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2. Hoạt động của Mặt trận Việt Minh.</a:t>
            </a:r>
          </a:p>
        </p:txBody>
      </p:sp>
    </p:spTree>
    <p:extLst>
      <p:ext uri="{BB962C8B-B14F-4D97-AF65-F5344CB8AC3E}">
        <p14:creationId xmlns:p14="http://schemas.microsoft.com/office/powerpoint/2010/main" val="34244365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hủ tịch Hồ Chí Minh biểu tượng cao đẹp của đức hy sinh - Báo Lâm Đồng điện  tử">
            <a:extLst>
              <a:ext uri="{FF2B5EF4-FFF2-40B4-BE49-F238E27FC236}">
                <a16:creationId xmlns:a16="http://schemas.microsoft.com/office/drawing/2014/main" id="{EC56716A-40F5-A14A-AB70-8E5D9AC89C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3414" y="1101452"/>
            <a:ext cx="6040826" cy="4613297"/>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137"/>
          <p:cNvPicPr>
            <a:picLocks noChangeAspect="1"/>
          </p:cNvPicPr>
          <p:nvPr/>
        </p:nvPicPr>
        <p:blipFill rotWithShape="1">
          <a:blip r:embed="rId4">
            <a:extLst>
              <a:ext uri="{28A0092B-C50C-407E-A947-70E740481C1C}">
                <a14:useLocalDpi xmlns:a14="http://schemas.microsoft.com/office/drawing/2010/main" val="0"/>
              </a:ext>
            </a:extLst>
          </a:blip>
          <a:srcRect r="24139"/>
          <a:stretch/>
        </p:blipFill>
        <p:spPr>
          <a:xfrm>
            <a:off x="-12703" y="1"/>
            <a:ext cx="12196943" cy="6914268"/>
          </a:xfrm>
          <a:prstGeom prst="rect">
            <a:avLst/>
          </a:prstGeom>
        </p:spPr>
      </p:pic>
      <p:pic>
        <p:nvPicPr>
          <p:cNvPr id="124" name="den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49417" y="727745"/>
            <a:ext cx="3470069" cy="2654792"/>
          </a:xfrm>
          <a:prstGeom prst="rect">
            <a:avLst/>
          </a:prstGeom>
        </p:spPr>
      </p:pic>
      <p:pic>
        <p:nvPicPr>
          <p:cNvPr id="125" name="den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06880" y="1079094"/>
            <a:ext cx="3589967" cy="2639810"/>
          </a:xfrm>
          <a:prstGeom prst="rect">
            <a:avLst/>
          </a:prstGeom>
        </p:spPr>
      </p:pic>
      <p:pic>
        <p:nvPicPr>
          <p:cNvPr id="126" name="den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5705851" y="3009750"/>
            <a:ext cx="3470069" cy="2682339"/>
          </a:xfrm>
          <a:prstGeom prst="rect">
            <a:avLst/>
          </a:prstGeom>
        </p:spPr>
      </p:pic>
      <p:pic>
        <p:nvPicPr>
          <p:cNvPr id="127" name="den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97293" y="2960598"/>
            <a:ext cx="3641941" cy="2793546"/>
          </a:xfrm>
          <a:prstGeom prst="rect">
            <a:avLst/>
          </a:prstGeom>
        </p:spPr>
      </p:pic>
      <p:pic>
        <p:nvPicPr>
          <p:cNvPr id="146" name="Picture 14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91968" y="1101452"/>
            <a:ext cx="1168595" cy="1168595"/>
          </a:xfrm>
          <a:prstGeom prst="rect">
            <a:avLst/>
          </a:prstGeom>
        </p:spPr>
      </p:pic>
      <p:pic>
        <p:nvPicPr>
          <p:cNvPr id="147" name="Picture 14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703" y="883975"/>
            <a:ext cx="1061107" cy="1061107"/>
          </a:xfrm>
          <a:prstGeom prst="rect">
            <a:avLst/>
          </a:prstGeom>
        </p:spPr>
      </p:pic>
      <p:pic>
        <p:nvPicPr>
          <p:cNvPr id="148" name="Picture 14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88250" y="1738168"/>
            <a:ext cx="1127571" cy="1127571"/>
          </a:xfrm>
          <a:prstGeom prst="rect">
            <a:avLst/>
          </a:prstGeom>
        </p:spPr>
      </p:pic>
      <p:pic>
        <p:nvPicPr>
          <p:cNvPr id="149" name="Picture 1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4691" y="-974833"/>
            <a:ext cx="1761897" cy="6059949"/>
          </a:xfrm>
          <a:prstGeom prst="rect">
            <a:avLst/>
          </a:prstGeom>
        </p:spPr>
      </p:pic>
      <p:pic>
        <p:nvPicPr>
          <p:cNvPr id="159" name="Picture 158">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003419" y="5852160"/>
            <a:ext cx="1180821" cy="998220"/>
          </a:xfrm>
          <a:prstGeom prst="rect">
            <a:avLst/>
          </a:prstGeom>
        </p:spPr>
      </p:pic>
      <p:pic>
        <p:nvPicPr>
          <p:cNvPr id="139" name="mau1">
            <a:hlinkClick r:id="rId15" action="ppaction://hlinksldjump"/>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139128" y="727512"/>
            <a:ext cx="3390930" cy="2651990"/>
          </a:xfrm>
          <a:prstGeom prst="rect">
            <a:avLst/>
          </a:prstGeom>
        </p:spPr>
      </p:pic>
      <p:pic>
        <p:nvPicPr>
          <p:cNvPr id="140" name="mau2">
            <a:hlinkClick r:id="rId17" action="ppaction://hlinksldjump"/>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084536" y="1079094"/>
            <a:ext cx="3580202" cy="2639810"/>
          </a:xfrm>
          <a:prstGeom prst="rect">
            <a:avLst/>
          </a:prstGeom>
        </p:spPr>
      </p:pic>
      <p:sp>
        <p:nvSpPr>
          <p:cNvPr id="6" name="Rectangle 5">
            <a:extLst>
              <a:ext uri="{FF2B5EF4-FFF2-40B4-BE49-F238E27FC236}">
                <a16:creationId xmlns:a16="http://schemas.microsoft.com/office/drawing/2014/main" id="{DC29C6F9-1C1F-FB49-A60E-18DE54581B4E}"/>
              </a:ext>
            </a:extLst>
          </p:cNvPr>
          <p:cNvSpPr/>
          <p:nvPr/>
        </p:nvSpPr>
        <p:spPr>
          <a:xfrm>
            <a:off x="4418876" y="6463557"/>
            <a:ext cx="3090672" cy="170364"/>
          </a:xfrm>
          <a:prstGeom prst="rect">
            <a:avLst/>
          </a:prstGeom>
          <a:solidFill>
            <a:srgbClr val="FD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DA9CBD51-1AB9-5F49-BE1F-6272B5A6B3AB}"/>
              </a:ext>
            </a:extLst>
          </p:cNvPr>
          <p:cNvSpPr/>
          <p:nvPr/>
        </p:nvSpPr>
        <p:spPr>
          <a:xfrm>
            <a:off x="517850" y="5914510"/>
            <a:ext cx="1530406" cy="145440"/>
          </a:xfrm>
          <a:prstGeom prst="rect">
            <a:avLst/>
          </a:prstGeom>
          <a:solidFill>
            <a:srgbClr val="71CA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0" name="Picture 149"/>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237939" y="5085116"/>
            <a:ext cx="647700" cy="904875"/>
          </a:xfrm>
          <a:prstGeom prst="rect">
            <a:avLst/>
          </a:prstGeom>
        </p:spPr>
      </p:pic>
      <p:pic>
        <p:nvPicPr>
          <p:cNvPr id="29" name="Picture 28">
            <a:extLst>
              <a:ext uri="{FF2B5EF4-FFF2-40B4-BE49-F238E27FC236}">
                <a16:creationId xmlns:a16="http://schemas.microsoft.com/office/drawing/2014/main" id="{B50E9EF0-7B18-F344-903B-08B1EF0DD47F}"/>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35353" y="5239652"/>
            <a:ext cx="647700" cy="904875"/>
          </a:xfrm>
          <a:prstGeom prst="rect">
            <a:avLst/>
          </a:prstGeom>
        </p:spPr>
      </p:pic>
      <p:pic>
        <p:nvPicPr>
          <p:cNvPr id="27" name="mau 3">
            <a:hlinkClick r:id="rId20" action="ppaction://hlinksldjump"/>
            <a:extLst>
              <a:ext uri="{FF2B5EF4-FFF2-40B4-BE49-F238E27FC236}">
                <a16:creationId xmlns:a16="http://schemas.microsoft.com/office/drawing/2014/main" id="{BB552282-8AFF-3A41-BCB3-903B9A69C951}"/>
              </a:ext>
            </a:extLst>
          </p:cNvPr>
          <p:cNvPicPr>
            <a:picLocks noChangeAspect="1"/>
          </p:cNvPicPr>
          <p:nvPr/>
        </p:nvPicPr>
        <p:blipFill rotWithShape="1">
          <a:blip r:embed="rId21">
            <a:extLst>
              <a:ext uri="{28A0092B-C50C-407E-A947-70E740481C1C}">
                <a14:useLocalDpi xmlns:a14="http://schemas.microsoft.com/office/drawing/2010/main" val="0"/>
              </a:ext>
            </a:extLst>
          </a:blip>
          <a:srcRect l="8653" t="20643" r="58593" b="22357"/>
          <a:stretch/>
        </p:blipFill>
        <p:spPr>
          <a:xfrm>
            <a:off x="5596128" y="2966714"/>
            <a:ext cx="3584448" cy="2777386"/>
          </a:xfrm>
          <a:prstGeom prst="rect">
            <a:avLst/>
          </a:prstGeom>
        </p:spPr>
      </p:pic>
      <p:pic>
        <p:nvPicPr>
          <p:cNvPr id="30" name="mãu 4">
            <a:hlinkClick r:id="rId22" action="ppaction://hlinksldjump"/>
            <a:extLst>
              <a:ext uri="{FF2B5EF4-FFF2-40B4-BE49-F238E27FC236}">
                <a16:creationId xmlns:a16="http://schemas.microsoft.com/office/drawing/2014/main" id="{C4CD2A3F-6478-5148-95A1-D32028CF7B33}"/>
              </a:ext>
            </a:extLst>
          </p:cNvPr>
          <p:cNvPicPr>
            <a:picLocks noChangeAspect="1"/>
          </p:cNvPicPr>
          <p:nvPr/>
        </p:nvPicPr>
        <p:blipFill rotWithShape="1">
          <a:blip r:embed="rId21">
            <a:extLst>
              <a:ext uri="{28A0092B-C50C-407E-A947-70E740481C1C}">
                <a14:useLocalDpi xmlns:a14="http://schemas.microsoft.com/office/drawing/2010/main" val="0"/>
              </a:ext>
            </a:extLst>
          </a:blip>
          <a:srcRect l="58851" t="27929" r="7232" b="15072"/>
          <a:stretch/>
        </p:blipFill>
        <p:spPr>
          <a:xfrm>
            <a:off x="8606699" y="3231056"/>
            <a:ext cx="3682602" cy="2822938"/>
          </a:xfrm>
          <a:prstGeom prst="rect">
            <a:avLst/>
          </a:prstGeom>
        </p:spPr>
      </p:pic>
    </p:spTree>
    <p:extLst>
      <p:ext uri="{BB962C8B-B14F-4D97-AF65-F5344CB8AC3E}">
        <p14:creationId xmlns:p14="http://schemas.microsoft.com/office/powerpoint/2010/main" val="20013134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275" fill="hold">
                                          <p:stCondLst>
                                            <p:cond delay="0"/>
                                          </p:stCondLst>
                                        </p:cTn>
                                        <p:tgtEl>
                                          <p:spTgt spid="149"/>
                                        </p:tgtEl>
                                        <p:attrNameLst>
                                          <p:attrName>r</p:attrName>
                                        </p:attrNameLst>
                                      </p:cBhvr>
                                    </p:animRot>
                                    <p:animRot by="-240000">
                                      <p:cBhvr>
                                        <p:cTn id="7" dur="550" fill="hold">
                                          <p:stCondLst>
                                            <p:cond delay="550"/>
                                          </p:stCondLst>
                                        </p:cTn>
                                        <p:tgtEl>
                                          <p:spTgt spid="149"/>
                                        </p:tgtEl>
                                        <p:attrNameLst>
                                          <p:attrName>r</p:attrName>
                                        </p:attrNameLst>
                                      </p:cBhvr>
                                    </p:animRot>
                                    <p:animRot by="240000">
                                      <p:cBhvr>
                                        <p:cTn id="8" dur="550" fill="hold">
                                          <p:stCondLst>
                                            <p:cond delay="1100"/>
                                          </p:stCondLst>
                                        </p:cTn>
                                        <p:tgtEl>
                                          <p:spTgt spid="149"/>
                                        </p:tgtEl>
                                        <p:attrNameLst>
                                          <p:attrName>r</p:attrName>
                                        </p:attrNameLst>
                                      </p:cBhvr>
                                    </p:animRot>
                                    <p:animRot by="-240000">
                                      <p:cBhvr>
                                        <p:cTn id="9" dur="550" fill="hold">
                                          <p:stCondLst>
                                            <p:cond delay="1650"/>
                                          </p:stCondLst>
                                        </p:cTn>
                                        <p:tgtEl>
                                          <p:spTgt spid="149"/>
                                        </p:tgtEl>
                                        <p:attrNameLst>
                                          <p:attrName>r</p:attrName>
                                        </p:attrNameLst>
                                      </p:cBhvr>
                                    </p:animRot>
                                    <p:animRot by="120000">
                                      <p:cBhvr>
                                        <p:cTn id="10" dur="550" fill="hold">
                                          <p:stCondLst>
                                            <p:cond delay="2200"/>
                                          </p:stCondLst>
                                        </p:cTn>
                                        <p:tgtEl>
                                          <p:spTgt spid="1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24"/>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24"/>
                                        </p:tgtEl>
                                      </p:cBhvr>
                                    </p:animEffect>
                                    <p:set>
                                      <p:cBhvr>
                                        <p:cTn id="16" dur="1" fill="hold">
                                          <p:stCondLst>
                                            <p:cond delay="499"/>
                                          </p:stCondLst>
                                        </p:cTn>
                                        <p:tgtEl>
                                          <p:spTgt spid="124"/>
                                        </p:tgtEl>
                                        <p:attrNameLst>
                                          <p:attrName>style.visibility</p:attrName>
                                        </p:attrNameLst>
                                      </p:cBhvr>
                                      <p:to>
                                        <p:strVal val="hidden"/>
                                      </p:to>
                                    </p:set>
                                  </p:childTnLst>
                                  <p:subTnLst>
                                    <p:audio>
                                      <p:cMediaNode>
                                        <p:cTn display="0" masterRel="sameClick">
                                          <p:stCondLst>
                                            <p:cond evt="begin" delay="0">
                                              <p:tn val="14"/>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124"/>
                  </p:tgtEl>
                </p:cond>
              </p:nextCondLst>
            </p:seq>
            <p:seq concurrent="1" nextAc="seek">
              <p:cTn id="17" restart="whenNotActive" fill="hold" evtFilter="cancelBubble" nodeType="interactiveSeq">
                <p:stCondLst>
                  <p:cond evt="onClick" delay="0">
                    <p:tgtEl>
                      <p:spTgt spid="125"/>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25"/>
                                        </p:tgtEl>
                                      </p:cBhvr>
                                    </p:animEffect>
                                    <p:set>
                                      <p:cBhvr>
                                        <p:cTn id="22" dur="1" fill="hold">
                                          <p:stCondLst>
                                            <p:cond delay="499"/>
                                          </p:stCondLst>
                                        </p:cTn>
                                        <p:tgtEl>
                                          <p:spTgt spid="125"/>
                                        </p:tgtEl>
                                        <p:attrNameLst>
                                          <p:attrName>style.visibility</p:attrName>
                                        </p:attrNameLst>
                                      </p:cBhvr>
                                      <p:to>
                                        <p:strVal val="hidden"/>
                                      </p:to>
                                    </p:set>
                                  </p:childTnLst>
                                  <p:subTnLst>
                                    <p:audio>
                                      <p:cMediaNode>
                                        <p:cTn display="0" masterRel="sameClick">
                                          <p:stCondLst>
                                            <p:cond evt="begin" delay="0">
                                              <p:tn val="20"/>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125"/>
                  </p:tgtEl>
                </p:cond>
              </p:nextCondLst>
            </p:seq>
            <p:seq concurrent="1" nextAc="seek">
              <p:cTn id="23" restart="whenNotActive" fill="hold" evtFilter="cancelBubble" nodeType="interactiveSeq">
                <p:stCondLst>
                  <p:cond evt="onClick" delay="0">
                    <p:tgtEl>
                      <p:spTgt spid="126"/>
                    </p:tgtEl>
                  </p:cond>
                </p:stCondLst>
                <p:endSync evt="end" delay="0">
                  <p:rtn val="all"/>
                </p:endSync>
                <p:childTnLst>
                  <p:par>
                    <p:cTn id="24" fill="hold">
                      <p:stCondLst>
                        <p:cond delay="0"/>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126"/>
                                        </p:tgtEl>
                                      </p:cBhvr>
                                    </p:animEffect>
                                    <p:set>
                                      <p:cBhvr>
                                        <p:cTn id="28" dur="1" fill="hold">
                                          <p:stCondLst>
                                            <p:cond delay="499"/>
                                          </p:stCondLst>
                                        </p:cTn>
                                        <p:tgtEl>
                                          <p:spTgt spid="126"/>
                                        </p:tgtEl>
                                        <p:attrNameLst>
                                          <p:attrName>style.visibility</p:attrName>
                                        </p:attrNameLst>
                                      </p:cBhvr>
                                      <p:to>
                                        <p:strVal val="hidden"/>
                                      </p:to>
                                    </p:set>
                                  </p:childTnLst>
                                  <p:subTnLst>
                                    <p:audio>
                                      <p:cMediaNode>
                                        <p:cTn display="0" masterRel="sameClick">
                                          <p:stCondLst>
                                            <p:cond evt="begin" delay="0">
                                              <p:tn val="26"/>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126"/>
                  </p:tgtEl>
                </p:cond>
              </p:nextCondLst>
            </p:seq>
            <p:seq concurrent="1" nextAc="seek">
              <p:cTn id="29" restart="whenNotActive" fill="hold" evtFilter="cancelBubble" nodeType="interactiveSeq">
                <p:stCondLst>
                  <p:cond evt="onClick" delay="0">
                    <p:tgtEl>
                      <p:spTgt spid="127"/>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127"/>
                                        </p:tgtEl>
                                      </p:cBhvr>
                                    </p:animEffect>
                                    <p:set>
                                      <p:cBhvr>
                                        <p:cTn id="34" dur="1" fill="hold">
                                          <p:stCondLst>
                                            <p:cond delay="499"/>
                                          </p:stCondLst>
                                        </p:cTn>
                                        <p:tgtEl>
                                          <p:spTgt spid="127"/>
                                        </p:tgtEl>
                                        <p:attrNameLst>
                                          <p:attrName>style.visibility</p:attrName>
                                        </p:attrNameLst>
                                      </p:cBhvr>
                                      <p:to>
                                        <p:strVal val="hidden"/>
                                      </p:to>
                                    </p:set>
                                  </p:childTnLst>
                                  <p:subTnLst>
                                    <p:audio>
                                      <p:cMediaNode>
                                        <p:cTn display="0" masterRel="sameClick">
                                          <p:stCondLst>
                                            <p:cond evt="begin" delay="0">
                                              <p:tn val="32"/>
                                            </p:cond>
                                          </p:stCondLst>
                                          <p:endCondLst>
                                            <p:cond evt="onStopAudio" delay="0">
                                              <p:tgtEl>
                                                <p:sldTgt/>
                                              </p:tgtEl>
                                            </p:cond>
                                          </p:endCondLst>
                                        </p:cTn>
                                        <p:tgtEl>
                                          <p:sndTgt r:embed="rId2" name="cashreg.wav"/>
                                        </p:tgtEl>
                                      </p:cMediaNode>
                                    </p:audio>
                                  </p:subTnLst>
                                </p:cTn>
                              </p:par>
                            </p:childTnLst>
                          </p:cTn>
                        </p:par>
                      </p:childTnLst>
                    </p:cTn>
                  </p:par>
                </p:childTnLst>
              </p:cTn>
              <p:nextCondLst>
                <p:cond evt="onClick" delay="0">
                  <p:tgtEl>
                    <p:spTgt spid="127"/>
                  </p:tgtEl>
                </p:cond>
              </p:nextCondLst>
            </p:seq>
            <p:seq concurrent="1" nextAc="seek">
              <p:cTn id="35" restart="whenNotActive" fill="hold" evtFilter="cancelBubble" nodeType="interactiveSeq">
                <p:stCondLst>
                  <p:cond evt="onClick" delay="0">
                    <p:tgtEl>
                      <p:spTgt spid="139"/>
                    </p:tgtEl>
                  </p:cond>
                </p:stCondLst>
                <p:endSync evt="end" delay="0">
                  <p:rtn val="all"/>
                </p:endSync>
                <p:childTnLst>
                  <p:par>
                    <p:cTn id="36" fill="hold">
                      <p:stCondLst>
                        <p:cond delay="0"/>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139"/>
                                        </p:tgtEl>
                                      </p:cBhvr>
                                    </p:animEffect>
                                    <p:set>
                                      <p:cBhvr>
                                        <p:cTn id="40" dur="1" fill="hold">
                                          <p:stCondLst>
                                            <p:cond delay="499"/>
                                          </p:stCondLst>
                                        </p:cTn>
                                        <p:tgtEl>
                                          <p:spTgt spid="139"/>
                                        </p:tgtEl>
                                        <p:attrNameLst>
                                          <p:attrName>style.visibility</p:attrName>
                                        </p:attrNameLst>
                                      </p:cBhvr>
                                      <p:to>
                                        <p:strVal val="hidden"/>
                                      </p:to>
                                    </p:set>
                                  </p:childTnLst>
                                </p:cTn>
                              </p:par>
                            </p:childTnLst>
                          </p:cTn>
                        </p:par>
                      </p:childTnLst>
                    </p:cTn>
                  </p:par>
                </p:childTnLst>
              </p:cTn>
              <p:nextCondLst>
                <p:cond evt="onClick" delay="0">
                  <p:tgtEl>
                    <p:spTgt spid="139"/>
                  </p:tgtEl>
                </p:cond>
              </p:nextCondLst>
            </p:seq>
            <p:seq concurrent="1" nextAc="seek">
              <p:cTn id="41" restart="whenNotActive" fill="hold" evtFilter="cancelBubble" nodeType="interactiveSeq">
                <p:stCondLst>
                  <p:cond evt="onClick" delay="0">
                    <p:tgtEl>
                      <p:spTgt spid="140"/>
                    </p:tgtEl>
                  </p:cond>
                </p:stCondLst>
                <p:endSync evt="end" delay="0">
                  <p:rtn val="all"/>
                </p:endSync>
                <p:childTnLst>
                  <p:par>
                    <p:cTn id="42" fill="hold">
                      <p:stCondLst>
                        <p:cond delay="0"/>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140"/>
                                        </p:tgtEl>
                                      </p:cBhvr>
                                    </p:animEffect>
                                    <p:set>
                                      <p:cBhvr>
                                        <p:cTn id="46" dur="1" fill="hold">
                                          <p:stCondLst>
                                            <p:cond delay="499"/>
                                          </p:stCondLst>
                                        </p:cTn>
                                        <p:tgtEl>
                                          <p:spTgt spid="140"/>
                                        </p:tgtEl>
                                        <p:attrNameLst>
                                          <p:attrName>style.visibility</p:attrName>
                                        </p:attrNameLst>
                                      </p:cBhvr>
                                      <p:to>
                                        <p:strVal val="hidden"/>
                                      </p:to>
                                    </p:set>
                                  </p:childTnLst>
                                </p:cTn>
                              </p:par>
                            </p:childTnLst>
                          </p:cTn>
                        </p:par>
                      </p:childTnLst>
                    </p:cTn>
                  </p:par>
                </p:childTnLst>
              </p:cTn>
              <p:nextCondLst>
                <p:cond evt="onClick" delay="0">
                  <p:tgtEl>
                    <p:spTgt spid="140"/>
                  </p:tgtEl>
                </p:cond>
              </p:nextCondLst>
            </p:seq>
            <p:seq concurrent="1" nextAc="seek">
              <p:cTn id="47" restart="whenNotActive" fill="hold" evtFilter="cancelBubble" nodeType="interactiveSeq">
                <p:stCondLst>
                  <p:cond evt="onClick" delay="0">
                    <p:tgtEl>
                      <p:spTgt spid="27"/>
                    </p:tgtEl>
                  </p:cond>
                </p:stCondLst>
                <p:endSync evt="end" delay="0">
                  <p:rtn val="all"/>
                </p:endSync>
                <p:childTnLst>
                  <p:par>
                    <p:cTn id="48" fill="hold">
                      <p:stCondLst>
                        <p:cond delay="0"/>
                      </p:stCondLst>
                      <p:childTnLst>
                        <p:par>
                          <p:cTn id="49" fill="hold">
                            <p:stCondLst>
                              <p:cond delay="0"/>
                            </p:stCondLst>
                            <p:childTnLst>
                              <p:par>
                                <p:cTn id="50" presetID="5" presetClass="exit" presetSubtype="10" fill="hold" nodeType="clickEffect">
                                  <p:stCondLst>
                                    <p:cond delay="0"/>
                                  </p:stCondLst>
                                  <p:childTnLst>
                                    <p:animEffect transition="out" filter="checkerboard(across)">
                                      <p:cBhvr>
                                        <p:cTn id="51" dur="500"/>
                                        <p:tgtEl>
                                          <p:spTgt spid="27"/>
                                        </p:tgtEl>
                                      </p:cBhvr>
                                    </p:animEffect>
                                    <p:set>
                                      <p:cBhvr>
                                        <p:cTn id="5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53" restart="whenNotActive" fill="hold" evtFilter="cancelBubble" nodeType="interactiveSeq">
                <p:stCondLst>
                  <p:cond evt="onClick" delay="0">
                    <p:tgtEl>
                      <p:spTgt spid="30"/>
                    </p:tgtEl>
                  </p:cond>
                </p:stCondLst>
                <p:endSync evt="end" delay="0">
                  <p:rtn val="all"/>
                </p:endSync>
                <p:childTnLst>
                  <p:par>
                    <p:cTn id="54" fill="hold">
                      <p:stCondLst>
                        <p:cond delay="0"/>
                      </p:stCondLst>
                      <p:childTnLst>
                        <p:par>
                          <p:cTn id="55" fill="hold">
                            <p:stCondLst>
                              <p:cond delay="0"/>
                            </p:stCondLst>
                            <p:childTnLst>
                              <p:par>
                                <p:cTn id="56" presetID="5" presetClass="exit" presetSubtype="10" fill="hold" nodeType="clickEffect">
                                  <p:stCondLst>
                                    <p:cond delay="0"/>
                                  </p:stCondLst>
                                  <p:childTnLst>
                                    <p:animEffect transition="out" filter="checkerboard(across)">
                                      <p:cBhvr>
                                        <p:cTn id="57" dur="500"/>
                                        <p:tgtEl>
                                          <p:spTgt spid="30"/>
                                        </p:tgtEl>
                                      </p:cBhvr>
                                    </p:animEffect>
                                    <p:set>
                                      <p:cBhvr>
                                        <p:cTn id="58"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74"/>
        <p:cNvGrpSpPr/>
        <p:nvPr/>
      </p:nvGrpSpPr>
      <p:grpSpPr>
        <a:xfrm>
          <a:off x="0" y="0"/>
          <a:ext cx="0" cy="0"/>
          <a:chOff x="0" y="0"/>
          <a:chExt cx="0" cy="0"/>
        </a:xfrm>
      </p:grpSpPr>
      <p:sp>
        <p:nvSpPr>
          <p:cNvPr id="6" name="Rectangle 5">
            <a:extLst>
              <a:ext uri="{FF2B5EF4-FFF2-40B4-BE49-F238E27FC236}">
                <a16:creationId xmlns:a16="http://schemas.microsoft.com/office/drawing/2014/main" id="{426956F3-B53B-2648-99A8-D00B74D00E0F}"/>
              </a:ext>
            </a:extLst>
          </p:cNvPr>
          <p:cNvSpPr/>
          <p:nvPr/>
        </p:nvSpPr>
        <p:spPr>
          <a:xfrm>
            <a:off x="211386" y="254002"/>
            <a:ext cx="11774713" cy="6472984"/>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7" name="Rounded Rectangle 6">
            <a:extLst>
              <a:ext uri="{FF2B5EF4-FFF2-40B4-BE49-F238E27FC236}">
                <a16:creationId xmlns:a16="http://schemas.microsoft.com/office/drawing/2014/main" id="{DAF9949B-F5EB-D44F-91E0-F91703DC41F5}"/>
              </a:ext>
            </a:extLst>
          </p:cNvPr>
          <p:cNvSpPr/>
          <p:nvPr/>
        </p:nvSpPr>
        <p:spPr>
          <a:xfrm>
            <a:off x="-1" y="-48308"/>
            <a:ext cx="10037135" cy="86371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1219170">
              <a:buClr>
                <a:srgbClr val="000000"/>
              </a:buClr>
              <a:defRPr/>
            </a:pPr>
            <a:r>
              <a:rPr lang="en-US" sz="3600" b="1" kern="0" dirty="0">
                <a:solidFill>
                  <a:srgbClr val="0070C0"/>
                </a:solidFill>
                <a:latin typeface="Times New Roman" panose="02020603050405020304" pitchFamily="18" charset="0"/>
                <a:cs typeface="Times New Roman" panose="02020603050405020304" pitchFamily="18" charset="0"/>
                <a:sym typeface="Arial"/>
              </a:rPr>
              <a:t>       </a:t>
            </a:r>
            <a:r>
              <a:rPr lang="en-US" sz="3600" b="1" kern="0" dirty="0" err="1">
                <a:solidFill>
                  <a:srgbClr val="0070C0"/>
                </a:solidFill>
                <a:latin typeface="Times New Roman" panose="02020603050405020304" pitchFamily="18" charset="0"/>
                <a:cs typeface="Times New Roman" panose="02020603050405020304" pitchFamily="18" charset="0"/>
                <a:sym typeface="Arial"/>
              </a:rPr>
              <a:t>Những</a:t>
            </a:r>
            <a:r>
              <a:rPr lang="en-US" sz="3600" b="1" kern="0" dirty="0">
                <a:solidFill>
                  <a:srgbClr val="0070C0"/>
                </a:solidFill>
                <a:latin typeface="Times New Roman" panose="02020603050405020304" pitchFamily="18" charset="0"/>
                <a:cs typeface="Times New Roman" panose="02020603050405020304" pitchFamily="18" charset="0"/>
                <a:sym typeface="Arial"/>
              </a:rPr>
              <a:t> </a:t>
            </a:r>
            <a:r>
              <a:rPr lang="en-US" sz="3600" b="1" kern="0" dirty="0" err="1">
                <a:solidFill>
                  <a:srgbClr val="0070C0"/>
                </a:solidFill>
                <a:latin typeface="Times New Roman" panose="02020603050405020304" pitchFamily="18" charset="0"/>
                <a:cs typeface="Times New Roman" panose="02020603050405020304" pitchFamily="18" charset="0"/>
                <a:sym typeface="Arial"/>
              </a:rPr>
              <a:t>hoạt</a:t>
            </a:r>
            <a:r>
              <a:rPr lang="en-US" sz="3600" b="1" kern="0" dirty="0">
                <a:solidFill>
                  <a:srgbClr val="0070C0"/>
                </a:solidFill>
                <a:latin typeface="Times New Roman" panose="02020603050405020304" pitchFamily="18" charset="0"/>
                <a:cs typeface="Times New Roman" panose="02020603050405020304" pitchFamily="18" charset="0"/>
                <a:sym typeface="Arial"/>
              </a:rPr>
              <a:t> </a:t>
            </a:r>
            <a:r>
              <a:rPr lang="en-US" sz="3600" b="1" kern="0" dirty="0" err="1">
                <a:solidFill>
                  <a:srgbClr val="0070C0"/>
                </a:solidFill>
                <a:latin typeface="Times New Roman" panose="02020603050405020304" pitchFamily="18" charset="0"/>
                <a:cs typeface="Times New Roman" panose="02020603050405020304" pitchFamily="18" charset="0"/>
                <a:sym typeface="Arial"/>
              </a:rPr>
              <a:t>động</a:t>
            </a:r>
            <a:r>
              <a:rPr lang="en-US" sz="3600" b="1" kern="0" dirty="0">
                <a:solidFill>
                  <a:srgbClr val="0070C0"/>
                </a:solidFill>
                <a:latin typeface="Times New Roman" panose="02020603050405020304" pitchFamily="18" charset="0"/>
                <a:cs typeface="Times New Roman" panose="02020603050405020304" pitchFamily="18" charset="0"/>
                <a:sym typeface="Arial"/>
              </a:rPr>
              <a:t> </a:t>
            </a:r>
            <a:r>
              <a:rPr lang="en-US" sz="3600" b="1" kern="0" dirty="0" err="1">
                <a:solidFill>
                  <a:srgbClr val="0070C0"/>
                </a:solidFill>
                <a:latin typeface="Times New Roman" panose="02020603050405020304" pitchFamily="18" charset="0"/>
                <a:cs typeface="Times New Roman" panose="02020603050405020304" pitchFamily="18" charset="0"/>
                <a:sym typeface="Arial"/>
              </a:rPr>
              <a:t>của</a:t>
            </a:r>
            <a:r>
              <a:rPr lang="en-US" sz="3600" b="1" kern="0" dirty="0">
                <a:solidFill>
                  <a:srgbClr val="0070C0"/>
                </a:solidFill>
                <a:latin typeface="Times New Roman" panose="02020603050405020304" pitchFamily="18" charset="0"/>
                <a:cs typeface="Times New Roman" panose="02020603050405020304" pitchFamily="18" charset="0"/>
                <a:sym typeface="Arial"/>
              </a:rPr>
              <a:t> </a:t>
            </a:r>
            <a:r>
              <a:rPr lang="en-US" sz="3600" b="1" kern="0" dirty="0" err="1">
                <a:solidFill>
                  <a:srgbClr val="0070C0"/>
                </a:solidFill>
                <a:latin typeface="Times New Roman" panose="02020603050405020304" pitchFamily="18" charset="0"/>
                <a:cs typeface="Times New Roman" panose="02020603050405020304" pitchFamily="18" charset="0"/>
                <a:sym typeface="Arial"/>
              </a:rPr>
              <a:t>Mặt</a:t>
            </a:r>
            <a:r>
              <a:rPr lang="en-US" sz="3600" b="1" kern="0" dirty="0">
                <a:solidFill>
                  <a:srgbClr val="0070C0"/>
                </a:solidFill>
                <a:latin typeface="Times New Roman" panose="02020603050405020304" pitchFamily="18" charset="0"/>
                <a:cs typeface="Times New Roman" panose="02020603050405020304" pitchFamily="18" charset="0"/>
                <a:sym typeface="Arial"/>
              </a:rPr>
              <a:t> </a:t>
            </a:r>
            <a:r>
              <a:rPr lang="en-US" sz="3600" b="1" kern="0" dirty="0" err="1">
                <a:solidFill>
                  <a:srgbClr val="0070C0"/>
                </a:solidFill>
                <a:latin typeface="Times New Roman" panose="02020603050405020304" pitchFamily="18" charset="0"/>
                <a:cs typeface="Times New Roman" panose="02020603050405020304" pitchFamily="18" charset="0"/>
                <a:sym typeface="Arial"/>
              </a:rPr>
              <a:t>trận</a:t>
            </a:r>
            <a:r>
              <a:rPr lang="en-US" sz="3600" b="1" kern="0" dirty="0">
                <a:solidFill>
                  <a:srgbClr val="0070C0"/>
                </a:solidFill>
                <a:latin typeface="Times New Roman" panose="02020603050405020304" pitchFamily="18" charset="0"/>
                <a:cs typeface="Times New Roman" panose="02020603050405020304" pitchFamily="18" charset="0"/>
                <a:sym typeface="Arial"/>
              </a:rPr>
              <a:t> </a:t>
            </a:r>
            <a:r>
              <a:rPr lang="en-US" sz="3600" b="1" kern="0" dirty="0" err="1">
                <a:solidFill>
                  <a:srgbClr val="0070C0"/>
                </a:solidFill>
                <a:latin typeface="Times New Roman" panose="02020603050405020304" pitchFamily="18" charset="0"/>
                <a:cs typeface="Times New Roman" panose="02020603050405020304" pitchFamily="18" charset="0"/>
                <a:sym typeface="Arial"/>
              </a:rPr>
              <a:t>Việt</a:t>
            </a:r>
            <a:r>
              <a:rPr lang="en-US" sz="3600" b="1" kern="0" dirty="0">
                <a:solidFill>
                  <a:srgbClr val="0070C0"/>
                </a:solidFill>
                <a:latin typeface="Times New Roman" panose="02020603050405020304" pitchFamily="18" charset="0"/>
                <a:cs typeface="Times New Roman" panose="02020603050405020304" pitchFamily="18" charset="0"/>
                <a:sym typeface="Arial"/>
              </a:rPr>
              <a:t> Minh</a:t>
            </a:r>
          </a:p>
        </p:txBody>
      </p:sp>
      <p:grpSp>
        <p:nvGrpSpPr>
          <p:cNvPr id="14" name="Google Shape;6484;p75">
            <a:extLst>
              <a:ext uri="{FF2B5EF4-FFF2-40B4-BE49-F238E27FC236}">
                <a16:creationId xmlns:a16="http://schemas.microsoft.com/office/drawing/2014/main" id="{1EFBB2B1-05A9-0B41-A5B2-F652DDC57D4A}"/>
              </a:ext>
            </a:extLst>
          </p:cNvPr>
          <p:cNvGrpSpPr/>
          <p:nvPr/>
        </p:nvGrpSpPr>
        <p:grpSpPr>
          <a:xfrm>
            <a:off x="205901" y="98094"/>
            <a:ext cx="506337" cy="504089"/>
            <a:chOff x="7236053" y="1422710"/>
            <a:chExt cx="379753" cy="378067"/>
          </a:xfrm>
        </p:grpSpPr>
        <p:sp>
          <p:nvSpPr>
            <p:cNvPr id="17" name="Google Shape;6488;p75">
              <a:extLst>
                <a:ext uri="{FF2B5EF4-FFF2-40B4-BE49-F238E27FC236}">
                  <a16:creationId xmlns:a16="http://schemas.microsoft.com/office/drawing/2014/main" id="{7DD53C0B-BE90-1443-8BA7-4CD272D99E15}"/>
                </a:ext>
              </a:extLst>
            </p:cNvPr>
            <p:cNvSpPr/>
            <p:nvPr/>
          </p:nvSpPr>
          <p:spPr>
            <a:xfrm>
              <a:off x="7239424" y="1473740"/>
              <a:ext cx="374695" cy="83656"/>
            </a:xfrm>
            <a:custGeom>
              <a:avLst/>
              <a:gdLst/>
              <a:ahLst/>
              <a:cxnLst/>
              <a:rect l="l" t="t" r="r" b="b"/>
              <a:pathLst>
                <a:path w="10669" h="2382" extrusionOk="0">
                  <a:moveTo>
                    <a:pt x="10312" y="0"/>
                  </a:moveTo>
                  <a:lnTo>
                    <a:pt x="10312" y="119"/>
                  </a:lnTo>
                  <a:cubicBezTo>
                    <a:pt x="10312" y="620"/>
                    <a:pt x="9907" y="1001"/>
                    <a:pt x="9431" y="1001"/>
                  </a:cubicBezTo>
                  <a:lnTo>
                    <a:pt x="7930" y="1001"/>
                  </a:lnTo>
                  <a:cubicBezTo>
                    <a:pt x="7764" y="1001"/>
                    <a:pt x="7621" y="1096"/>
                    <a:pt x="7549" y="1263"/>
                  </a:cubicBezTo>
                  <a:cubicBezTo>
                    <a:pt x="7406" y="1548"/>
                    <a:pt x="7097" y="1763"/>
                    <a:pt x="6740" y="1763"/>
                  </a:cubicBezTo>
                  <a:lnTo>
                    <a:pt x="286" y="1763"/>
                  </a:lnTo>
                  <a:cubicBezTo>
                    <a:pt x="167" y="1763"/>
                    <a:pt x="72" y="1739"/>
                    <a:pt x="0" y="1691"/>
                  </a:cubicBezTo>
                  <a:lnTo>
                    <a:pt x="0" y="1691"/>
                  </a:lnTo>
                  <a:cubicBezTo>
                    <a:pt x="0" y="2096"/>
                    <a:pt x="310" y="2382"/>
                    <a:pt x="714" y="2382"/>
                  </a:cubicBezTo>
                  <a:lnTo>
                    <a:pt x="7144" y="2382"/>
                  </a:lnTo>
                  <a:cubicBezTo>
                    <a:pt x="7549" y="2382"/>
                    <a:pt x="7930" y="2048"/>
                    <a:pt x="8002" y="1644"/>
                  </a:cubicBezTo>
                  <a:lnTo>
                    <a:pt x="9788" y="1644"/>
                  </a:lnTo>
                  <a:cubicBezTo>
                    <a:pt x="10288" y="1644"/>
                    <a:pt x="10669" y="1215"/>
                    <a:pt x="10669" y="739"/>
                  </a:cubicBezTo>
                  <a:cubicBezTo>
                    <a:pt x="10669" y="429"/>
                    <a:pt x="10526" y="119"/>
                    <a:pt x="10312" y="0"/>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6485;p75">
              <a:extLst>
                <a:ext uri="{FF2B5EF4-FFF2-40B4-BE49-F238E27FC236}">
                  <a16:creationId xmlns:a16="http://schemas.microsoft.com/office/drawing/2014/main" id="{7872B2BF-627D-FA41-B5D2-45A3A01705E9}"/>
                </a:ext>
              </a:extLst>
            </p:cNvPr>
            <p:cNvSpPr/>
            <p:nvPr/>
          </p:nvSpPr>
          <p:spPr>
            <a:xfrm>
              <a:off x="7316337" y="1565684"/>
              <a:ext cx="230036" cy="105465"/>
            </a:xfrm>
            <a:custGeom>
              <a:avLst/>
              <a:gdLst/>
              <a:ahLst/>
              <a:cxnLst/>
              <a:rect l="l" t="t" r="r" b="b"/>
              <a:pathLst>
                <a:path w="6550" h="3003" extrusionOk="0">
                  <a:moveTo>
                    <a:pt x="167" y="1"/>
                  </a:moveTo>
                  <a:cubicBezTo>
                    <a:pt x="139" y="1"/>
                    <a:pt x="113" y="9"/>
                    <a:pt x="96" y="26"/>
                  </a:cubicBezTo>
                  <a:cubicBezTo>
                    <a:pt x="25" y="73"/>
                    <a:pt x="1" y="192"/>
                    <a:pt x="72" y="240"/>
                  </a:cubicBezTo>
                  <a:lnTo>
                    <a:pt x="382" y="740"/>
                  </a:lnTo>
                  <a:cubicBezTo>
                    <a:pt x="715" y="1264"/>
                    <a:pt x="1287" y="1550"/>
                    <a:pt x="1906" y="1550"/>
                  </a:cubicBezTo>
                  <a:lnTo>
                    <a:pt x="4121" y="1550"/>
                  </a:lnTo>
                  <a:cubicBezTo>
                    <a:pt x="4192" y="1550"/>
                    <a:pt x="4264" y="1502"/>
                    <a:pt x="4264" y="1407"/>
                  </a:cubicBezTo>
                  <a:cubicBezTo>
                    <a:pt x="4264" y="1312"/>
                    <a:pt x="4192" y="1264"/>
                    <a:pt x="4121" y="1264"/>
                  </a:cubicBezTo>
                  <a:lnTo>
                    <a:pt x="1882" y="1264"/>
                  </a:lnTo>
                  <a:cubicBezTo>
                    <a:pt x="1382" y="1264"/>
                    <a:pt x="906" y="978"/>
                    <a:pt x="620" y="573"/>
                  </a:cubicBezTo>
                  <a:lnTo>
                    <a:pt x="311" y="73"/>
                  </a:lnTo>
                  <a:cubicBezTo>
                    <a:pt x="280" y="27"/>
                    <a:pt x="219" y="1"/>
                    <a:pt x="167" y="1"/>
                  </a:cubicBezTo>
                  <a:close/>
                  <a:moveTo>
                    <a:pt x="6385" y="1668"/>
                  </a:moveTo>
                  <a:cubicBezTo>
                    <a:pt x="6335" y="1668"/>
                    <a:pt x="6280" y="1694"/>
                    <a:pt x="6264" y="1740"/>
                  </a:cubicBezTo>
                  <a:lnTo>
                    <a:pt x="5812" y="2288"/>
                  </a:lnTo>
                  <a:cubicBezTo>
                    <a:pt x="5597" y="2574"/>
                    <a:pt x="5264" y="2717"/>
                    <a:pt x="4954" y="2717"/>
                  </a:cubicBezTo>
                  <a:lnTo>
                    <a:pt x="1573" y="2717"/>
                  </a:lnTo>
                  <a:cubicBezTo>
                    <a:pt x="1501" y="2717"/>
                    <a:pt x="1430" y="2764"/>
                    <a:pt x="1430" y="2860"/>
                  </a:cubicBezTo>
                  <a:cubicBezTo>
                    <a:pt x="1430" y="2955"/>
                    <a:pt x="1501" y="3003"/>
                    <a:pt x="1573" y="3003"/>
                  </a:cubicBezTo>
                  <a:lnTo>
                    <a:pt x="4954" y="3003"/>
                  </a:lnTo>
                  <a:cubicBezTo>
                    <a:pt x="5359" y="3003"/>
                    <a:pt x="5788" y="2836"/>
                    <a:pt x="6050" y="2479"/>
                  </a:cubicBezTo>
                  <a:lnTo>
                    <a:pt x="6502" y="1907"/>
                  </a:lnTo>
                  <a:cubicBezTo>
                    <a:pt x="6550" y="1859"/>
                    <a:pt x="6526" y="1764"/>
                    <a:pt x="6455" y="1693"/>
                  </a:cubicBezTo>
                  <a:cubicBezTo>
                    <a:pt x="6438" y="1676"/>
                    <a:pt x="6412" y="1668"/>
                    <a:pt x="6385" y="1668"/>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6486;p75">
              <a:extLst>
                <a:ext uri="{FF2B5EF4-FFF2-40B4-BE49-F238E27FC236}">
                  <a16:creationId xmlns:a16="http://schemas.microsoft.com/office/drawing/2014/main" id="{ACF12A49-94BB-2B49-A379-C030790FE512}"/>
                </a:ext>
              </a:extLst>
            </p:cNvPr>
            <p:cNvSpPr/>
            <p:nvPr/>
          </p:nvSpPr>
          <p:spPr>
            <a:xfrm>
              <a:off x="7262814" y="1477006"/>
              <a:ext cx="210825" cy="307054"/>
            </a:xfrm>
            <a:custGeom>
              <a:avLst/>
              <a:gdLst/>
              <a:ahLst/>
              <a:cxnLst/>
              <a:rect l="l" t="t" r="r" b="b"/>
              <a:pathLst>
                <a:path w="6003" h="8743" extrusionOk="0">
                  <a:moveTo>
                    <a:pt x="5658" y="0"/>
                  </a:moveTo>
                  <a:cubicBezTo>
                    <a:pt x="5645" y="0"/>
                    <a:pt x="5633" y="1"/>
                    <a:pt x="5621" y="3"/>
                  </a:cubicBezTo>
                  <a:cubicBezTo>
                    <a:pt x="5431" y="3"/>
                    <a:pt x="5240" y="169"/>
                    <a:pt x="5240" y="384"/>
                  </a:cubicBezTo>
                  <a:lnTo>
                    <a:pt x="5240" y="3051"/>
                  </a:lnTo>
                  <a:cubicBezTo>
                    <a:pt x="5240" y="4099"/>
                    <a:pt x="4383" y="4956"/>
                    <a:pt x="3335" y="4956"/>
                  </a:cubicBezTo>
                  <a:cubicBezTo>
                    <a:pt x="3318" y="4956"/>
                    <a:pt x="3301" y="4955"/>
                    <a:pt x="3285" y="4955"/>
                  </a:cubicBezTo>
                  <a:cubicBezTo>
                    <a:pt x="2068" y="4955"/>
                    <a:pt x="1044" y="5805"/>
                    <a:pt x="715" y="6933"/>
                  </a:cubicBezTo>
                  <a:cubicBezTo>
                    <a:pt x="668" y="7075"/>
                    <a:pt x="572" y="7195"/>
                    <a:pt x="453" y="7290"/>
                  </a:cubicBezTo>
                  <a:lnTo>
                    <a:pt x="263" y="7385"/>
                  </a:lnTo>
                  <a:cubicBezTo>
                    <a:pt x="120" y="7504"/>
                    <a:pt x="1" y="7671"/>
                    <a:pt x="1" y="7885"/>
                  </a:cubicBezTo>
                  <a:lnTo>
                    <a:pt x="1" y="8742"/>
                  </a:lnTo>
                  <a:lnTo>
                    <a:pt x="2811" y="8742"/>
                  </a:lnTo>
                  <a:lnTo>
                    <a:pt x="2811" y="7861"/>
                  </a:lnTo>
                  <a:cubicBezTo>
                    <a:pt x="2811" y="7671"/>
                    <a:pt x="2692" y="7504"/>
                    <a:pt x="2525" y="7385"/>
                  </a:cubicBezTo>
                  <a:lnTo>
                    <a:pt x="2454" y="7314"/>
                  </a:lnTo>
                  <a:cubicBezTo>
                    <a:pt x="2263" y="7195"/>
                    <a:pt x="2192" y="7028"/>
                    <a:pt x="2192" y="6837"/>
                  </a:cubicBezTo>
                  <a:cubicBezTo>
                    <a:pt x="2192" y="6242"/>
                    <a:pt x="2620" y="5766"/>
                    <a:pt x="3216" y="5742"/>
                  </a:cubicBezTo>
                  <a:lnTo>
                    <a:pt x="3287" y="5742"/>
                  </a:lnTo>
                  <a:cubicBezTo>
                    <a:pt x="4764" y="5742"/>
                    <a:pt x="6002" y="4551"/>
                    <a:pt x="6002" y="3075"/>
                  </a:cubicBezTo>
                  <a:lnTo>
                    <a:pt x="6002" y="360"/>
                  </a:lnTo>
                  <a:cubicBezTo>
                    <a:pt x="6002" y="159"/>
                    <a:pt x="5835" y="0"/>
                    <a:pt x="5658" y="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6487;p75">
              <a:extLst>
                <a:ext uri="{FF2B5EF4-FFF2-40B4-BE49-F238E27FC236}">
                  <a16:creationId xmlns:a16="http://schemas.microsoft.com/office/drawing/2014/main" id="{03EA73CC-515F-D649-86EF-881AFA73F509}"/>
                </a:ext>
              </a:extLst>
            </p:cNvPr>
            <p:cNvSpPr/>
            <p:nvPr/>
          </p:nvSpPr>
          <p:spPr>
            <a:xfrm>
              <a:off x="7236053" y="1422710"/>
              <a:ext cx="378067" cy="133842"/>
            </a:xfrm>
            <a:custGeom>
              <a:avLst/>
              <a:gdLst/>
              <a:ahLst/>
              <a:cxnLst/>
              <a:rect l="l" t="t" r="r" b="b"/>
              <a:pathLst>
                <a:path w="10765" h="3811" extrusionOk="0">
                  <a:moveTo>
                    <a:pt x="7217" y="1"/>
                  </a:moveTo>
                  <a:cubicBezTo>
                    <a:pt x="6407" y="1"/>
                    <a:pt x="5645" y="406"/>
                    <a:pt x="5216" y="1096"/>
                  </a:cubicBezTo>
                  <a:cubicBezTo>
                    <a:pt x="4788" y="953"/>
                    <a:pt x="4311" y="858"/>
                    <a:pt x="3859" y="858"/>
                  </a:cubicBezTo>
                  <a:cubicBezTo>
                    <a:pt x="3049" y="858"/>
                    <a:pt x="2287" y="1120"/>
                    <a:pt x="1644" y="1572"/>
                  </a:cubicBezTo>
                  <a:lnTo>
                    <a:pt x="358" y="2501"/>
                  </a:lnTo>
                  <a:cubicBezTo>
                    <a:pt x="120" y="2668"/>
                    <a:pt x="1" y="3001"/>
                    <a:pt x="96" y="3311"/>
                  </a:cubicBezTo>
                  <a:cubicBezTo>
                    <a:pt x="215" y="3597"/>
                    <a:pt x="477" y="3811"/>
                    <a:pt x="810" y="3811"/>
                  </a:cubicBezTo>
                  <a:lnTo>
                    <a:pt x="7240" y="3811"/>
                  </a:lnTo>
                  <a:cubicBezTo>
                    <a:pt x="7669" y="3811"/>
                    <a:pt x="8026" y="3478"/>
                    <a:pt x="8098" y="3073"/>
                  </a:cubicBezTo>
                  <a:lnTo>
                    <a:pt x="9884" y="3073"/>
                  </a:lnTo>
                  <a:cubicBezTo>
                    <a:pt x="10384" y="3073"/>
                    <a:pt x="10765" y="2668"/>
                    <a:pt x="10765" y="2168"/>
                  </a:cubicBezTo>
                  <a:cubicBezTo>
                    <a:pt x="10765" y="1834"/>
                    <a:pt x="10622" y="1549"/>
                    <a:pt x="10289" y="1406"/>
                  </a:cubicBezTo>
                  <a:lnTo>
                    <a:pt x="8455" y="334"/>
                  </a:lnTo>
                  <a:cubicBezTo>
                    <a:pt x="8050" y="120"/>
                    <a:pt x="7645" y="1"/>
                    <a:pt x="7217"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6489;p75">
              <a:extLst>
                <a:ext uri="{FF2B5EF4-FFF2-40B4-BE49-F238E27FC236}">
                  <a16:creationId xmlns:a16="http://schemas.microsoft.com/office/drawing/2014/main" id="{280560DB-D9F4-884A-8E1C-28C5C3AA9D52}"/>
                </a:ext>
              </a:extLst>
            </p:cNvPr>
            <p:cNvSpPr/>
            <p:nvPr/>
          </p:nvSpPr>
          <p:spPr>
            <a:xfrm>
              <a:off x="7248626" y="1732995"/>
              <a:ext cx="188208" cy="67782"/>
            </a:xfrm>
            <a:custGeom>
              <a:avLst/>
              <a:gdLst/>
              <a:ahLst/>
              <a:cxnLst/>
              <a:rect l="l" t="t" r="r" b="b"/>
              <a:pathLst>
                <a:path w="5359" h="1930" extrusionOk="0">
                  <a:moveTo>
                    <a:pt x="2786" y="1"/>
                  </a:moveTo>
                  <a:cubicBezTo>
                    <a:pt x="2477" y="1"/>
                    <a:pt x="2143" y="96"/>
                    <a:pt x="1810" y="215"/>
                  </a:cubicBezTo>
                  <a:lnTo>
                    <a:pt x="381" y="810"/>
                  </a:lnTo>
                  <a:cubicBezTo>
                    <a:pt x="143" y="930"/>
                    <a:pt x="0" y="1192"/>
                    <a:pt x="48" y="1501"/>
                  </a:cubicBezTo>
                  <a:cubicBezTo>
                    <a:pt x="119" y="1763"/>
                    <a:pt x="357" y="1930"/>
                    <a:pt x="619" y="1930"/>
                  </a:cubicBezTo>
                  <a:lnTo>
                    <a:pt x="4882" y="1930"/>
                  </a:lnTo>
                  <a:cubicBezTo>
                    <a:pt x="5144" y="1930"/>
                    <a:pt x="5358" y="1692"/>
                    <a:pt x="5334" y="1430"/>
                  </a:cubicBezTo>
                  <a:cubicBezTo>
                    <a:pt x="5334" y="1287"/>
                    <a:pt x="5239" y="1144"/>
                    <a:pt x="5120" y="1049"/>
                  </a:cubicBezTo>
                  <a:lnTo>
                    <a:pt x="4263" y="453"/>
                  </a:lnTo>
                  <a:cubicBezTo>
                    <a:pt x="3834" y="144"/>
                    <a:pt x="3334" y="1"/>
                    <a:pt x="2786"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 name="Google Shape;6490;p75">
              <a:extLst>
                <a:ext uri="{FF2B5EF4-FFF2-40B4-BE49-F238E27FC236}">
                  <a16:creationId xmlns:a16="http://schemas.microsoft.com/office/drawing/2014/main" id="{04DC19E2-B3FA-2745-B4AF-55B0C210CDA8}"/>
                </a:ext>
              </a:extLst>
            </p:cNvPr>
            <p:cNvSpPr/>
            <p:nvPr/>
          </p:nvSpPr>
          <p:spPr>
            <a:xfrm>
              <a:off x="7250277" y="1732995"/>
              <a:ext cx="164818" cy="45199"/>
            </a:xfrm>
            <a:custGeom>
              <a:avLst/>
              <a:gdLst/>
              <a:ahLst/>
              <a:cxnLst/>
              <a:rect l="l" t="t" r="r" b="b"/>
              <a:pathLst>
                <a:path w="4693" h="1287" extrusionOk="0">
                  <a:moveTo>
                    <a:pt x="2763" y="1"/>
                  </a:moveTo>
                  <a:cubicBezTo>
                    <a:pt x="2454" y="1"/>
                    <a:pt x="2120" y="96"/>
                    <a:pt x="1787" y="215"/>
                  </a:cubicBezTo>
                  <a:lnTo>
                    <a:pt x="358" y="810"/>
                  </a:lnTo>
                  <a:cubicBezTo>
                    <a:pt x="167" y="906"/>
                    <a:pt x="48" y="1072"/>
                    <a:pt x="1" y="1287"/>
                  </a:cubicBezTo>
                  <a:lnTo>
                    <a:pt x="4216" y="1287"/>
                  </a:lnTo>
                  <a:cubicBezTo>
                    <a:pt x="4478" y="1287"/>
                    <a:pt x="4692" y="1072"/>
                    <a:pt x="4692" y="810"/>
                  </a:cubicBezTo>
                  <a:lnTo>
                    <a:pt x="4692" y="739"/>
                  </a:lnTo>
                  <a:lnTo>
                    <a:pt x="4263" y="453"/>
                  </a:lnTo>
                  <a:cubicBezTo>
                    <a:pt x="3811" y="144"/>
                    <a:pt x="3311" y="1"/>
                    <a:pt x="2763"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6491;p75">
              <a:extLst>
                <a:ext uri="{FF2B5EF4-FFF2-40B4-BE49-F238E27FC236}">
                  <a16:creationId xmlns:a16="http://schemas.microsoft.com/office/drawing/2014/main" id="{B8D36A74-91C7-9B44-9B12-719DFED8B05F}"/>
                </a:ext>
              </a:extLst>
            </p:cNvPr>
            <p:cNvSpPr/>
            <p:nvPr/>
          </p:nvSpPr>
          <p:spPr>
            <a:xfrm>
              <a:off x="7266994" y="1514725"/>
              <a:ext cx="347126" cy="122147"/>
            </a:xfrm>
            <a:custGeom>
              <a:avLst/>
              <a:gdLst/>
              <a:ahLst/>
              <a:cxnLst/>
              <a:rect l="l" t="t" r="r" b="b"/>
              <a:pathLst>
                <a:path w="9884" h="3478" extrusionOk="0">
                  <a:moveTo>
                    <a:pt x="1597" y="0"/>
                  </a:moveTo>
                  <a:cubicBezTo>
                    <a:pt x="906" y="0"/>
                    <a:pt x="311" y="405"/>
                    <a:pt x="72" y="1024"/>
                  </a:cubicBezTo>
                  <a:lnTo>
                    <a:pt x="49" y="1120"/>
                  </a:lnTo>
                  <a:cubicBezTo>
                    <a:pt x="1" y="1215"/>
                    <a:pt x="1" y="1286"/>
                    <a:pt x="1" y="1358"/>
                  </a:cubicBezTo>
                  <a:cubicBezTo>
                    <a:pt x="1" y="1715"/>
                    <a:pt x="311" y="2024"/>
                    <a:pt x="668" y="2024"/>
                  </a:cubicBezTo>
                  <a:lnTo>
                    <a:pt x="3311" y="2024"/>
                  </a:lnTo>
                  <a:cubicBezTo>
                    <a:pt x="3645" y="2024"/>
                    <a:pt x="3907" y="1763"/>
                    <a:pt x="3907" y="1429"/>
                  </a:cubicBezTo>
                  <a:cubicBezTo>
                    <a:pt x="3907" y="1215"/>
                    <a:pt x="3787" y="1048"/>
                    <a:pt x="3621" y="881"/>
                  </a:cubicBezTo>
                  <a:lnTo>
                    <a:pt x="2382" y="191"/>
                  </a:lnTo>
                  <a:cubicBezTo>
                    <a:pt x="2144" y="48"/>
                    <a:pt x="1858" y="0"/>
                    <a:pt x="1597" y="0"/>
                  </a:cubicBezTo>
                  <a:close/>
                  <a:moveTo>
                    <a:pt x="7788" y="1882"/>
                  </a:moveTo>
                  <a:cubicBezTo>
                    <a:pt x="7479" y="1882"/>
                    <a:pt x="7217" y="1929"/>
                    <a:pt x="6955" y="2048"/>
                  </a:cubicBezTo>
                  <a:lnTo>
                    <a:pt x="5716" y="2548"/>
                  </a:lnTo>
                  <a:cubicBezTo>
                    <a:pt x="5550" y="2644"/>
                    <a:pt x="5431" y="2787"/>
                    <a:pt x="5431" y="3001"/>
                  </a:cubicBezTo>
                  <a:cubicBezTo>
                    <a:pt x="5431" y="3263"/>
                    <a:pt x="5645" y="3477"/>
                    <a:pt x="5907" y="3477"/>
                  </a:cubicBezTo>
                  <a:lnTo>
                    <a:pt x="9503" y="3477"/>
                  </a:lnTo>
                  <a:cubicBezTo>
                    <a:pt x="9717" y="3477"/>
                    <a:pt x="9884" y="3287"/>
                    <a:pt x="9884" y="3096"/>
                  </a:cubicBezTo>
                  <a:cubicBezTo>
                    <a:pt x="9884" y="2977"/>
                    <a:pt x="9836" y="2834"/>
                    <a:pt x="9741" y="2763"/>
                  </a:cubicBezTo>
                  <a:lnTo>
                    <a:pt x="9027" y="2263"/>
                  </a:lnTo>
                  <a:cubicBezTo>
                    <a:pt x="8669" y="2024"/>
                    <a:pt x="8217" y="1882"/>
                    <a:pt x="7788" y="1882"/>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6492;p75">
              <a:extLst>
                <a:ext uri="{FF2B5EF4-FFF2-40B4-BE49-F238E27FC236}">
                  <a16:creationId xmlns:a16="http://schemas.microsoft.com/office/drawing/2014/main" id="{3E462E00-42DC-9944-8794-18717C82F2DF}"/>
                </a:ext>
              </a:extLst>
            </p:cNvPr>
            <p:cNvSpPr/>
            <p:nvPr/>
          </p:nvSpPr>
          <p:spPr>
            <a:xfrm>
              <a:off x="7294598" y="1515567"/>
              <a:ext cx="321208" cy="121304"/>
            </a:xfrm>
            <a:custGeom>
              <a:avLst/>
              <a:gdLst/>
              <a:ahLst/>
              <a:cxnLst/>
              <a:rect l="l" t="t" r="r" b="b"/>
              <a:pathLst>
                <a:path w="9146" h="3454" extrusionOk="0">
                  <a:moveTo>
                    <a:pt x="787" y="0"/>
                  </a:moveTo>
                  <a:cubicBezTo>
                    <a:pt x="501" y="0"/>
                    <a:pt x="239" y="72"/>
                    <a:pt x="1" y="214"/>
                  </a:cubicBezTo>
                  <a:lnTo>
                    <a:pt x="48" y="214"/>
                  </a:lnTo>
                  <a:cubicBezTo>
                    <a:pt x="358" y="214"/>
                    <a:pt x="620" y="262"/>
                    <a:pt x="858" y="405"/>
                  </a:cubicBezTo>
                  <a:lnTo>
                    <a:pt x="2073" y="1096"/>
                  </a:lnTo>
                  <a:cubicBezTo>
                    <a:pt x="2263" y="1191"/>
                    <a:pt x="2382" y="1405"/>
                    <a:pt x="2382" y="1596"/>
                  </a:cubicBezTo>
                  <a:cubicBezTo>
                    <a:pt x="2382" y="1762"/>
                    <a:pt x="2311" y="1905"/>
                    <a:pt x="2239" y="2000"/>
                  </a:cubicBezTo>
                  <a:lnTo>
                    <a:pt x="2525" y="2000"/>
                  </a:lnTo>
                  <a:cubicBezTo>
                    <a:pt x="2859" y="2000"/>
                    <a:pt x="3121" y="1739"/>
                    <a:pt x="3121" y="1405"/>
                  </a:cubicBezTo>
                  <a:cubicBezTo>
                    <a:pt x="3121" y="1191"/>
                    <a:pt x="3001" y="1024"/>
                    <a:pt x="2835" y="905"/>
                  </a:cubicBezTo>
                  <a:lnTo>
                    <a:pt x="1596" y="214"/>
                  </a:lnTo>
                  <a:cubicBezTo>
                    <a:pt x="1358" y="72"/>
                    <a:pt x="1072" y="0"/>
                    <a:pt x="787" y="0"/>
                  </a:cubicBezTo>
                  <a:close/>
                  <a:moveTo>
                    <a:pt x="7002" y="1858"/>
                  </a:moveTo>
                  <a:cubicBezTo>
                    <a:pt x="6812" y="1858"/>
                    <a:pt x="6645" y="1881"/>
                    <a:pt x="6455" y="1905"/>
                  </a:cubicBezTo>
                  <a:cubicBezTo>
                    <a:pt x="6693" y="1953"/>
                    <a:pt x="6931" y="2072"/>
                    <a:pt x="7145" y="2239"/>
                  </a:cubicBezTo>
                  <a:lnTo>
                    <a:pt x="7860" y="2739"/>
                  </a:lnTo>
                  <a:cubicBezTo>
                    <a:pt x="7979" y="2834"/>
                    <a:pt x="8026" y="2953"/>
                    <a:pt x="8026" y="3072"/>
                  </a:cubicBezTo>
                  <a:cubicBezTo>
                    <a:pt x="8026" y="3263"/>
                    <a:pt x="7860" y="3453"/>
                    <a:pt x="7645" y="3453"/>
                  </a:cubicBezTo>
                  <a:lnTo>
                    <a:pt x="8741" y="3453"/>
                  </a:lnTo>
                  <a:cubicBezTo>
                    <a:pt x="8955" y="3453"/>
                    <a:pt x="9146" y="3263"/>
                    <a:pt x="9146" y="3072"/>
                  </a:cubicBezTo>
                  <a:cubicBezTo>
                    <a:pt x="9098" y="2953"/>
                    <a:pt x="9050" y="2810"/>
                    <a:pt x="8955" y="2739"/>
                  </a:cubicBezTo>
                  <a:lnTo>
                    <a:pt x="8241" y="2239"/>
                  </a:lnTo>
                  <a:cubicBezTo>
                    <a:pt x="7883" y="2000"/>
                    <a:pt x="7431" y="1858"/>
                    <a:pt x="7002" y="1858"/>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75" name="Group 20">
            <a:extLst>
              <a:ext uri="{FF2B5EF4-FFF2-40B4-BE49-F238E27FC236}">
                <a16:creationId xmlns:a16="http://schemas.microsoft.com/office/drawing/2014/main" id="{D09F3806-1087-E04D-A16C-F69B693C2C9C}"/>
              </a:ext>
            </a:extLst>
          </p:cNvPr>
          <p:cNvGrpSpPr>
            <a:grpSpLocks/>
          </p:cNvGrpSpPr>
          <p:nvPr/>
        </p:nvGrpSpPr>
        <p:grpSpPr bwMode="auto">
          <a:xfrm>
            <a:off x="462439" y="1761030"/>
            <a:ext cx="3548407" cy="5370117"/>
            <a:chOff x="2208" y="1296"/>
            <a:chExt cx="1365" cy="2542"/>
          </a:xfrm>
        </p:grpSpPr>
        <p:sp>
          <p:nvSpPr>
            <p:cNvPr id="76" name="AutoShape 21">
              <a:extLst>
                <a:ext uri="{FF2B5EF4-FFF2-40B4-BE49-F238E27FC236}">
                  <a16:creationId xmlns:a16="http://schemas.microsoft.com/office/drawing/2014/main" id="{456D2395-3F8D-1F49-A8C2-0BC672442CC0}"/>
                </a:ext>
              </a:extLst>
            </p:cNvPr>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77" name="AutoShape 22">
              <a:extLst>
                <a:ext uri="{FF2B5EF4-FFF2-40B4-BE49-F238E27FC236}">
                  <a16:creationId xmlns:a16="http://schemas.microsoft.com/office/drawing/2014/main" id="{EE4C13F7-603C-8249-824C-DF585ED32A83}"/>
                </a:ext>
              </a:extLst>
            </p:cNvPr>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78" name="AutoShape 23">
              <a:extLst>
                <a:ext uri="{FF2B5EF4-FFF2-40B4-BE49-F238E27FC236}">
                  <a16:creationId xmlns:a16="http://schemas.microsoft.com/office/drawing/2014/main" id="{29661706-46DF-9142-8925-E3F81BA2AEAA}"/>
                </a:ext>
              </a:extLst>
            </p:cNvPr>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79" name="AutoShape 24">
              <a:extLst>
                <a:ext uri="{FF2B5EF4-FFF2-40B4-BE49-F238E27FC236}">
                  <a16:creationId xmlns:a16="http://schemas.microsoft.com/office/drawing/2014/main" id="{E61E6CE7-82A9-6C45-8035-5B575E5A483C}"/>
                </a:ext>
              </a:extLst>
            </p:cNvPr>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80" name="Oval 25">
              <a:extLst>
                <a:ext uri="{FF2B5EF4-FFF2-40B4-BE49-F238E27FC236}">
                  <a16:creationId xmlns:a16="http://schemas.microsoft.com/office/drawing/2014/main" id="{95E46D1A-F736-874A-82F3-BD94B932CC45}"/>
                </a:ext>
              </a:extLst>
            </p:cNvPr>
            <p:cNvSpPr>
              <a:spLocks noChangeArrowheads="1"/>
            </p:cNvSpPr>
            <p:nvPr/>
          </p:nvSpPr>
          <p:spPr bwMode="gray">
            <a:xfrm>
              <a:off x="2677" y="1296"/>
              <a:ext cx="405" cy="409"/>
            </a:xfrm>
            <a:prstGeom prst="ellipse">
              <a:avLst/>
            </a:prstGeom>
            <a:solidFill>
              <a:srgbClr val="333333"/>
            </a:soli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81" name="Oval 26">
              <a:extLst>
                <a:ext uri="{FF2B5EF4-FFF2-40B4-BE49-F238E27FC236}">
                  <a16:creationId xmlns:a16="http://schemas.microsoft.com/office/drawing/2014/main" id="{BCFDFBB8-C721-294C-86D6-47EB50D6013B}"/>
                </a:ext>
              </a:extLst>
            </p:cNvPr>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82" name="Oval 27">
              <a:extLst>
                <a:ext uri="{FF2B5EF4-FFF2-40B4-BE49-F238E27FC236}">
                  <a16:creationId xmlns:a16="http://schemas.microsoft.com/office/drawing/2014/main" id="{ECBD3080-5326-014B-B788-A6FA60A34DBA}"/>
                </a:ext>
              </a:extLst>
            </p:cNvPr>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83" name="Oval 28">
              <a:extLst>
                <a:ext uri="{FF2B5EF4-FFF2-40B4-BE49-F238E27FC236}">
                  <a16:creationId xmlns:a16="http://schemas.microsoft.com/office/drawing/2014/main" id="{A722B646-6975-E046-8B12-667E3B5AF348}"/>
                </a:ext>
              </a:extLst>
            </p:cNvPr>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84" name="Oval 29">
              <a:extLst>
                <a:ext uri="{FF2B5EF4-FFF2-40B4-BE49-F238E27FC236}">
                  <a16:creationId xmlns:a16="http://schemas.microsoft.com/office/drawing/2014/main" id="{8D00ACCE-DFC0-3047-A840-4EEAA055C48E}"/>
                </a:ext>
              </a:extLst>
            </p:cNvPr>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85" name="Text Box 30">
              <a:extLst>
                <a:ext uri="{FF2B5EF4-FFF2-40B4-BE49-F238E27FC236}">
                  <a16:creationId xmlns:a16="http://schemas.microsoft.com/office/drawing/2014/main" id="{97CF076B-4E85-AA41-A192-F3699F420685}"/>
                </a:ext>
              </a:extLst>
            </p:cNvPr>
            <p:cNvSpPr txBox="1">
              <a:spLocks noChangeArrowheads="1"/>
            </p:cNvSpPr>
            <p:nvPr/>
          </p:nvSpPr>
          <p:spPr bwMode="gray">
            <a:xfrm>
              <a:off x="2838" y="1400"/>
              <a:ext cx="7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86" name="Text Box 31">
              <a:extLst>
                <a:ext uri="{FF2B5EF4-FFF2-40B4-BE49-F238E27FC236}">
                  <a16:creationId xmlns:a16="http://schemas.microsoft.com/office/drawing/2014/main" id="{42420333-0E23-DC41-A852-496EE904D46B}"/>
                </a:ext>
              </a:extLst>
            </p:cNvPr>
            <p:cNvSpPr txBox="1">
              <a:spLocks noChangeArrowheads="1"/>
            </p:cNvSpPr>
            <p:nvPr/>
          </p:nvSpPr>
          <p:spPr bwMode="gray">
            <a:xfrm>
              <a:off x="2231" y="1960"/>
              <a:ext cx="1296" cy="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defTabSz="914400"/>
              <a:r>
                <a:rPr lang="vi-VN" sz="4400" dirty="0">
                  <a:solidFill>
                    <a:prstClr val="black"/>
                  </a:solidFill>
                  <a:latin typeface="Times New Roman" panose="02020603050405020304" pitchFamily="18" charset="0"/>
                </a:rPr>
                <a:t>Xây dựng lực lượng vũ trang.. </a:t>
              </a:r>
            </a:p>
          </p:txBody>
        </p:sp>
        <p:sp>
          <p:nvSpPr>
            <p:cNvPr id="87" name="AutoShape 32">
              <a:extLst>
                <a:ext uri="{FF2B5EF4-FFF2-40B4-BE49-F238E27FC236}">
                  <a16:creationId xmlns:a16="http://schemas.microsoft.com/office/drawing/2014/main" id="{10DB85DE-70D0-1C46-8FF9-EB73A5EF9009}"/>
                </a:ext>
              </a:extLst>
            </p:cNvPr>
            <p:cNvSpPr>
              <a:spLocks noChangeArrowheads="1"/>
            </p:cNvSpPr>
            <p:nvPr/>
          </p:nvSpPr>
          <p:spPr bwMode="gray">
            <a:xfrm>
              <a:off x="2210" y="3290"/>
              <a:ext cx="1363" cy="548"/>
            </a:xfrm>
            <a:prstGeom prst="roundRect">
              <a:avLst>
                <a:gd name="adj" fmla="val 40389"/>
              </a:avLst>
            </a:prstGeom>
            <a:gradFill rotWithShape="1">
              <a:gsLst>
                <a:gs pos="0">
                  <a:srgbClr val="58A4AE"/>
                </a:gs>
                <a:gs pos="100000">
                  <a:srgbClr val="EAEAE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88" name="AutoShape 33">
              <a:extLst>
                <a:ext uri="{FF2B5EF4-FFF2-40B4-BE49-F238E27FC236}">
                  <a16:creationId xmlns:a16="http://schemas.microsoft.com/office/drawing/2014/main" id="{7FB1A8CD-7070-8149-832D-6481C36B23E9}"/>
                </a:ext>
              </a:extLst>
            </p:cNvPr>
            <p:cNvSpPr>
              <a:spLocks noChangeArrowheads="1"/>
            </p:cNvSpPr>
            <p:nvPr/>
          </p:nvSpPr>
          <p:spPr bwMode="gray">
            <a:xfrm>
              <a:off x="2238" y="3305"/>
              <a:ext cx="1304" cy="487"/>
            </a:xfrm>
            <a:prstGeom prst="roundRect">
              <a:avLst>
                <a:gd name="adj" fmla="val 50000"/>
              </a:avLst>
            </a:prstGeom>
            <a:gradFill rotWithShape="1">
              <a:gsLst>
                <a:gs pos="0">
                  <a:srgbClr val="72B2BB"/>
                </a:gs>
                <a:gs pos="100000">
                  <a:srgbClr val="EAEAE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grpSp>
      <p:grpSp>
        <p:nvGrpSpPr>
          <p:cNvPr id="89" name="Group 20">
            <a:extLst>
              <a:ext uri="{FF2B5EF4-FFF2-40B4-BE49-F238E27FC236}">
                <a16:creationId xmlns:a16="http://schemas.microsoft.com/office/drawing/2014/main" id="{831F91FD-892B-A245-ADFF-694685229F7C}"/>
              </a:ext>
            </a:extLst>
          </p:cNvPr>
          <p:cNvGrpSpPr>
            <a:grpSpLocks/>
          </p:cNvGrpSpPr>
          <p:nvPr/>
        </p:nvGrpSpPr>
        <p:grpSpPr bwMode="auto">
          <a:xfrm>
            <a:off x="4322392" y="1699318"/>
            <a:ext cx="3548407" cy="5370117"/>
            <a:chOff x="2208" y="1296"/>
            <a:chExt cx="1365" cy="2542"/>
          </a:xfrm>
        </p:grpSpPr>
        <p:sp>
          <p:nvSpPr>
            <p:cNvPr id="90" name="AutoShape 21">
              <a:extLst>
                <a:ext uri="{FF2B5EF4-FFF2-40B4-BE49-F238E27FC236}">
                  <a16:creationId xmlns:a16="http://schemas.microsoft.com/office/drawing/2014/main" id="{14CBF79A-6910-9146-9321-EDF490BA8E82}"/>
                </a:ext>
              </a:extLst>
            </p:cNvPr>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91" name="AutoShape 22">
              <a:extLst>
                <a:ext uri="{FF2B5EF4-FFF2-40B4-BE49-F238E27FC236}">
                  <a16:creationId xmlns:a16="http://schemas.microsoft.com/office/drawing/2014/main" id="{6AD27B33-F2E7-A041-94BD-9D60EA523B68}"/>
                </a:ext>
              </a:extLst>
            </p:cNvPr>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92" name="AutoShape 23">
              <a:extLst>
                <a:ext uri="{FF2B5EF4-FFF2-40B4-BE49-F238E27FC236}">
                  <a16:creationId xmlns:a16="http://schemas.microsoft.com/office/drawing/2014/main" id="{E3811525-414E-154C-B422-7F00CF100BBA}"/>
                </a:ext>
              </a:extLst>
            </p:cNvPr>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93" name="AutoShape 24">
              <a:extLst>
                <a:ext uri="{FF2B5EF4-FFF2-40B4-BE49-F238E27FC236}">
                  <a16:creationId xmlns:a16="http://schemas.microsoft.com/office/drawing/2014/main" id="{724B83E1-395F-E440-B8A9-517ADD207DD0}"/>
                </a:ext>
              </a:extLst>
            </p:cNvPr>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94" name="Oval 25">
              <a:extLst>
                <a:ext uri="{FF2B5EF4-FFF2-40B4-BE49-F238E27FC236}">
                  <a16:creationId xmlns:a16="http://schemas.microsoft.com/office/drawing/2014/main" id="{D6B4FF5E-2A07-8A4D-B470-5098452FC598}"/>
                </a:ext>
              </a:extLst>
            </p:cNvPr>
            <p:cNvSpPr>
              <a:spLocks noChangeArrowheads="1"/>
            </p:cNvSpPr>
            <p:nvPr/>
          </p:nvSpPr>
          <p:spPr bwMode="gray">
            <a:xfrm>
              <a:off x="2677" y="1296"/>
              <a:ext cx="405" cy="409"/>
            </a:xfrm>
            <a:prstGeom prst="ellipse">
              <a:avLst/>
            </a:prstGeom>
            <a:solidFill>
              <a:srgbClr val="333333"/>
            </a:soli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95" name="Oval 26">
              <a:extLst>
                <a:ext uri="{FF2B5EF4-FFF2-40B4-BE49-F238E27FC236}">
                  <a16:creationId xmlns:a16="http://schemas.microsoft.com/office/drawing/2014/main" id="{F9A085A5-C2DD-304A-97E1-D4574FA97157}"/>
                </a:ext>
              </a:extLst>
            </p:cNvPr>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96" name="Oval 27">
              <a:extLst>
                <a:ext uri="{FF2B5EF4-FFF2-40B4-BE49-F238E27FC236}">
                  <a16:creationId xmlns:a16="http://schemas.microsoft.com/office/drawing/2014/main" id="{7F421780-F661-834A-9ED8-2C271537F7C9}"/>
                </a:ext>
              </a:extLst>
            </p:cNvPr>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97" name="Oval 28">
              <a:extLst>
                <a:ext uri="{FF2B5EF4-FFF2-40B4-BE49-F238E27FC236}">
                  <a16:creationId xmlns:a16="http://schemas.microsoft.com/office/drawing/2014/main" id="{46B73DE2-7A53-5640-A674-A805EEB7EE31}"/>
                </a:ext>
              </a:extLst>
            </p:cNvPr>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98" name="Oval 29">
              <a:extLst>
                <a:ext uri="{FF2B5EF4-FFF2-40B4-BE49-F238E27FC236}">
                  <a16:creationId xmlns:a16="http://schemas.microsoft.com/office/drawing/2014/main" id="{E393739B-27DB-494E-A5F3-123726C30747}"/>
                </a:ext>
              </a:extLst>
            </p:cNvPr>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99" name="Text Box 30">
              <a:extLst>
                <a:ext uri="{FF2B5EF4-FFF2-40B4-BE49-F238E27FC236}">
                  <a16:creationId xmlns:a16="http://schemas.microsoft.com/office/drawing/2014/main" id="{E3112C20-19BC-5148-AB8A-46F48508354A}"/>
                </a:ext>
              </a:extLst>
            </p:cNvPr>
            <p:cNvSpPr txBox="1">
              <a:spLocks noChangeArrowheads="1"/>
            </p:cNvSpPr>
            <p:nvPr/>
          </p:nvSpPr>
          <p:spPr bwMode="gray">
            <a:xfrm>
              <a:off x="2838" y="1400"/>
              <a:ext cx="7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00" name="Text Box 31">
              <a:extLst>
                <a:ext uri="{FF2B5EF4-FFF2-40B4-BE49-F238E27FC236}">
                  <a16:creationId xmlns:a16="http://schemas.microsoft.com/office/drawing/2014/main" id="{2CDEFBD7-3778-8247-BAC4-9E28D6A6C67C}"/>
                </a:ext>
              </a:extLst>
            </p:cNvPr>
            <p:cNvSpPr txBox="1">
              <a:spLocks noChangeArrowheads="1"/>
            </p:cNvSpPr>
            <p:nvPr/>
          </p:nvSpPr>
          <p:spPr bwMode="gray">
            <a:xfrm>
              <a:off x="2231" y="1960"/>
              <a:ext cx="1296" cy="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a:r>
                <a:rPr lang="vi-VN" sz="4400" dirty="0">
                  <a:solidFill>
                    <a:srgbClr val="0070C0"/>
                  </a:solidFill>
                  <a:latin typeface="Times New Roman" panose="02020603050405020304" pitchFamily="18" charset="0"/>
                </a:rPr>
                <a:t>Xây dựng lực lượng chính trị</a:t>
              </a:r>
            </a:p>
          </p:txBody>
        </p:sp>
        <p:sp>
          <p:nvSpPr>
            <p:cNvPr id="101" name="AutoShape 32">
              <a:extLst>
                <a:ext uri="{FF2B5EF4-FFF2-40B4-BE49-F238E27FC236}">
                  <a16:creationId xmlns:a16="http://schemas.microsoft.com/office/drawing/2014/main" id="{426DA02B-C7B2-F94F-94BF-941CDAC04D85}"/>
                </a:ext>
              </a:extLst>
            </p:cNvPr>
            <p:cNvSpPr>
              <a:spLocks noChangeArrowheads="1"/>
            </p:cNvSpPr>
            <p:nvPr/>
          </p:nvSpPr>
          <p:spPr bwMode="gray">
            <a:xfrm>
              <a:off x="2210" y="3290"/>
              <a:ext cx="1363" cy="548"/>
            </a:xfrm>
            <a:prstGeom prst="roundRect">
              <a:avLst>
                <a:gd name="adj" fmla="val 40389"/>
              </a:avLst>
            </a:prstGeom>
            <a:gradFill rotWithShape="1">
              <a:gsLst>
                <a:gs pos="0">
                  <a:srgbClr val="58A4AE"/>
                </a:gs>
                <a:gs pos="100000">
                  <a:srgbClr val="EAEAE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02" name="AutoShape 33">
              <a:extLst>
                <a:ext uri="{FF2B5EF4-FFF2-40B4-BE49-F238E27FC236}">
                  <a16:creationId xmlns:a16="http://schemas.microsoft.com/office/drawing/2014/main" id="{0014C848-E113-AC48-ACC2-A13B954FFD30}"/>
                </a:ext>
              </a:extLst>
            </p:cNvPr>
            <p:cNvSpPr>
              <a:spLocks noChangeArrowheads="1"/>
            </p:cNvSpPr>
            <p:nvPr/>
          </p:nvSpPr>
          <p:spPr bwMode="gray">
            <a:xfrm>
              <a:off x="2238" y="3305"/>
              <a:ext cx="1304" cy="487"/>
            </a:xfrm>
            <a:prstGeom prst="roundRect">
              <a:avLst>
                <a:gd name="adj" fmla="val 50000"/>
              </a:avLst>
            </a:prstGeom>
            <a:gradFill rotWithShape="1">
              <a:gsLst>
                <a:gs pos="0">
                  <a:srgbClr val="72B2BB"/>
                </a:gs>
                <a:gs pos="100000">
                  <a:srgbClr val="EAEAE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grpSp>
      <p:grpSp>
        <p:nvGrpSpPr>
          <p:cNvPr id="103" name="Group 20">
            <a:extLst>
              <a:ext uri="{FF2B5EF4-FFF2-40B4-BE49-F238E27FC236}">
                <a16:creationId xmlns:a16="http://schemas.microsoft.com/office/drawing/2014/main" id="{F66A17BB-2260-4448-9B9B-969810F32AF2}"/>
              </a:ext>
            </a:extLst>
          </p:cNvPr>
          <p:cNvGrpSpPr>
            <a:grpSpLocks/>
          </p:cNvGrpSpPr>
          <p:nvPr/>
        </p:nvGrpSpPr>
        <p:grpSpPr bwMode="auto">
          <a:xfrm>
            <a:off x="8262930" y="1659179"/>
            <a:ext cx="3548407" cy="5370117"/>
            <a:chOff x="2208" y="1296"/>
            <a:chExt cx="1365" cy="2542"/>
          </a:xfrm>
        </p:grpSpPr>
        <p:sp>
          <p:nvSpPr>
            <p:cNvPr id="104" name="AutoShape 21">
              <a:extLst>
                <a:ext uri="{FF2B5EF4-FFF2-40B4-BE49-F238E27FC236}">
                  <a16:creationId xmlns:a16="http://schemas.microsoft.com/office/drawing/2014/main" id="{05943BA7-CDCF-0447-B199-B54DD6C4C47F}"/>
                </a:ext>
              </a:extLst>
            </p:cNvPr>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05" name="AutoShape 22">
              <a:extLst>
                <a:ext uri="{FF2B5EF4-FFF2-40B4-BE49-F238E27FC236}">
                  <a16:creationId xmlns:a16="http://schemas.microsoft.com/office/drawing/2014/main" id="{AFCF916F-2D8B-C040-881C-F11E4EE97798}"/>
                </a:ext>
              </a:extLst>
            </p:cNvPr>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06" name="AutoShape 23">
              <a:extLst>
                <a:ext uri="{FF2B5EF4-FFF2-40B4-BE49-F238E27FC236}">
                  <a16:creationId xmlns:a16="http://schemas.microsoft.com/office/drawing/2014/main" id="{93B8E96A-D425-BF4C-ADAD-4C1456BB8661}"/>
                </a:ext>
              </a:extLst>
            </p:cNvPr>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07" name="AutoShape 24">
              <a:extLst>
                <a:ext uri="{FF2B5EF4-FFF2-40B4-BE49-F238E27FC236}">
                  <a16:creationId xmlns:a16="http://schemas.microsoft.com/office/drawing/2014/main" id="{D8B835B7-A785-8746-B886-B240EF08D99D}"/>
                </a:ext>
              </a:extLst>
            </p:cNvPr>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08" name="Oval 25">
              <a:extLst>
                <a:ext uri="{FF2B5EF4-FFF2-40B4-BE49-F238E27FC236}">
                  <a16:creationId xmlns:a16="http://schemas.microsoft.com/office/drawing/2014/main" id="{F7775A8C-0F47-FD40-B1DB-9A2C6FD3D820}"/>
                </a:ext>
              </a:extLst>
            </p:cNvPr>
            <p:cNvSpPr>
              <a:spLocks noChangeArrowheads="1"/>
            </p:cNvSpPr>
            <p:nvPr/>
          </p:nvSpPr>
          <p:spPr bwMode="gray">
            <a:xfrm>
              <a:off x="2677" y="1296"/>
              <a:ext cx="405" cy="409"/>
            </a:xfrm>
            <a:prstGeom prst="ellipse">
              <a:avLst/>
            </a:prstGeom>
            <a:solidFill>
              <a:srgbClr val="333333"/>
            </a:soli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09" name="Oval 26">
              <a:extLst>
                <a:ext uri="{FF2B5EF4-FFF2-40B4-BE49-F238E27FC236}">
                  <a16:creationId xmlns:a16="http://schemas.microsoft.com/office/drawing/2014/main" id="{80F0F746-9534-EF4A-B9F1-F57099F5D76C}"/>
                </a:ext>
              </a:extLst>
            </p:cNvPr>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10" name="Oval 27">
              <a:extLst>
                <a:ext uri="{FF2B5EF4-FFF2-40B4-BE49-F238E27FC236}">
                  <a16:creationId xmlns:a16="http://schemas.microsoft.com/office/drawing/2014/main" id="{5BFCEE27-06D0-2446-8697-4BE1F9DF779D}"/>
                </a:ext>
              </a:extLst>
            </p:cNvPr>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11" name="Oval 28">
              <a:extLst>
                <a:ext uri="{FF2B5EF4-FFF2-40B4-BE49-F238E27FC236}">
                  <a16:creationId xmlns:a16="http://schemas.microsoft.com/office/drawing/2014/main" id="{DF678DAB-D65C-4B4D-9BC0-E1EB83576006}"/>
                </a:ext>
              </a:extLst>
            </p:cNvPr>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12" name="Oval 29">
              <a:extLst>
                <a:ext uri="{FF2B5EF4-FFF2-40B4-BE49-F238E27FC236}">
                  <a16:creationId xmlns:a16="http://schemas.microsoft.com/office/drawing/2014/main" id="{2C30298E-4689-B540-8715-025B93AD701E}"/>
                </a:ext>
              </a:extLst>
            </p:cNvPr>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13" name="Text Box 30">
              <a:extLst>
                <a:ext uri="{FF2B5EF4-FFF2-40B4-BE49-F238E27FC236}">
                  <a16:creationId xmlns:a16="http://schemas.microsoft.com/office/drawing/2014/main" id="{6AB2D6C0-B199-9745-9775-41D4574147FD}"/>
                </a:ext>
              </a:extLst>
            </p:cNvPr>
            <p:cNvSpPr txBox="1">
              <a:spLocks noChangeArrowheads="1"/>
            </p:cNvSpPr>
            <p:nvPr/>
          </p:nvSpPr>
          <p:spPr bwMode="gray">
            <a:xfrm>
              <a:off x="2838" y="1400"/>
              <a:ext cx="7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14" name="Text Box 31">
              <a:extLst>
                <a:ext uri="{FF2B5EF4-FFF2-40B4-BE49-F238E27FC236}">
                  <a16:creationId xmlns:a16="http://schemas.microsoft.com/office/drawing/2014/main" id="{29D92532-CEFB-A34B-99D3-A0C7E291EA0C}"/>
                </a:ext>
              </a:extLst>
            </p:cNvPr>
            <p:cNvSpPr txBox="1">
              <a:spLocks noChangeArrowheads="1"/>
            </p:cNvSpPr>
            <p:nvPr/>
          </p:nvSpPr>
          <p:spPr bwMode="gray">
            <a:xfrm>
              <a:off x="2231" y="1960"/>
              <a:ext cx="1296" cy="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a:r>
                <a:rPr lang="vi-VN" sz="4400" dirty="0">
                  <a:solidFill>
                    <a:srgbClr val="FF0000"/>
                  </a:solidFill>
                  <a:latin typeface="Times New Roman" panose="02020603050405020304" pitchFamily="18" charset="0"/>
                </a:rPr>
                <a:t>Xây dựng căn cứ địa cách mạng</a:t>
              </a:r>
            </a:p>
          </p:txBody>
        </p:sp>
        <p:sp>
          <p:nvSpPr>
            <p:cNvPr id="115" name="AutoShape 32">
              <a:extLst>
                <a:ext uri="{FF2B5EF4-FFF2-40B4-BE49-F238E27FC236}">
                  <a16:creationId xmlns:a16="http://schemas.microsoft.com/office/drawing/2014/main" id="{A7DFAEB7-432B-AE4F-A52D-3FEA96232959}"/>
                </a:ext>
              </a:extLst>
            </p:cNvPr>
            <p:cNvSpPr>
              <a:spLocks noChangeArrowheads="1"/>
            </p:cNvSpPr>
            <p:nvPr/>
          </p:nvSpPr>
          <p:spPr bwMode="gray">
            <a:xfrm>
              <a:off x="2210" y="3290"/>
              <a:ext cx="1363" cy="548"/>
            </a:xfrm>
            <a:prstGeom prst="roundRect">
              <a:avLst>
                <a:gd name="adj" fmla="val 40389"/>
              </a:avLst>
            </a:prstGeom>
            <a:gradFill rotWithShape="1">
              <a:gsLst>
                <a:gs pos="0">
                  <a:srgbClr val="58A4AE"/>
                </a:gs>
                <a:gs pos="100000">
                  <a:srgbClr val="EAEAE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sp>
          <p:nvSpPr>
            <p:cNvPr id="116" name="AutoShape 33">
              <a:extLst>
                <a:ext uri="{FF2B5EF4-FFF2-40B4-BE49-F238E27FC236}">
                  <a16:creationId xmlns:a16="http://schemas.microsoft.com/office/drawing/2014/main" id="{CD1D76B6-0006-E34E-BDC3-186C0900B7BC}"/>
                </a:ext>
              </a:extLst>
            </p:cNvPr>
            <p:cNvSpPr>
              <a:spLocks noChangeArrowheads="1"/>
            </p:cNvSpPr>
            <p:nvPr/>
          </p:nvSpPr>
          <p:spPr bwMode="gray">
            <a:xfrm>
              <a:off x="2238" y="3305"/>
              <a:ext cx="1304" cy="487"/>
            </a:xfrm>
            <a:prstGeom prst="roundRect">
              <a:avLst>
                <a:gd name="adj" fmla="val 50000"/>
              </a:avLst>
            </a:prstGeom>
            <a:gradFill rotWithShape="1">
              <a:gsLst>
                <a:gs pos="0">
                  <a:srgbClr val="72B2BB"/>
                </a:gs>
                <a:gs pos="100000">
                  <a:srgbClr val="EAEAE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altLang="en-VN" sz="3200" b="0" i="0" u="none" strike="noStrike" kern="1200" cap="none" spc="0" normalizeH="0" baseline="0" noProof="0">
                <a:ln>
                  <a:noFill/>
                </a:ln>
                <a:solidFill>
                  <a:srgbClr val="282848"/>
                </a:solidFill>
                <a:effectLst/>
                <a:uLnTx/>
                <a:uFillTx/>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965045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decel="50000" fill="hold">
                                          <p:stCondLst>
                                            <p:cond delay="0"/>
                                          </p:stCondLst>
                                        </p:cTn>
                                        <p:tgtEl>
                                          <p:spTgt spid="7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5"/>
                                        </p:tgtEl>
                                        <p:attrNameLst>
                                          <p:attrName>ppt_w</p:attrName>
                                        </p:attrNameLst>
                                      </p:cBhvr>
                                      <p:tavLst>
                                        <p:tav tm="0">
                                          <p:val>
                                            <p:strVal val="#ppt_w*.05"/>
                                          </p:val>
                                        </p:tav>
                                        <p:tav tm="100000">
                                          <p:val>
                                            <p:strVal val="#ppt_w"/>
                                          </p:val>
                                        </p:tav>
                                      </p:tavLst>
                                    </p:anim>
                                    <p:anim calcmode="lin" valueType="num">
                                      <p:cBhvr>
                                        <p:cTn id="10" dur="1000" fill="hold"/>
                                        <p:tgtEl>
                                          <p:spTgt spid="7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89"/>
                                        </p:tgtEl>
                                        <p:attrNameLst>
                                          <p:attrName>style.visibility</p:attrName>
                                        </p:attrNameLst>
                                      </p:cBhvr>
                                      <p:to>
                                        <p:strVal val="visible"/>
                                      </p:to>
                                    </p:set>
                                    <p:anim calcmode="lin" valueType="num">
                                      <p:cBhvr>
                                        <p:cTn id="19" dur="500" decel="50000" fill="hold">
                                          <p:stCondLst>
                                            <p:cond delay="0"/>
                                          </p:stCondLst>
                                        </p:cTn>
                                        <p:tgtEl>
                                          <p:spTgt spid="89"/>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9"/>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9"/>
                                        </p:tgtEl>
                                        <p:attrNameLst>
                                          <p:attrName>ppt_w</p:attrName>
                                        </p:attrNameLst>
                                      </p:cBhvr>
                                      <p:tavLst>
                                        <p:tav tm="0">
                                          <p:val>
                                            <p:strVal val="#ppt_w*.05"/>
                                          </p:val>
                                        </p:tav>
                                        <p:tav tm="100000">
                                          <p:val>
                                            <p:strVal val="#ppt_w"/>
                                          </p:val>
                                        </p:tav>
                                      </p:tavLst>
                                    </p:anim>
                                    <p:anim calcmode="lin" valueType="num">
                                      <p:cBhvr>
                                        <p:cTn id="22" dur="1000" fill="hold"/>
                                        <p:tgtEl>
                                          <p:spTgt spid="89"/>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9"/>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9"/>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9"/>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9"/>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103"/>
                                        </p:tgtEl>
                                        <p:attrNameLst>
                                          <p:attrName>style.visibility</p:attrName>
                                        </p:attrNameLst>
                                      </p:cBhvr>
                                      <p:to>
                                        <p:strVal val="visible"/>
                                      </p:to>
                                    </p:set>
                                    <p:anim calcmode="lin" valueType="num">
                                      <p:cBhvr>
                                        <p:cTn id="31" dur="500" decel="50000" fill="hold">
                                          <p:stCondLst>
                                            <p:cond delay="0"/>
                                          </p:stCondLst>
                                        </p:cTn>
                                        <p:tgtEl>
                                          <p:spTgt spid="103"/>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3"/>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3"/>
                                        </p:tgtEl>
                                        <p:attrNameLst>
                                          <p:attrName>ppt_w</p:attrName>
                                        </p:attrNameLst>
                                      </p:cBhvr>
                                      <p:tavLst>
                                        <p:tav tm="0">
                                          <p:val>
                                            <p:strVal val="#ppt_w*.05"/>
                                          </p:val>
                                        </p:tav>
                                        <p:tav tm="100000">
                                          <p:val>
                                            <p:strVal val="#ppt_w"/>
                                          </p:val>
                                        </p:tav>
                                      </p:tavLst>
                                    </p:anim>
                                    <p:anim calcmode="lin" valueType="num">
                                      <p:cBhvr>
                                        <p:cTn id="34" dur="1000" fill="hold"/>
                                        <p:tgtEl>
                                          <p:spTgt spid="103"/>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3"/>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3"/>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3"/>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Shape 1374"/>
        <p:cNvGrpSpPr/>
        <p:nvPr/>
      </p:nvGrpSpPr>
      <p:grpSpPr>
        <a:xfrm>
          <a:off x="0" y="0"/>
          <a:ext cx="0" cy="0"/>
          <a:chOff x="0" y="0"/>
          <a:chExt cx="0" cy="0"/>
        </a:xfrm>
      </p:grpSpPr>
      <p:sp>
        <p:nvSpPr>
          <p:cNvPr id="6" name="Rectangle 5">
            <a:extLst>
              <a:ext uri="{FF2B5EF4-FFF2-40B4-BE49-F238E27FC236}">
                <a16:creationId xmlns:a16="http://schemas.microsoft.com/office/drawing/2014/main" id="{426956F3-B53B-2648-99A8-D00B74D00E0F}"/>
              </a:ext>
            </a:extLst>
          </p:cNvPr>
          <p:cNvSpPr/>
          <p:nvPr/>
        </p:nvSpPr>
        <p:spPr>
          <a:xfrm>
            <a:off x="0" y="0"/>
            <a:ext cx="12192000" cy="6858000"/>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7" name="Rounded Rectangle 6">
            <a:extLst>
              <a:ext uri="{FF2B5EF4-FFF2-40B4-BE49-F238E27FC236}">
                <a16:creationId xmlns:a16="http://schemas.microsoft.com/office/drawing/2014/main" id="{DAF9949B-F5EB-D44F-91E0-F91703DC41F5}"/>
              </a:ext>
            </a:extLst>
          </p:cNvPr>
          <p:cNvSpPr/>
          <p:nvPr/>
        </p:nvSpPr>
        <p:spPr>
          <a:xfrm>
            <a:off x="107043" y="0"/>
            <a:ext cx="7208157" cy="66230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3200" b="1" i="0" u="none" strike="noStrike" kern="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a. </a:t>
            </a:r>
            <a:r>
              <a:rPr kumimoji="0" lang="en-US" sz="3200" b="1" i="0" u="none" strike="noStrike" kern="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Xây</a:t>
            </a:r>
            <a:r>
              <a:rPr kumimoji="0" lang="en-US" sz="3200" b="1" i="0" u="none" strike="noStrike" kern="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 </a:t>
            </a:r>
            <a:r>
              <a:rPr kumimoji="0" lang="en-US" sz="3200" b="1" i="0" u="none" strike="noStrike" kern="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dựng</a:t>
            </a:r>
            <a:r>
              <a:rPr kumimoji="0" lang="en-US" sz="3200" b="1" i="0" u="none" strike="noStrike" kern="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 </a:t>
            </a:r>
            <a:r>
              <a:rPr kumimoji="0" lang="en-US" sz="3200" b="1" i="0" u="none" strike="noStrike" kern="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lực</a:t>
            </a:r>
            <a:r>
              <a:rPr kumimoji="0" lang="en-US" sz="3200" b="1" i="0" u="none" strike="noStrike" kern="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 </a:t>
            </a:r>
            <a:r>
              <a:rPr kumimoji="0" lang="en-US" sz="3200" b="1" i="0" u="none" strike="noStrike" kern="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lượng</a:t>
            </a:r>
            <a:r>
              <a:rPr kumimoji="0" lang="en-US" sz="3200" b="1" i="0" u="none" strike="noStrike" kern="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 </a:t>
            </a:r>
            <a:r>
              <a:rPr kumimoji="0" lang="en-US" sz="3200" b="1" i="0" u="none" strike="noStrike" kern="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vũ</a:t>
            </a:r>
            <a:r>
              <a:rPr kumimoji="0" lang="en-US" sz="3200" b="1" i="0" u="none" strike="noStrike" kern="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 </a:t>
            </a:r>
            <a:r>
              <a:rPr kumimoji="0" lang="en-US" sz="3200" b="1" i="0" u="none" strike="noStrike" kern="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trang</a:t>
            </a:r>
            <a:endParaRPr kumimoji="0" lang="vi-VN" sz="3200" b="1" i="0" u="none" strike="noStrike" kern="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endParaRPr>
          </a:p>
        </p:txBody>
      </p:sp>
      <p:grpSp>
        <p:nvGrpSpPr>
          <p:cNvPr id="14" name="Google Shape;6484;p75">
            <a:extLst>
              <a:ext uri="{FF2B5EF4-FFF2-40B4-BE49-F238E27FC236}">
                <a16:creationId xmlns:a16="http://schemas.microsoft.com/office/drawing/2014/main" id="{1EFBB2B1-05A9-0B41-A5B2-F652DDC57D4A}"/>
              </a:ext>
            </a:extLst>
          </p:cNvPr>
          <p:cNvGrpSpPr/>
          <p:nvPr/>
        </p:nvGrpSpPr>
        <p:grpSpPr>
          <a:xfrm>
            <a:off x="309119" y="95658"/>
            <a:ext cx="506337" cy="504089"/>
            <a:chOff x="7236053" y="1422710"/>
            <a:chExt cx="379753" cy="378067"/>
          </a:xfrm>
        </p:grpSpPr>
        <p:sp>
          <p:nvSpPr>
            <p:cNvPr id="17" name="Google Shape;6488;p75">
              <a:extLst>
                <a:ext uri="{FF2B5EF4-FFF2-40B4-BE49-F238E27FC236}">
                  <a16:creationId xmlns:a16="http://schemas.microsoft.com/office/drawing/2014/main" id="{7DD53C0B-BE90-1443-8BA7-4CD272D99E15}"/>
                </a:ext>
              </a:extLst>
            </p:cNvPr>
            <p:cNvSpPr/>
            <p:nvPr/>
          </p:nvSpPr>
          <p:spPr>
            <a:xfrm>
              <a:off x="7239424" y="1473740"/>
              <a:ext cx="374695" cy="83656"/>
            </a:xfrm>
            <a:custGeom>
              <a:avLst/>
              <a:gdLst/>
              <a:ahLst/>
              <a:cxnLst/>
              <a:rect l="l" t="t" r="r" b="b"/>
              <a:pathLst>
                <a:path w="10669" h="2382" extrusionOk="0">
                  <a:moveTo>
                    <a:pt x="10312" y="0"/>
                  </a:moveTo>
                  <a:lnTo>
                    <a:pt x="10312" y="119"/>
                  </a:lnTo>
                  <a:cubicBezTo>
                    <a:pt x="10312" y="620"/>
                    <a:pt x="9907" y="1001"/>
                    <a:pt x="9431" y="1001"/>
                  </a:cubicBezTo>
                  <a:lnTo>
                    <a:pt x="7930" y="1001"/>
                  </a:lnTo>
                  <a:cubicBezTo>
                    <a:pt x="7764" y="1001"/>
                    <a:pt x="7621" y="1096"/>
                    <a:pt x="7549" y="1263"/>
                  </a:cubicBezTo>
                  <a:cubicBezTo>
                    <a:pt x="7406" y="1548"/>
                    <a:pt x="7097" y="1763"/>
                    <a:pt x="6740" y="1763"/>
                  </a:cubicBezTo>
                  <a:lnTo>
                    <a:pt x="286" y="1763"/>
                  </a:lnTo>
                  <a:cubicBezTo>
                    <a:pt x="167" y="1763"/>
                    <a:pt x="72" y="1739"/>
                    <a:pt x="0" y="1691"/>
                  </a:cubicBezTo>
                  <a:lnTo>
                    <a:pt x="0" y="1691"/>
                  </a:lnTo>
                  <a:cubicBezTo>
                    <a:pt x="0" y="2096"/>
                    <a:pt x="310" y="2382"/>
                    <a:pt x="714" y="2382"/>
                  </a:cubicBezTo>
                  <a:lnTo>
                    <a:pt x="7144" y="2382"/>
                  </a:lnTo>
                  <a:cubicBezTo>
                    <a:pt x="7549" y="2382"/>
                    <a:pt x="7930" y="2048"/>
                    <a:pt x="8002" y="1644"/>
                  </a:cubicBezTo>
                  <a:lnTo>
                    <a:pt x="9788" y="1644"/>
                  </a:lnTo>
                  <a:cubicBezTo>
                    <a:pt x="10288" y="1644"/>
                    <a:pt x="10669" y="1215"/>
                    <a:pt x="10669" y="739"/>
                  </a:cubicBezTo>
                  <a:cubicBezTo>
                    <a:pt x="10669" y="429"/>
                    <a:pt x="10526" y="119"/>
                    <a:pt x="10312" y="0"/>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6485;p75">
              <a:extLst>
                <a:ext uri="{FF2B5EF4-FFF2-40B4-BE49-F238E27FC236}">
                  <a16:creationId xmlns:a16="http://schemas.microsoft.com/office/drawing/2014/main" id="{7872B2BF-627D-FA41-B5D2-45A3A01705E9}"/>
                </a:ext>
              </a:extLst>
            </p:cNvPr>
            <p:cNvSpPr/>
            <p:nvPr/>
          </p:nvSpPr>
          <p:spPr>
            <a:xfrm>
              <a:off x="7316337" y="1565684"/>
              <a:ext cx="230036" cy="105465"/>
            </a:xfrm>
            <a:custGeom>
              <a:avLst/>
              <a:gdLst/>
              <a:ahLst/>
              <a:cxnLst/>
              <a:rect l="l" t="t" r="r" b="b"/>
              <a:pathLst>
                <a:path w="6550" h="3003" extrusionOk="0">
                  <a:moveTo>
                    <a:pt x="167" y="1"/>
                  </a:moveTo>
                  <a:cubicBezTo>
                    <a:pt x="139" y="1"/>
                    <a:pt x="113" y="9"/>
                    <a:pt x="96" y="26"/>
                  </a:cubicBezTo>
                  <a:cubicBezTo>
                    <a:pt x="25" y="73"/>
                    <a:pt x="1" y="192"/>
                    <a:pt x="72" y="240"/>
                  </a:cubicBezTo>
                  <a:lnTo>
                    <a:pt x="382" y="740"/>
                  </a:lnTo>
                  <a:cubicBezTo>
                    <a:pt x="715" y="1264"/>
                    <a:pt x="1287" y="1550"/>
                    <a:pt x="1906" y="1550"/>
                  </a:cubicBezTo>
                  <a:lnTo>
                    <a:pt x="4121" y="1550"/>
                  </a:lnTo>
                  <a:cubicBezTo>
                    <a:pt x="4192" y="1550"/>
                    <a:pt x="4264" y="1502"/>
                    <a:pt x="4264" y="1407"/>
                  </a:cubicBezTo>
                  <a:cubicBezTo>
                    <a:pt x="4264" y="1312"/>
                    <a:pt x="4192" y="1264"/>
                    <a:pt x="4121" y="1264"/>
                  </a:cubicBezTo>
                  <a:lnTo>
                    <a:pt x="1882" y="1264"/>
                  </a:lnTo>
                  <a:cubicBezTo>
                    <a:pt x="1382" y="1264"/>
                    <a:pt x="906" y="978"/>
                    <a:pt x="620" y="573"/>
                  </a:cubicBezTo>
                  <a:lnTo>
                    <a:pt x="311" y="73"/>
                  </a:lnTo>
                  <a:cubicBezTo>
                    <a:pt x="280" y="27"/>
                    <a:pt x="219" y="1"/>
                    <a:pt x="167" y="1"/>
                  </a:cubicBezTo>
                  <a:close/>
                  <a:moveTo>
                    <a:pt x="6385" y="1668"/>
                  </a:moveTo>
                  <a:cubicBezTo>
                    <a:pt x="6335" y="1668"/>
                    <a:pt x="6280" y="1694"/>
                    <a:pt x="6264" y="1740"/>
                  </a:cubicBezTo>
                  <a:lnTo>
                    <a:pt x="5812" y="2288"/>
                  </a:lnTo>
                  <a:cubicBezTo>
                    <a:pt x="5597" y="2574"/>
                    <a:pt x="5264" y="2717"/>
                    <a:pt x="4954" y="2717"/>
                  </a:cubicBezTo>
                  <a:lnTo>
                    <a:pt x="1573" y="2717"/>
                  </a:lnTo>
                  <a:cubicBezTo>
                    <a:pt x="1501" y="2717"/>
                    <a:pt x="1430" y="2764"/>
                    <a:pt x="1430" y="2860"/>
                  </a:cubicBezTo>
                  <a:cubicBezTo>
                    <a:pt x="1430" y="2955"/>
                    <a:pt x="1501" y="3003"/>
                    <a:pt x="1573" y="3003"/>
                  </a:cubicBezTo>
                  <a:lnTo>
                    <a:pt x="4954" y="3003"/>
                  </a:lnTo>
                  <a:cubicBezTo>
                    <a:pt x="5359" y="3003"/>
                    <a:pt x="5788" y="2836"/>
                    <a:pt x="6050" y="2479"/>
                  </a:cubicBezTo>
                  <a:lnTo>
                    <a:pt x="6502" y="1907"/>
                  </a:lnTo>
                  <a:cubicBezTo>
                    <a:pt x="6550" y="1859"/>
                    <a:pt x="6526" y="1764"/>
                    <a:pt x="6455" y="1693"/>
                  </a:cubicBezTo>
                  <a:cubicBezTo>
                    <a:pt x="6438" y="1676"/>
                    <a:pt x="6412" y="1668"/>
                    <a:pt x="6385" y="1668"/>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6486;p75">
              <a:extLst>
                <a:ext uri="{FF2B5EF4-FFF2-40B4-BE49-F238E27FC236}">
                  <a16:creationId xmlns:a16="http://schemas.microsoft.com/office/drawing/2014/main" id="{ACF12A49-94BB-2B49-A379-C030790FE512}"/>
                </a:ext>
              </a:extLst>
            </p:cNvPr>
            <p:cNvSpPr/>
            <p:nvPr/>
          </p:nvSpPr>
          <p:spPr>
            <a:xfrm>
              <a:off x="7262814" y="1477006"/>
              <a:ext cx="210825" cy="307054"/>
            </a:xfrm>
            <a:custGeom>
              <a:avLst/>
              <a:gdLst/>
              <a:ahLst/>
              <a:cxnLst/>
              <a:rect l="l" t="t" r="r" b="b"/>
              <a:pathLst>
                <a:path w="6003" h="8743" extrusionOk="0">
                  <a:moveTo>
                    <a:pt x="5658" y="0"/>
                  </a:moveTo>
                  <a:cubicBezTo>
                    <a:pt x="5645" y="0"/>
                    <a:pt x="5633" y="1"/>
                    <a:pt x="5621" y="3"/>
                  </a:cubicBezTo>
                  <a:cubicBezTo>
                    <a:pt x="5431" y="3"/>
                    <a:pt x="5240" y="169"/>
                    <a:pt x="5240" y="384"/>
                  </a:cubicBezTo>
                  <a:lnTo>
                    <a:pt x="5240" y="3051"/>
                  </a:lnTo>
                  <a:cubicBezTo>
                    <a:pt x="5240" y="4099"/>
                    <a:pt x="4383" y="4956"/>
                    <a:pt x="3335" y="4956"/>
                  </a:cubicBezTo>
                  <a:cubicBezTo>
                    <a:pt x="3318" y="4956"/>
                    <a:pt x="3301" y="4955"/>
                    <a:pt x="3285" y="4955"/>
                  </a:cubicBezTo>
                  <a:cubicBezTo>
                    <a:pt x="2068" y="4955"/>
                    <a:pt x="1044" y="5805"/>
                    <a:pt x="715" y="6933"/>
                  </a:cubicBezTo>
                  <a:cubicBezTo>
                    <a:pt x="668" y="7075"/>
                    <a:pt x="572" y="7195"/>
                    <a:pt x="453" y="7290"/>
                  </a:cubicBezTo>
                  <a:lnTo>
                    <a:pt x="263" y="7385"/>
                  </a:lnTo>
                  <a:cubicBezTo>
                    <a:pt x="120" y="7504"/>
                    <a:pt x="1" y="7671"/>
                    <a:pt x="1" y="7885"/>
                  </a:cubicBezTo>
                  <a:lnTo>
                    <a:pt x="1" y="8742"/>
                  </a:lnTo>
                  <a:lnTo>
                    <a:pt x="2811" y="8742"/>
                  </a:lnTo>
                  <a:lnTo>
                    <a:pt x="2811" y="7861"/>
                  </a:lnTo>
                  <a:cubicBezTo>
                    <a:pt x="2811" y="7671"/>
                    <a:pt x="2692" y="7504"/>
                    <a:pt x="2525" y="7385"/>
                  </a:cubicBezTo>
                  <a:lnTo>
                    <a:pt x="2454" y="7314"/>
                  </a:lnTo>
                  <a:cubicBezTo>
                    <a:pt x="2263" y="7195"/>
                    <a:pt x="2192" y="7028"/>
                    <a:pt x="2192" y="6837"/>
                  </a:cubicBezTo>
                  <a:cubicBezTo>
                    <a:pt x="2192" y="6242"/>
                    <a:pt x="2620" y="5766"/>
                    <a:pt x="3216" y="5742"/>
                  </a:cubicBezTo>
                  <a:lnTo>
                    <a:pt x="3287" y="5742"/>
                  </a:lnTo>
                  <a:cubicBezTo>
                    <a:pt x="4764" y="5742"/>
                    <a:pt x="6002" y="4551"/>
                    <a:pt x="6002" y="3075"/>
                  </a:cubicBezTo>
                  <a:lnTo>
                    <a:pt x="6002" y="360"/>
                  </a:lnTo>
                  <a:cubicBezTo>
                    <a:pt x="6002" y="159"/>
                    <a:pt x="5835" y="0"/>
                    <a:pt x="5658" y="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6487;p75">
              <a:extLst>
                <a:ext uri="{FF2B5EF4-FFF2-40B4-BE49-F238E27FC236}">
                  <a16:creationId xmlns:a16="http://schemas.microsoft.com/office/drawing/2014/main" id="{03EA73CC-515F-D649-86EF-881AFA73F509}"/>
                </a:ext>
              </a:extLst>
            </p:cNvPr>
            <p:cNvSpPr/>
            <p:nvPr/>
          </p:nvSpPr>
          <p:spPr>
            <a:xfrm>
              <a:off x="7236053" y="1422710"/>
              <a:ext cx="378067" cy="133842"/>
            </a:xfrm>
            <a:custGeom>
              <a:avLst/>
              <a:gdLst/>
              <a:ahLst/>
              <a:cxnLst/>
              <a:rect l="l" t="t" r="r" b="b"/>
              <a:pathLst>
                <a:path w="10765" h="3811" extrusionOk="0">
                  <a:moveTo>
                    <a:pt x="7217" y="1"/>
                  </a:moveTo>
                  <a:cubicBezTo>
                    <a:pt x="6407" y="1"/>
                    <a:pt x="5645" y="406"/>
                    <a:pt x="5216" y="1096"/>
                  </a:cubicBezTo>
                  <a:cubicBezTo>
                    <a:pt x="4788" y="953"/>
                    <a:pt x="4311" y="858"/>
                    <a:pt x="3859" y="858"/>
                  </a:cubicBezTo>
                  <a:cubicBezTo>
                    <a:pt x="3049" y="858"/>
                    <a:pt x="2287" y="1120"/>
                    <a:pt x="1644" y="1572"/>
                  </a:cubicBezTo>
                  <a:lnTo>
                    <a:pt x="358" y="2501"/>
                  </a:lnTo>
                  <a:cubicBezTo>
                    <a:pt x="120" y="2668"/>
                    <a:pt x="1" y="3001"/>
                    <a:pt x="96" y="3311"/>
                  </a:cubicBezTo>
                  <a:cubicBezTo>
                    <a:pt x="215" y="3597"/>
                    <a:pt x="477" y="3811"/>
                    <a:pt x="810" y="3811"/>
                  </a:cubicBezTo>
                  <a:lnTo>
                    <a:pt x="7240" y="3811"/>
                  </a:lnTo>
                  <a:cubicBezTo>
                    <a:pt x="7669" y="3811"/>
                    <a:pt x="8026" y="3478"/>
                    <a:pt x="8098" y="3073"/>
                  </a:cubicBezTo>
                  <a:lnTo>
                    <a:pt x="9884" y="3073"/>
                  </a:lnTo>
                  <a:cubicBezTo>
                    <a:pt x="10384" y="3073"/>
                    <a:pt x="10765" y="2668"/>
                    <a:pt x="10765" y="2168"/>
                  </a:cubicBezTo>
                  <a:cubicBezTo>
                    <a:pt x="10765" y="1834"/>
                    <a:pt x="10622" y="1549"/>
                    <a:pt x="10289" y="1406"/>
                  </a:cubicBezTo>
                  <a:lnTo>
                    <a:pt x="8455" y="334"/>
                  </a:lnTo>
                  <a:cubicBezTo>
                    <a:pt x="8050" y="120"/>
                    <a:pt x="7645" y="1"/>
                    <a:pt x="7217"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6489;p75">
              <a:extLst>
                <a:ext uri="{FF2B5EF4-FFF2-40B4-BE49-F238E27FC236}">
                  <a16:creationId xmlns:a16="http://schemas.microsoft.com/office/drawing/2014/main" id="{280560DB-D9F4-884A-8E1C-28C5C3AA9D52}"/>
                </a:ext>
              </a:extLst>
            </p:cNvPr>
            <p:cNvSpPr/>
            <p:nvPr/>
          </p:nvSpPr>
          <p:spPr>
            <a:xfrm>
              <a:off x="7248626" y="1732995"/>
              <a:ext cx="188208" cy="67782"/>
            </a:xfrm>
            <a:custGeom>
              <a:avLst/>
              <a:gdLst/>
              <a:ahLst/>
              <a:cxnLst/>
              <a:rect l="l" t="t" r="r" b="b"/>
              <a:pathLst>
                <a:path w="5359" h="1930" extrusionOk="0">
                  <a:moveTo>
                    <a:pt x="2786" y="1"/>
                  </a:moveTo>
                  <a:cubicBezTo>
                    <a:pt x="2477" y="1"/>
                    <a:pt x="2143" y="96"/>
                    <a:pt x="1810" y="215"/>
                  </a:cubicBezTo>
                  <a:lnTo>
                    <a:pt x="381" y="810"/>
                  </a:lnTo>
                  <a:cubicBezTo>
                    <a:pt x="143" y="930"/>
                    <a:pt x="0" y="1192"/>
                    <a:pt x="48" y="1501"/>
                  </a:cubicBezTo>
                  <a:cubicBezTo>
                    <a:pt x="119" y="1763"/>
                    <a:pt x="357" y="1930"/>
                    <a:pt x="619" y="1930"/>
                  </a:cubicBezTo>
                  <a:lnTo>
                    <a:pt x="4882" y="1930"/>
                  </a:lnTo>
                  <a:cubicBezTo>
                    <a:pt x="5144" y="1930"/>
                    <a:pt x="5358" y="1692"/>
                    <a:pt x="5334" y="1430"/>
                  </a:cubicBezTo>
                  <a:cubicBezTo>
                    <a:pt x="5334" y="1287"/>
                    <a:pt x="5239" y="1144"/>
                    <a:pt x="5120" y="1049"/>
                  </a:cubicBezTo>
                  <a:lnTo>
                    <a:pt x="4263" y="453"/>
                  </a:lnTo>
                  <a:cubicBezTo>
                    <a:pt x="3834" y="144"/>
                    <a:pt x="3334" y="1"/>
                    <a:pt x="2786"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 name="Google Shape;6490;p75">
              <a:extLst>
                <a:ext uri="{FF2B5EF4-FFF2-40B4-BE49-F238E27FC236}">
                  <a16:creationId xmlns:a16="http://schemas.microsoft.com/office/drawing/2014/main" id="{04DC19E2-B3FA-2745-B4AF-55B0C210CDA8}"/>
                </a:ext>
              </a:extLst>
            </p:cNvPr>
            <p:cNvSpPr/>
            <p:nvPr/>
          </p:nvSpPr>
          <p:spPr>
            <a:xfrm>
              <a:off x="7250277" y="1732995"/>
              <a:ext cx="164818" cy="45199"/>
            </a:xfrm>
            <a:custGeom>
              <a:avLst/>
              <a:gdLst/>
              <a:ahLst/>
              <a:cxnLst/>
              <a:rect l="l" t="t" r="r" b="b"/>
              <a:pathLst>
                <a:path w="4693" h="1287" extrusionOk="0">
                  <a:moveTo>
                    <a:pt x="2763" y="1"/>
                  </a:moveTo>
                  <a:cubicBezTo>
                    <a:pt x="2454" y="1"/>
                    <a:pt x="2120" y="96"/>
                    <a:pt x="1787" y="215"/>
                  </a:cubicBezTo>
                  <a:lnTo>
                    <a:pt x="358" y="810"/>
                  </a:lnTo>
                  <a:cubicBezTo>
                    <a:pt x="167" y="906"/>
                    <a:pt x="48" y="1072"/>
                    <a:pt x="1" y="1287"/>
                  </a:cubicBezTo>
                  <a:lnTo>
                    <a:pt x="4216" y="1287"/>
                  </a:lnTo>
                  <a:cubicBezTo>
                    <a:pt x="4478" y="1287"/>
                    <a:pt x="4692" y="1072"/>
                    <a:pt x="4692" y="810"/>
                  </a:cubicBezTo>
                  <a:lnTo>
                    <a:pt x="4692" y="739"/>
                  </a:lnTo>
                  <a:lnTo>
                    <a:pt x="4263" y="453"/>
                  </a:lnTo>
                  <a:cubicBezTo>
                    <a:pt x="3811" y="144"/>
                    <a:pt x="3311" y="1"/>
                    <a:pt x="2763"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6491;p75">
              <a:extLst>
                <a:ext uri="{FF2B5EF4-FFF2-40B4-BE49-F238E27FC236}">
                  <a16:creationId xmlns:a16="http://schemas.microsoft.com/office/drawing/2014/main" id="{B8D36A74-91C7-9B44-9B12-719DFED8B05F}"/>
                </a:ext>
              </a:extLst>
            </p:cNvPr>
            <p:cNvSpPr/>
            <p:nvPr/>
          </p:nvSpPr>
          <p:spPr>
            <a:xfrm>
              <a:off x="7266994" y="1514725"/>
              <a:ext cx="347126" cy="122147"/>
            </a:xfrm>
            <a:custGeom>
              <a:avLst/>
              <a:gdLst/>
              <a:ahLst/>
              <a:cxnLst/>
              <a:rect l="l" t="t" r="r" b="b"/>
              <a:pathLst>
                <a:path w="9884" h="3478" extrusionOk="0">
                  <a:moveTo>
                    <a:pt x="1597" y="0"/>
                  </a:moveTo>
                  <a:cubicBezTo>
                    <a:pt x="906" y="0"/>
                    <a:pt x="311" y="405"/>
                    <a:pt x="72" y="1024"/>
                  </a:cubicBezTo>
                  <a:lnTo>
                    <a:pt x="49" y="1120"/>
                  </a:lnTo>
                  <a:cubicBezTo>
                    <a:pt x="1" y="1215"/>
                    <a:pt x="1" y="1286"/>
                    <a:pt x="1" y="1358"/>
                  </a:cubicBezTo>
                  <a:cubicBezTo>
                    <a:pt x="1" y="1715"/>
                    <a:pt x="311" y="2024"/>
                    <a:pt x="668" y="2024"/>
                  </a:cubicBezTo>
                  <a:lnTo>
                    <a:pt x="3311" y="2024"/>
                  </a:lnTo>
                  <a:cubicBezTo>
                    <a:pt x="3645" y="2024"/>
                    <a:pt x="3907" y="1763"/>
                    <a:pt x="3907" y="1429"/>
                  </a:cubicBezTo>
                  <a:cubicBezTo>
                    <a:pt x="3907" y="1215"/>
                    <a:pt x="3787" y="1048"/>
                    <a:pt x="3621" y="881"/>
                  </a:cubicBezTo>
                  <a:lnTo>
                    <a:pt x="2382" y="191"/>
                  </a:lnTo>
                  <a:cubicBezTo>
                    <a:pt x="2144" y="48"/>
                    <a:pt x="1858" y="0"/>
                    <a:pt x="1597" y="0"/>
                  </a:cubicBezTo>
                  <a:close/>
                  <a:moveTo>
                    <a:pt x="7788" y="1882"/>
                  </a:moveTo>
                  <a:cubicBezTo>
                    <a:pt x="7479" y="1882"/>
                    <a:pt x="7217" y="1929"/>
                    <a:pt x="6955" y="2048"/>
                  </a:cubicBezTo>
                  <a:lnTo>
                    <a:pt x="5716" y="2548"/>
                  </a:lnTo>
                  <a:cubicBezTo>
                    <a:pt x="5550" y="2644"/>
                    <a:pt x="5431" y="2787"/>
                    <a:pt x="5431" y="3001"/>
                  </a:cubicBezTo>
                  <a:cubicBezTo>
                    <a:pt x="5431" y="3263"/>
                    <a:pt x="5645" y="3477"/>
                    <a:pt x="5907" y="3477"/>
                  </a:cubicBezTo>
                  <a:lnTo>
                    <a:pt x="9503" y="3477"/>
                  </a:lnTo>
                  <a:cubicBezTo>
                    <a:pt x="9717" y="3477"/>
                    <a:pt x="9884" y="3287"/>
                    <a:pt x="9884" y="3096"/>
                  </a:cubicBezTo>
                  <a:cubicBezTo>
                    <a:pt x="9884" y="2977"/>
                    <a:pt x="9836" y="2834"/>
                    <a:pt x="9741" y="2763"/>
                  </a:cubicBezTo>
                  <a:lnTo>
                    <a:pt x="9027" y="2263"/>
                  </a:lnTo>
                  <a:cubicBezTo>
                    <a:pt x="8669" y="2024"/>
                    <a:pt x="8217" y="1882"/>
                    <a:pt x="7788" y="1882"/>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6492;p75">
              <a:extLst>
                <a:ext uri="{FF2B5EF4-FFF2-40B4-BE49-F238E27FC236}">
                  <a16:creationId xmlns:a16="http://schemas.microsoft.com/office/drawing/2014/main" id="{3E462E00-42DC-9944-8794-18717C82F2DF}"/>
                </a:ext>
              </a:extLst>
            </p:cNvPr>
            <p:cNvSpPr/>
            <p:nvPr/>
          </p:nvSpPr>
          <p:spPr>
            <a:xfrm>
              <a:off x="7294598" y="1515567"/>
              <a:ext cx="321208" cy="121304"/>
            </a:xfrm>
            <a:custGeom>
              <a:avLst/>
              <a:gdLst/>
              <a:ahLst/>
              <a:cxnLst/>
              <a:rect l="l" t="t" r="r" b="b"/>
              <a:pathLst>
                <a:path w="9146" h="3454" extrusionOk="0">
                  <a:moveTo>
                    <a:pt x="787" y="0"/>
                  </a:moveTo>
                  <a:cubicBezTo>
                    <a:pt x="501" y="0"/>
                    <a:pt x="239" y="72"/>
                    <a:pt x="1" y="214"/>
                  </a:cubicBezTo>
                  <a:lnTo>
                    <a:pt x="48" y="214"/>
                  </a:lnTo>
                  <a:cubicBezTo>
                    <a:pt x="358" y="214"/>
                    <a:pt x="620" y="262"/>
                    <a:pt x="858" y="405"/>
                  </a:cubicBezTo>
                  <a:lnTo>
                    <a:pt x="2073" y="1096"/>
                  </a:lnTo>
                  <a:cubicBezTo>
                    <a:pt x="2263" y="1191"/>
                    <a:pt x="2382" y="1405"/>
                    <a:pt x="2382" y="1596"/>
                  </a:cubicBezTo>
                  <a:cubicBezTo>
                    <a:pt x="2382" y="1762"/>
                    <a:pt x="2311" y="1905"/>
                    <a:pt x="2239" y="2000"/>
                  </a:cubicBezTo>
                  <a:lnTo>
                    <a:pt x="2525" y="2000"/>
                  </a:lnTo>
                  <a:cubicBezTo>
                    <a:pt x="2859" y="2000"/>
                    <a:pt x="3121" y="1739"/>
                    <a:pt x="3121" y="1405"/>
                  </a:cubicBezTo>
                  <a:cubicBezTo>
                    <a:pt x="3121" y="1191"/>
                    <a:pt x="3001" y="1024"/>
                    <a:pt x="2835" y="905"/>
                  </a:cubicBezTo>
                  <a:lnTo>
                    <a:pt x="1596" y="214"/>
                  </a:lnTo>
                  <a:cubicBezTo>
                    <a:pt x="1358" y="72"/>
                    <a:pt x="1072" y="0"/>
                    <a:pt x="787" y="0"/>
                  </a:cubicBezTo>
                  <a:close/>
                  <a:moveTo>
                    <a:pt x="7002" y="1858"/>
                  </a:moveTo>
                  <a:cubicBezTo>
                    <a:pt x="6812" y="1858"/>
                    <a:pt x="6645" y="1881"/>
                    <a:pt x="6455" y="1905"/>
                  </a:cubicBezTo>
                  <a:cubicBezTo>
                    <a:pt x="6693" y="1953"/>
                    <a:pt x="6931" y="2072"/>
                    <a:pt x="7145" y="2239"/>
                  </a:cubicBezTo>
                  <a:lnTo>
                    <a:pt x="7860" y="2739"/>
                  </a:lnTo>
                  <a:cubicBezTo>
                    <a:pt x="7979" y="2834"/>
                    <a:pt x="8026" y="2953"/>
                    <a:pt x="8026" y="3072"/>
                  </a:cubicBezTo>
                  <a:cubicBezTo>
                    <a:pt x="8026" y="3263"/>
                    <a:pt x="7860" y="3453"/>
                    <a:pt x="7645" y="3453"/>
                  </a:cubicBezTo>
                  <a:lnTo>
                    <a:pt x="8741" y="3453"/>
                  </a:lnTo>
                  <a:cubicBezTo>
                    <a:pt x="8955" y="3453"/>
                    <a:pt x="9146" y="3263"/>
                    <a:pt x="9146" y="3072"/>
                  </a:cubicBezTo>
                  <a:cubicBezTo>
                    <a:pt x="9098" y="2953"/>
                    <a:pt x="9050" y="2810"/>
                    <a:pt x="8955" y="2739"/>
                  </a:cubicBezTo>
                  <a:lnTo>
                    <a:pt x="8241" y="2239"/>
                  </a:lnTo>
                  <a:cubicBezTo>
                    <a:pt x="7883" y="2000"/>
                    <a:pt x="7431" y="1858"/>
                    <a:pt x="7002" y="1858"/>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3" name="Rectangle 12">
            <a:extLst>
              <a:ext uri="{FF2B5EF4-FFF2-40B4-BE49-F238E27FC236}">
                <a16:creationId xmlns:a16="http://schemas.microsoft.com/office/drawing/2014/main" id="{52125012-AD34-DA4D-87A1-D6CDCC1A5923}"/>
              </a:ext>
            </a:extLst>
          </p:cNvPr>
          <p:cNvSpPr/>
          <p:nvPr/>
        </p:nvSpPr>
        <p:spPr>
          <a:xfrm>
            <a:off x="61903" y="1425770"/>
            <a:ext cx="11864992" cy="1033200"/>
          </a:xfrm>
          <a:prstGeom prst="rect">
            <a:avLst/>
          </a:prstGeom>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5" name="Freeform 14">
            <a:extLst>
              <a:ext uri="{FF2B5EF4-FFF2-40B4-BE49-F238E27FC236}">
                <a16:creationId xmlns:a16="http://schemas.microsoft.com/office/drawing/2014/main" id="{919740E1-BAB4-DB4C-8BDA-79EAEE096F2C}"/>
              </a:ext>
            </a:extLst>
          </p:cNvPr>
          <p:cNvSpPr/>
          <p:nvPr/>
        </p:nvSpPr>
        <p:spPr>
          <a:xfrm>
            <a:off x="655151" y="820609"/>
            <a:ext cx="8735591" cy="1520533"/>
          </a:xfrm>
          <a:custGeom>
            <a:avLst/>
            <a:gdLst>
              <a:gd name="connsiteX0" fmla="*/ 0 w 8305494"/>
              <a:gd name="connsiteY0" fmla="*/ 201724 h 1210320"/>
              <a:gd name="connsiteX1" fmla="*/ 201724 w 8305494"/>
              <a:gd name="connsiteY1" fmla="*/ 0 h 1210320"/>
              <a:gd name="connsiteX2" fmla="*/ 8103770 w 8305494"/>
              <a:gd name="connsiteY2" fmla="*/ 0 h 1210320"/>
              <a:gd name="connsiteX3" fmla="*/ 8305494 w 8305494"/>
              <a:gd name="connsiteY3" fmla="*/ 201724 h 1210320"/>
              <a:gd name="connsiteX4" fmla="*/ 8305494 w 8305494"/>
              <a:gd name="connsiteY4" fmla="*/ 1008596 h 1210320"/>
              <a:gd name="connsiteX5" fmla="*/ 8103770 w 8305494"/>
              <a:gd name="connsiteY5" fmla="*/ 1210320 h 1210320"/>
              <a:gd name="connsiteX6" fmla="*/ 201724 w 8305494"/>
              <a:gd name="connsiteY6" fmla="*/ 1210320 h 1210320"/>
              <a:gd name="connsiteX7" fmla="*/ 0 w 8305494"/>
              <a:gd name="connsiteY7" fmla="*/ 1008596 h 1210320"/>
              <a:gd name="connsiteX8" fmla="*/ 0 w 8305494"/>
              <a:gd name="connsiteY8" fmla="*/ 201724 h 121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5494" h="1210320">
                <a:moveTo>
                  <a:pt x="0" y="201724"/>
                </a:moveTo>
                <a:cubicBezTo>
                  <a:pt x="0" y="90315"/>
                  <a:pt x="90315" y="0"/>
                  <a:pt x="201724" y="0"/>
                </a:cubicBezTo>
                <a:lnTo>
                  <a:pt x="8103770" y="0"/>
                </a:lnTo>
                <a:cubicBezTo>
                  <a:pt x="8215179" y="0"/>
                  <a:pt x="8305494" y="90315"/>
                  <a:pt x="8305494" y="201724"/>
                </a:cubicBezTo>
                <a:lnTo>
                  <a:pt x="8305494" y="1008596"/>
                </a:lnTo>
                <a:cubicBezTo>
                  <a:pt x="8305494" y="1120005"/>
                  <a:pt x="8215179" y="1210320"/>
                  <a:pt x="8103770" y="1210320"/>
                </a:cubicBezTo>
                <a:lnTo>
                  <a:pt x="201724" y="1210320"/>
                </a:lnTo>
                <a:cubicBezTo>
                  <a:pt x="90315" y="1210320"/>
                  <a:pt x="0" y="1120005"/>
                  <a:pt x="0" y="1008596"/>
                </a:cubicBezTo>
                <a:lnTo>
                  <a:pt x="0" y="201724"/>
                </a:lnTo>
                <a:close/>
              </a:path>
            </a:pathLst>
          </a:custGeom>
          <a:solidFill>
            <a:schemeClr val="bg1"/>
          </a:solidFill>
          <a:ln>
            <a:solidFill>
              <a:srgbClr val="C00000"/>
            </a:solid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373011" tIns="59083" rIns="373011" bIns="59083" numCol="1" spcCol="1270" anchor="ctr" anchorCtr="0">
            <a:noAutofit/>
          </a:bodyPr>
          <a:lstStyle/>
          <a:p>
            <a:pPr marL="0" marR="0" lvl="0" indent="0" algn="l"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srgbClr val="FFFFFF"/>
              </a:solidFill>
              <a:effectLst/>
              <a:uLnTx/>
              <a:uFillTx/>
              <a:latin typeface="Arial"/>
              <a:ea typeface="+mn-ea"/>
              <a:cs typeface="+mn-cs"/>
            </a:endParaRPr>
          </a:p>
        </p:txBody>
      </p:sp>
      <p:sp>
        <p:nvSpPr>
          <p:cNvPr id="16" name="Rectangle 15">
            <a:extLst>
              <a:ext uri="{FF2B5EF4-FFF2-40B4-BE49-F238E27FC236}">
                <a16:creationId xmlns:a16="http://schemas.microsoft.com/office/drawing/2014/main" id="{E4520A1A-37A1-4D47-B94D-A19B47568C26}"/>
              </a:ext>
            </a:extLst>
          </p:cNvPr>
          <p:cNvSpPr/>
          <p:nvPr/>
        </p:nvSpPr>
        <p:spPr>
          <a:xfrm>
            <a:off x="61903" y="3451819"/>
            <a:ext cx="11864992" cy="1033200"/>
          </a:xfrm>
          <a:prstGeom prst="rect">
            <a:avLst/>
          </a:prstGeom>
        </p:spPr>
        <p:style>
          <a:lnRef idx="2">
            <a:schemeClr val="accent5">
              <a:hueOff val="-4039484"/>
              <a:satOff val="-4665"/>
              <a:lumOff val="392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0" name="Freeform 29">
            <a:extLst>
              <a:ext uri="{FF2B5EF4-FFF2-40B4-BE49-F238E27FC236}">
                <a16:creationId xmlns:a16="http://schemas.microsoft.com/office/drawing/2014/main" id="{D0BE313C-7851-D847-8576-679BC5C54DA2}"/>
              </a:ext>
            </a:extLst>
          </p:cNvPr>
          <p:cNvSpPr/>
          <p:nvPr/>
        </p:nvSpPr>
        <p:spPr>
          <a:xfrm>
            <a:off x="2936931" y="2955961"/>
            <a:ext cx="8735591" cy="1346539"/>
          </a:xfrm>
          <a:custGeom>
            <a:avLst/>
            <a:gdLst>
              <a:gd name="connsiteX0" fmla="*/ 0 w 8305494"/>
              <a:gd name="connsiteY0" fmla="*/ 201724 h 1210320"/>
              <a:gd name="connsiteX1" fmla="*/ 201724 w 8305494"/>
              <a:gd name="connsiteY1" fmla="*/ 0 h 1210320"/>
              <a:gd name="connsiteX2" fmla="*/ 8103770 w 8305494"/>
              <a:gd name="connsiteY2" fmla="*/ 0 h 1210320"/>
              <a:gd name="connsiteX3" fmla="*/ 8305494 w 8305494"/>
              <a:gd name="connsiteY3" fmla="*/ 201724 h 1210320"/>
              <a:gd name="connsiteX4" fmla="*/ 8305494 w 8305494"/>
              <a:gd name="connsiteY4" fmla="*/ 1008596 h 1210320"/>
              <a:gd name="connsiteX5" fmla="*/ 8103770 w 8305494"/>
              <a:gd name="connsiteY5" fmla="*/ 1210320 h 1210320"/>
              <a:gd name="connsiteX6" fmla="*/ 201724 w 8305494"/>
              <a:gd name="connsiteY6" fmla="*/ 1210320 h 1210320"/>
              <a:gd name="connsiteX7" fmla="*/ 0 w 8305494"/>
              <a:gd name="connsiteY7" fmla="*/ 1008596 h 1210320"/>
              <a:gd name="connsiteX8" fmla="*/ 0 w 8305494"/>
              <a:gd name="connsiteY8" fmla="*/ 201724 h 121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5494" h="1210320">
                <a:moveTo>
                  <a:pt x="0" y="201724"/>
                </a:moveTo>
                <a:cubicBezTo>
                  <a:pt x="0" y="90315"/>
                  <a:pt x="90315" y="0"/>
                  <a:pt x="201724" y="0"/>
                </a:cubicBezTo>
                <a:lnTo>
                  <a:pt x="8103770" y="0"/>
                </a:lnTo>
                <a:cubicBezTo>
                  <a:pt x="8215179" y="0"/>
                  <a:pt x="8305494" y="90315"/>
                  <a:pt x="8305494" y="201724"/>
                </a:cubicBezTo>
                <a:lnTo>
                  <a:pt x="8305494" y="1008596"/>
                </a:lnTo>
                <a:cubicBezTo>
                  <a:pt x="8305494" y="1120005"/>
                  <a:pt x="8215179" y="1210320"/>
                  <a:pt x="8103770" y="1210320"/>
                </a:cubicBezTo>
                <a:lnTo>
                  <a:pt x="201724" y="1210320"/>
                </a:lnTo>
                <a:cubicBezTo>
                  <a:pt x="90315" y="1210320"/>
                  <a:pt x="0" y="1120005"/>
                  <a:pt x="0" y="1008596"/>
                </a:cubicBezTo>
                <a:lnTo>
                  <a:pt x="0" y="201724"/>
                </a:lnTo>
                <a:close/>
              </a:path>
            </a:pathLst>
          </a:custGeom>
          <a:solidFill>
            <a:schemeClr val="accent4">
              <a:lumMod val="20000"/>
              <a:lumOff val="80000"/>
            </a:schemeClr>
          </a:solidFill>
          <a:ln>
            <a:solidFill>
              <a:srgbClr val="C00000"/>
            </a:solidFill>
          </a:ln>
        </p:spPr>
        <p:style>
          <a:lnRef idx="2">
            <a:schemeClr val="lt1">
              <a:hueOff val="0"/>
              <a:satOff val="0"/>
              <a:lumOff val="0"/>
              <a:alphaOff val="0"/>
            </a:schemeClr>
          </a:lnRef>
          <a:fillRef idx="1">
            <a:schemeClr val="accent5">
              <a:hueOff val="-4039484"/>
              <a:satOff val="-4665"/>
              <a:lumOff val="3922"/>
              <a:alphaOff val="0"/>
            </a:schemeClr>
          </a:fillRef>
          <a:effectRef idx="0">
            <a:schemeClr val="accent5">
              <a:hueOff val="-4039484"/>
              <a:satOff val="-4665"/>
              <a:lumOff val="3922"/>
              <a:alphaOff val="0"/>
            </a:schemeClr>
          </a:effectRef>
          <a:fontRef idx="minor">
            <a:schemeClr val="lt1"/>
          </a:fontRef>
        </p:style>
        <p:txBody>
          <a:bodyPr spcFirstLastPara="0" vert="horz" wrap="square" lIns="373011" tIns="59083" rIns="373011" bIns="59083" numCol="1" spcCol="1270" anchor="ctr" anchorCtr="0">
            <a:noAutofit/>
          </a:bodyPr>
          <a:lstStyle/>
          <a:p>
            <a:pPr marL="0" marR="0" lvl="0" indent="0" algn="l"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dirty="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1" name="Rectangle 30">
            <a:extLst>
              <a:ext uri="{FF2B5EF4-FFF2-40B4-BE49-F238E27FC236}">
                <a16:creationId xmlns:a16="http://schemas.microsoft.com/office/drawing/2014/main" id="{826C760D-A9E6-9649-85D5-52AE6AB4E899}"/>
              </a:ext>
            </a:extLst>
          </p:cNvPr>
          <p:cNvSpPr/>
          <p:nvPr/>
        </p:nvSpPr>
        <p:spPr>
          <a:xfrm>
            <a:off x="0" y="5685511"/>
            <a:ext cx="11864992" cy="1033200"/>
          </a:xfrm>
          <a:prstGeom prst="rect">
            <a:avLst/>
          </a:prstGeom>
        </p:spPr>
        <p:style>
          <a:lnRef idx="2">
            <a:schemeClr val="accent5">
              <a:hueOff val="-8078968"/>
              <a:satOff val="-9330"/>
              <a:lumOff val="7844"/>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2" name="Freeform 31">
            <a:extLst>
              <a:ext uri="{FF2B5EF4-FFF2-40B4-BE49-F238E27FC236}">
                <a16:creationId xmlns:a16="http://schemas.microsoft.com/office/drawing/2014/main" id="{9CBE1676-36A1-C241-8FAB-8AFAA12B9CF8}"/>
              </a:ext>
            </a:extLst>
          </p:cNvPr>
          <p:cNvSpPr/>
          <p:nvPr/>
        </p:nvSpPr>
        <p:spPr>
          <a:xfrm>
            <a:off x="593248" y="5080351"/>
            <a:ext cx="8735591" cy="1182618"/>
          </a:xfrm>
          <a:custGeom>
            <a:avLst/>
            <a:gdLst>
              <a:gd name="connsiteX0" fmla="*/ 0 w 8305494"/>
              <a:gd name="connsiteY0" fmla="*/ 201724 h 1210320"/>
              <a:gd name="connsiteX1" fmla="*/ 201724 w 8305494"/>
              <a:gd name="connsiteY1" fmla="*/ 0 h 1210320"/>
              <a:gd name="connsiteX2" fmla="*/ 8103770 w 8305494"/>
              <a:gd name="connsiteY2" fmla="*/ 0 h 1210320"/>
              <a:gd name="connsiteX3" fmla="*/ 8305494 w 8305494"/>
              <a:gd name="connsiteY3" fmla="*/ 201724 h 1210320"/>
              <a:gd name="connsiteX4" fmla="*/ 8305494 w 8305494"/>
              <a:gd name="connsiteY4" fmla="*/ 1008596 h 1210320"/>
              <a:gd name="connsiteX5" fmla="*/ 8103770 w 8305494"/>
              <a:gd name="connsiteY5" fmla="*/ 1210320 h 1210320"/>
              <a:gd name="connsiteX6" fmla="*/ 201724 w 8305494"/>
              <a:gd name="connsiteY6" fmla="*/ 1210320 h 1210320"/>
              <a:gd name="connsiteX7" fmla="*/ 0 w 8305494"/>
              <a:gd name="connsiteY7" fmla="*/ 1008596 h 1210320"/>
              <a:gd name="connsiteX8" fmla="*/ 0 w 8305494"/>
              <a:gd name="connsiteY8" fmla="*/ 201724 h 121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5494" h="1210320">
                <a:moveTo>
                  <a:pt x="0" y="201724"/>
                </a:moveTo>
                <a:cubicBezTo>
                  <a:pt x="0" y="90315"/>
                  <a:pt x="90315" y="0"/>
                  <a:pt x="201724" y="0"/>
                </a:cubicBezTo>
                <a:lnTo>
                  <a:pt x="8103770" y="0"/>
                </a:lnTo>
                <a:cubicBezTo>
                  <a:pt x="8215179" y="0"/>
                  <a:pt x="8305494" y="90315"/>
                  <a:pt x="8305494" y="201724"/>
                </a:cubicBezTo>
                <a:lnTo>
                  <a:pt x="8305494" y="1008596"/>
                </a:lnTo>
                <a:cubicBezTo>
                  <a:pt x="8305494" y="1120005"/>
                  <a:pt x="8215179" y="1210320"/>
                  <a:pt x="8103770" y="1210320"/>
                </a:cubicBezTo>
                <a:lnTo>
                  <a:pt x="201724" y="1210320"/>
                </a:lnTo>
                <a:cubicBezTo>
                  <a:pt x="90315" y="1210320"/>
                  <a:pt x="0" y="1120005"/>
                  <a:pt x="0" y="1008596"/>
                </a:cubicBezTo>
                <a:lnTo>
                  <a:pt x="0" y="201724"/>
                </a:lnTo>
                <a:close/>
              </a:path>
            </a:pathLst>
          </a:custGeom>
          <a:solidFill>
            <a:schemeClr val="accent6">
              <a:lumMod val="20000"/>
              <a:lumOff val="80000"/>
            </a:schemeClr>
          </a:solidFill>
          <a:ln>
            <a:solidFill>
              <a:srgbClr val="C00000"/>
            </a:solidFill>
          </a:ln>
        </p:spPr>
        <p:style>
          <a:lnRef idx="2">
            <a:schemeClr val="lt1">
              <a:hueOff val="0"/>
              <a:satOff val="0"/>
              <a:lumOff val="0"/>
              <a:alphaOff val="0"/>
            </a:schemeClr>
          </a:lnRef>
          <a:fillRef idx="1">
            <a:schemeClr val="accent5">
              <a:hueOff val="-8078968"/>
              <a:satOff val="-9330"/>
              <a:lumOff val="7844"/>
              <a:alphaOff val="0"/>
            </a:schemeClr>
          </a:fillRef>
          <a:effectRef idx="0">
            <a:schemeClr val="accent5">
              <a:hueOff val="-8078968"/>
              <a:satOff val="-9330"/>
              <a:lumOff val="7844"/>
              <a:alphaOff val="0"/>
            </a:schemeClr>
          </a:effectRef>
          <a:fontRef idx="minor">
            <a:schemeClr val="lt1"/>
          </a:fontRef>
        </p:style>
        <p:txBody>
          <a:bodyPr spcFirstLastPara="0" vert="horz" wrap="square" lIns="373011" tIns="59083" rIns="373011" bIns="59083" numCol="1" spcCol="1270" anchor="ctr" anchorCtr="0">
            <a:noAutofit/>
          </a:bodyPr>
          <a:lstStyle/>
          <a:p>
            <a:pPr marL="0" marR="0" lvl="0" indent="0" algn="l"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srgbClr val="FFFFFF"/>
              </a:solidFill>
              <a:effectLst/>
              <a:uLnTx/>
              <a:uFillTx/>
              <a:latin typeface="Arial"/>
              <a:ea typeface="+mn-ea"/>
              <a:cs typeface="+mn-cs"/>
            </a:endParaRPr>
          </a:p>
        </p:txBody>
      </p:sp>
      <p:sp>
        <p:nvSpPr>
          <p:cNvPr id="3" name="Rectangle 2">
            <a:extLst>
              <a:ext uri="{FF2B5EF4-FFF2-40B4-BE49-F238E27FC236}">
                <a16:creationId xmlns:a16="http://schemas.microsoft.com/office/drawing/2014/main" id="{817A9B19-E07F-3C4F-9E1E-1D5B8B052CA5}"/>
              </a:ext>
            </a:extLst>
          </p:cNvPr>
          <p:cNvSpPr/>
          <p:nvPr/>
        </p:nvSpPr>
        <p:spPr>
          <a:xfrm>
            <a:off x="3100360" y="3173875"/>
            <a:ext cx="8408732" cy="1077218"/>
          </a:xfrm>
          <a:prstGeom prst="rect">
            <a:avLst/>
          </a:prstGeom>
        </p:spPr>
        <p:txBody>
          <a:bodyPr wrap="square">
            <a:spAutoFit/>
          </a:bodyPr>
          <a:lstStyle/>
          <a:p>
            <a:pPr lvl="0" algn="ctr"/>
            <a:r>
              <a:rPr lang="vi-VN" sz="3200" dirty="0">
                <a:solidFill>
                  <a:prstClr val="black"/>
                </a:solidFill>
                <a:latin typeface="Times New Roman" panose="02020603050405020304" pitchFamily="18" charset="0"/>
                <a:cs typeface="Times New Roman" panose="02020603050405020304" pitchFamily="18" charset="0"/>
              </a:rPr>
              <a:t>Ngày 22/ 12/ 1944 đội VN tuyên truyền giải phóng quân ra đời. </a:t>
            </a:r>
            <a:endParaRPr kumimoji="0" lang="vi-VN" sz="3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33" name="Rectangle 32">
            <a:extLst>
              <a:ext uri="{FF2B5EF4-FFF2-40B4-BE49-F238E27FC236}">
                <a16:creationId xmlns:a16="http://schemas.microsoft.com/office/drawing/2014/main" id="{711FDFAA-77D6-5749-83C0-D839F7CFF169}"/>
              </a:ext>
            </a:extLst>
          </p:cNvPr>
          <p:cNvSpPr/>
          <p:nvPr/>
        </p:nvSpPr>
        <p:spPr>
          <a:xfrm>
            <a:off x="743322" y="809224"/>
            <a:ext cx="8559248" cy="1569660"/>
          </a:xfrm>
          <a:prstGeom prst="rect">
            <a:avLst/>
          </a:prstGeom>
        </p:spPr>
        <p:txBody>
          <a:bodyPr wrap="square">
            <a:spAutoFit/>
          </a:bodyPr>
          <a:lstStyle/>
          <a:p>
            <a:pPr lvl="0" algn="just"/>
            <a:r>
              <a:rPr lang="vi-VN" sz="3200" dirty="0">
                <a:solidFill>
                  <a:prstClr val="black"/>
                </a:solidFill>
                <a:latin typeface="Times New Roman" panose="02020603050405020304" pitchFamily="18" charset="0"/>
              </a:rPr>
              <a:t>Đội du kích Bắc Sơn - lớn dần lên thành đội cứu quốc quân hoạt động tại căn cứ Bắc Sơn, Võ Nhai, thực hiện chiến tranh du kích.</a:t>
            </a:r>
            <a:endParaRPr kumimoji="0" lang="vi-VN" sz="3200" b="0" i="0" u="none" strike="noStrike" kern="1200" cap="none" spc="0" normalizeH="0" baseline="0" noProof="0" dirty="0">
              <a:ln>
                <a:noFill/>
              </a:ln>
              <a:solidFill>
                <a:prstClr val="black"/>
              </a:solidFill>
              <a:effectLst/>
              <a:uLnTx/>
              <a:uFillTx/>
              <a:latin typeface="Times New Roman" panose="02020603050405020304" pitchFamily="18" charset="0"/>
            </a:endParaRPr>
          </a:p>
        </p:txBody>
      </p:sp>
      <p:sp>
        <p:nvSpPr>
          <p:cNvPr id="34" name="Rectangle 33">
            <a:extLst>
              <a:ext uri="{FF2B5EF4-FFF2-40B4-BE49-F238E27FC236}">
                <a16:creationId xmlns:a16="http://schemas.microsoft.com/office/drawing/2014/main" id="{0949126B-9461-4141-A666-5D6C240FBEDE}"/>
              </a:ext>
            </a:extLst>
          </p:cNvPr>
          <p:cNvSpPr/>
          <p:nvPr/>
        </p:nvSpPr>
        <p:spPr>
          <a:xfrm>
            <a:off x="648854" y="5177676"/>
            <a:ext cx="8507083" cy="1077218"/>
          </a:xfrm>
          <a:prstGeom prst="rect">
            <a:avLst/>
          </a:prstGeom>
        </p:spPr>
        <p:txBody>
          <a:bodyPr wrap="square">
            <a:spAutoFit/>
          </a:bodyPr>
          <a:lstStyle/>
          <a:p>
            <a:pPr lvl="0" algn="just"/>
            <a:r>
              <a:rPr lang="vi-VN" sz="3200" dirty="0">
                <a:solidFill>
                  <a:prstClr val="black"/>
                </a:solidFill>
                <a:latin typeface="Times New Roman" panose="02020603050405020304" pitchFamily="18" charset="0"/>
              </a:rPr>
              <a:t>Đánh thắng 2 trận liên tiếp là Phay Khắp và Nà Ngần (Cao Bằng).</a:t>
            </a:r>
          </a:p>
        </p:txBody>
      </p:sp>
      <p:pic>
        <p:nvPicPr>
          <p:cNvPr id="5122" name="Picture 2">
            <a:extLst>
              <a:ext uri="{FF2B5EF4-FFF2-40B4-BE49-F238E27FC236}">
                <a16:creationId xmlns:a16="http://schemas.microsoft.com/office/drawing/2014/main" id="{8951D1FA-668A-9249-82CF-3BF1867D44F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100" r="6255"/>
          <a:stretch/>
        </p:blipFill>
        <p:spPr bwMode="auto">
          <a:xfrm>
            <a:off x="9424633" y="557441"/>
            <a:ext cx="2733475" cy="182034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C71AFB6D-059B-564A-A349-2F3FBEAC53D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142" t="7863" r="8360" b="14471"/>
          <a:stretch/>
        </p:blipFill>
        <p:spPr bwMode="auto">
          <a:xfrm>
            <a:off x="562288" y="2442715"/>
            <a:ext cx="2019909" cy="1972569"/>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251F5184-ED59-AE4D-B7F8-0E71BC69BD8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1764" t="4862" r="7802"/>
          <a:stretch/>
        </p:blipFill>
        <p:spPr bwMode="auto">
          <a:xfrm>
            <a:off x="9804791" y="4553770"/>
            <a:ext cx="2722301" cy="23448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88638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20" dur="1000" fill="hold"/>
                                        <p:tgtEl>
                                          <p:spTgt spid="1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5"/>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30" dur="1000" fill="hold"/>
                                        <p:tgtEl>
                                          <p:spTgt spid="33"/>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3"/>
                                        </p:tgtEl>
                                      </p:cBhvr>
                                    </p:animEffect>
                                  </p:childTnLst>
                                </p:cTn>
                              </p:par>
                              <p:par>
                                <p:cTn id="35" presetID="25" presetClass="entr" presetSubtype="0" fill="hold" nodeType="withEffect">
                                  <p:stCondLst>
                                    <p:cond delay="0"/>
                                  </p:stCondLst>
                                  <p:childTnLst>
                                    <p:set>
                                      <p:cBhvr>
                                        <p:cTn id="36" dur="1" fill="hold">
                                          <p:stCondLst>
                                            <p:cond delay="0"/>
                                          </p:stCondLst>
                                        </p:cTn>
                                        <p:tgtEl>
                                          <p:spTgt spid="5122"/>
                                        </p:tgtEl>
                                        <p:attrNameLst>
                                          <p:attrName>style.visibility</p:attrName>
                                        </p:attrNameLst>
                                      </p:cBhvr>
                                      <p:to>
                                        <p:strVal val="visible"/>
                                      </p:to>
                                    </p:set>
                                    <p:anim calcmode="lin" valueType="num">
                                      <p:cBhvr>
                                        <p:cTn id="37" dur="500" decel="50000" fill="hold">
                                          <p:stCondLst>
                                            <p:cond delay="0"/>
                                          </p:stCondLst>
                                        </p:cTn>
                                        <p:tgtEl>
                                          <p:spTgt spid="5122"/>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5122"/>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5122"/>
                                        </p:tgtEl>
                                        <p:attrNameLst>
                                          <p:attrName>ppt_w</p:attrName>
                                        </p:attrNameLst>
                                      </p:cBhvr>
                                      <p:tavLst>
                                        <p:tav tm="0">
                                          <p:val>
                                            <p:strVal val="#ppt_w*.05"/>
                                          </p:val>
                                        </p:tav>
                                        <p:tav tm="100000">
                                          <p:val>
                                            <p:strVal val="#ppt_w"/>
                                          </p:val>
                                        </p:tav>
                                      </p:tavLst>
                                    </p:anim>
                                    <p:anim calcmode="lin" valueType="num">
                                      <p:cBhvr>
                                        <p:cTn id="40" dur="1000" fill="hold"/>
                                        <p:tgtEl>
                                          <p:spTgt spid="5122"/>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5122"/>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5122"/>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5122"/>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5122"/>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Scale>
                                      <p:cBhvr>
                                        <p:cTn id="4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6"/>
                                        </p:tgtEl>
                                        <p:attrNameLst>
                                          <p:attrName>ppt_x</p:attrName>
                                          <p:attrName>ppt_y</p:attrName>
                                        </p:attrNameLst>
                                      </p:cBhvr>
                                    </p:animMotion>
                                    <p:animEffect transition="in" filter="fade">
                                      <p:cBhvr>
                                        <p:cTn id="51" dur="1000"/>
                                        <p:tgtEl>
                                          <p:spTgt spid="16"/>
                                        </p:tgtEl>
                                      </p:cBhvr>
                                    </p:animEffect>
                                  </p:childTnLst>
                                </p:cTn>
                              </p:par>
                              <p:par>
                                <p:cTn id="52" presetID="52"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Scale>
                                      <p:cBhvr>
                                        <p:cTn id="54"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30"/>
                                        </p:tgtEl>
                                        <p:attrNameLst>
                                          <p:attrName>ppt_x</p:attrName>
                                          <p:attrName>ppt_y</p:attrName>
                                        </p:attrNameLst>
                                      </p:cBhvr>
                                    </p:animMotion>
                                    <p:animEffect transition="in" filter="fade">
                                      <p:cBhvr>
                                        <p:cTn id="56" dur="1000"/>
                                        <p:tgtEl>
                                          <p:spTgt spid="30"/>
                                        </p:tgtEl>
                                      </p:cBhvr>
                                    </p:animEffect>
                                  </p:childTnLst>
                                </p:cTn>
                              </p:par>
                              <p:par>
                                <p:cTn id="57" presetID="52" presetClass="entr" presetSubtype="0"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Scale>
                                      <p:cBhvr>
                                        <p:cTn id="59"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3"/>
                                        </p:tgtEl>
                                        <p:attrNameLst>
                                          <p:attrName>ppt_x</p:attrName>
                                          <p:attrName>ppt_y</p:attrName>
                                        </p:attrNameLst>
                                      </p:cBhvr>
                                    </p:animMotion>
                                    <p:animEffect transition="in" filter="fade">
                                      <p:cBhvr>
                                        <p:cTn id="61" dur="1000"/>
                                        <p:tgtEl>
                                          <p:spTgt spid="3"/>
                                        </p:tgtEl>
                                      </p:cBhvr>
                                    </p:animEffect>
                                  </p:childTnLst>
                                </p:cTn>
                              </p:par>
                              <p:par>
                                <p:cTn id="62" presetID="52" presetClass="entr" presetSubtype="0" fill="hold" nodeType="withEffect">
                                  <p:stCondLst>
                                    <p:cond delay="0"/>
                                  </p:stCondLst>
                                  <p:childTnLst>
                                    <p:set>
                                      <p:cBhvr>
                                        <p:cTn id="63" dur="1" fill="hold">
                                          <p:stCondLst>
                                            <p:cond delay="0"/>
                                          </p:stCondLst>
                                        </p:cTn>
                                        <p:tgtEl>
                                          <p:spTgt spid="5124"/>
                                        </p:tgtEl>
                                        <p:attrNameLst>
                                          <p:attrName>style.visibility</p:attrName>
                                        </p:attrNameLst>
                                      </p:cBhvr>
                                      <p:to>
                                        <p:strVal val="visible"/>
                                      </p:to>
                                    </p:set>
                                    <p:animScale>
                                      <p:cBhvr>
                                        <p:cTn id="64" dur="1000" decel="50000" fill="hold">
                                          <p:stCondLst>
                                            <p:cond delay="0"/>
                                          </p:stCondLst>
                                        </p:cTn>
                                        <p:tgtEl>
                                          <p:spTgt spid="5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5124"/>
                                        </p:tgtEl>
                                        <p:attrNameLst>
                                          <p:attrName>ppt_x</p:attrName>
                                          <p:attrName>ppt_y</p:attrName>
                                        </p:attrNameLst>
                                      </p:cBhvr>
                                    </p:animMotion>
                                    <p:animEffect transition="in" filter="fade">
                                      <p:cBhvr>
                                        <p:cTn id="66" dur="1000"/>
                                        <p:tgtEl>
                                          <p:spTgt spid="5124"/>
                                        </p:tgtEl>
                                      </p:cBhvr>
                                    </p:animEffect>
                                  </p:childTnLst>
                                </p:cTn>
                              </p:par>
                            </p:childTnLst>
                          </p:cTn>
                        </p:par>
                      </p:childTnLst>
                    </p:cTn>
                  </p:par>
                  <p:par>
                    <p:cTn id="67" fill="hold">
                      <p:stCondLst>
                        <p:cond delay="indefinite"/>
                      </p:stCondLst>
                      <p:childTnLst>
                        <p:par>
                          <p:cTn id="68" fill="hold">
                            <p:stCondLst>
                              <p:cond delay="0"/>
                            </p:stCondLst>
                            <p:childTnLst>
                              <p:par>
                                <p:cTn id="69" presetID="30" presetClass="entr" presetSubtype="0" fill="hold" nodeType="click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800" decel="100000"/>
                                        <p:tgtEl>
                                          <p:spTgt spid="31"/>
                                        </p:tgtEl>
                                      </p:cBhvr>
                                    </p:animEffect>
                                    <p:anim calcmode="lin" valueType="num">
                                      <p:cBhvr>
                                        <p:cTn id="72" dur="800" decel="100000" fill="hold"/>
                                        <p:tgtEl>
                                          <p:spTgt spid="31"/>
                                        </p:tgtEl>
                                        <p:attrNameLst>
                                          <p:attrName>style.rotation</p:attrName>
                                        </p:attrNameLst>
                                      </p:cBhvr>
                                      <p:tavLst>
                                        <p:tav tm="0">
                                          <p:val>
                                            <p:fltVal val="-90"/>
                                          </p:val>
                                        </p:tav>
                                        <p:tav tm="100000">
                                          <p:val>
                                            <p:fltVal val="0"/>
                                          </p:val>
                                        </p:tav>
                                      </p:tavLst>
                                    </p:anim>
                                    <p:anim calcmode="lin" valueType="num">
                                      <p:cBhvr>
                                        <p:cTn id="73" dur="800" decel="100000" fill="hold"/>
                                        <p:tgtEl>
                                          <p:spTgt spid="31"/>
                                        </p:tgtEl>
                                        <p:attrNameLst>
                                          <p:attrName>ppt_x</p:attrName>
                                        </p:attrNameLst>
                                      </p:cBhvr>
                                      <p:tavLst>
                                        <p:tav tm="0">
                                          <p:val>
                                            <p:strVal val="#ppt_x+0.4"/>
                                          </p:val>
                                        </p:tav>
                                        <p:tav tm="100000">
                                          <p:val>
                                            <p:strVal val="#ppt_x-0.05"/>
                                          </p:val>
                                        </p:tav>
                                      </p:tavLst>
                                    </p:anim>
                                    <p:anim calcmode="lin" valueType="num">
                                      <p:cBhvr>
                                        <p:cTn id="74" dur="800" decel="100000" fill="hold"/>
                                        <p:tgtEl>
                                          <p:spTgt spid="31"/>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par>
                                <p:cTn id="77" presetID="30" presetClass="entr" presetSubtype="0"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800" decel="100000"/>
                                        <p:tgtEl>
                                          <p:spTgt spid="32"/>
                                        </p:tgtEl>
                                      </p:cBhvr>
                                    </p:animEffect>
                                    <p:anim calcmode="lin" valueType="num">
                                      <p:cBhvr>
                                        <p:cTn id="80" dur="800" decel="100000" fill="hold"/>
                                        <p:tgtEl>
                                          <p:spTgt spid="32"/>
                                        </p:tgtEl>
                                        <p:attrNameLst>
                                          <p:attrName>style.rotation</p:attrName>
                                        </p:attrNameLst>
                                      </p:cBhvr>
                                      <p:tavLst>
                                        <p:tav tm="0">
                                          <p:val>
                                            <p:fltVal val="-90"/>
                                          </p:val>
                                        </p:tav>
                                        <p:tav tm="100000">
                                          <p:val>
                                            <p:fltVal val="0"/>
                                          </p:val>
                                        </p:tav>
                                      </p:tavLst>
                                    </p:anim>
                                    <p:anim calcmode="lin" valueType="num">
                                      <p:cBhvr>
                                        <p:cTn id="81" dur="800" decel="100000" fill="hold"/>
                                        <p:tgtEl>
                                          <p:spTgt spid="32"/>
                                        </p:tgtEl>
                                        <p:attrNameLst>
                                          <p:attrName>ppt_x</p:attrName>
                                        </p:attrNameLst>
                                      </p:cBhvr>
                                      <p:tavLst>
                                        <p:tav tm="0">
                                          <p:val>
                                            <p:strVal val="#ppt_x+0.4"/>
                                          </p:val>
                                        </p:tav>
                                        <p:tav tm="100000">
                                          <p:val>
                                            <p:strVal val="#ppt_x-0.05"/>
                                          </p:val>
                                        </p:tav>
                                      </p:tavLst>
                                    </p:anim>
                                    <p:anim calcmode="lin" valueType="num">
                                      <p:cBhvr>
                                        <p:cTn id="82" dur="800" decel="100000" fill="hold"/>
                                        <p:tgtEl>
                                          <p:spTgt spid="32"/>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32"/>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32"/>
                                        </p:tgtEl>
                                        <p:attrNameLst>
                                          <p:attrName>ppt_y</p:attrName>
                                        </p:attrNameLst>
                                      </p:cBhvr>
                                      <p:tavLst>
                                        <p:tav tm="0">
                                          <p:val>
                                            <p:strVal val="#ppt_y+0.1"/>
                                          </p:val>
                                        </p:tav>
                                        <p:tav tm="100000">
                                          <p:val>
                                            <p:strVal val="#ppt_y"/>
                                          </p:val>
                                        </p:tav>
                                      </p:tavLst>
                                    </p:anim>
                                  </p:childTnLst>
                                </p:cTn>
                              </p:par>
                              <p:par>
                                <p:cTn id="85" presetID="30" presetClass="entr" presetSubtype="0"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800" decel="100000"/>
                                        <p:tgtEl>
                                          <p:spTgt spid="34"/>
                                        </p:tgtEl>
                                      </p:cBhvr>
                                    </p:animEffect>
                                    <p:anim calcmode="lin" valueType="num">
                                      <p:cBhvr>
                                        <p:cTn id="88" dur="800" decel="100000" fill="hold"/>
                                        <p:tgtEl>
                                          <p:spTgt spid="34"/>
                                        </p:tgtEl>
                                        <p:attrNameLst>
                                          <p:attrName>style.rotation</p:attrName>
                                        </p:attrNameLst>
                                      </p:cBhvr>
                                      <p:tavLst>
                                        <p:tav tm="0">
                                          <p:val>
                                            <p:fltVal val="-90"/>
                                          </p:val>
                                        </p:tav>
                                        <p:tav tm="100000">
                                          <p:val>
                                            <p:fltVal val="0"/>
                                          </p:val>
                                        </p:tav>
                                      </p:tavLst>
                                    </p:anim>
                                    <p:anim calcmode="lin" valueType="num">
                                      <p:cBhvr>
                                        <p:cTn id="89" dur="800" decel="100000" fill="hold"/>
                                        <p:tgtEl>
                                          <p:spTgt spid="34"/>
                                        </p:tgtEl>
                                        <p:attrNameLst>
                                          <p:attrName>ppt_x</p:attrName>
                                        </p:attrNameLst>
                                      </p:cBhvr>
                                      <p:tavLst>
                                        <p:tav tm="0">
                                          <p:val>
                                            <p:strVal val="#ppt_x+0.4"/>
                                          </p:val>
                                        </p:tav>
                                        <p:tav tm="100000">
                                          <p:val>
                                            <p:strVal val="#ppt_x-0.05"/>
                                          </p:val>
                                        </p:tav>
                                      </p:tavLst>
                                    </p:anim>
                                    <p:anim calcmode="lin" valueType="num">
                                      <p:cBhvr>
                                        <p:cTn id="90" dur="800" decel="100000" fill="hold"/>
                                        <p:tgtEl>
                                          <p:spTgt spid="34"/>
                                        </p:tgtEl>
                                        <p:attrNameLst>
                                          <p:attrName>ppt_y</p:attrName>
                                        </p:attrNameLst>
                                      </p:cBhvr>
                                      <p:tavLst>
                                        <p:tav tm="0">
                                          <p:val>
                                            <p:strVal val="#ppt_y-0.4"/>
                                          </p:val>
                                        </p:tav>
                                        <p:tav tm="100000">
                                          <p:val>
                                            <p:strVal val="#ppt_y+0.1"/>
                                          </p:val>
                                        </p:tav>
                                      </p:tavLst>
                                    </p:anim>
                                    <p:anim calcmode="lin" valueType="num">
                                      <p:cBhvr>
                                        <p:cTn id="91"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92"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par>
                                <p:cTn id="93" presetID="30" presetClass="entr" presetSubtype="0" fill="hold" nodeType="withEffect">
                                  <p:stCondLst>
                                    <p:cond delay="0"/>
                                  </p:stCondLst>
                                  <p:childTnLst>
                                    <p:set>
                                      <p:cBhvr>
                                        <p:cTn id="94" dur="1" fill="hold">
                                          <p:stCondLst>
                                            <p:cond delay="0"/>
                                          </p:stCondLst>
                                        </p:cTn>
                                        <p:tgtEl>
                                          <p:spTgt spid="5126"/>
                                        </p:tgtEl>
                                        <p:attrNameLst>
                                          <p:attrName>style.visibility</p:attrName>
                                        </p:attrNameLst>
                                      </p:cBhvr>
                                      <p:to>
                                        <p:strVal val="visible"/>
                                      </p:to>
                                    </p:set>
                                    <p:animEffect transition="in" filter="fade">
                                      <p:cBhvr>
                                        <p:cTn id="95" dur="800" decel="100000"/>
                                        <p:tgtEl>
                                          <p:spTgt spid="5126"/>
                                        </p:tgtEl>
                                      </p:cBhvr>
                                    </p:animEffect>
                                    <p:anim calcmode="lin" valueType="num">
                                      <p:cBhvr>
                                        <p:cTn id="96" dur="800" decel="100000" fill="hold"/>
                                        <p:tgtEl>
                                          <p:spTgt spid="5126"/>
                                        </p:tgtEl>
                                        <p:attrNameLst>
                                          <p:attrName>style.rotation</p:attrName>
                                        </p:attrNameLst>
                                      </p:cBhvr>
                                      <p:tavLst>
                                        <p:tav tm="0">
                                          <p:val>
                                            <p:fltVal val="-90"/>
                                          </p:val>
                                        </p:tav>
                                        <p:tav tm="100000">
                                          <p:val>
                                            <p:fltVal val="0"/>
                                          </p:val>
                                        </p:tav>
                                      </p:tavLst>
                                    </p:anim>
                                    <p:anim calcmode="lin" valueType="num">
                                      <p:cBhvr>
                                        <p:cTn id="97" dur="800" decel="100000" fill="hold"/>
                                        <p:tgtEl>
                                          <p:spTgt spid="5126"/>
                                        </p:tgtEl>
                                        <p:attrNameLst>
                                          <p:attrName>ppt_x</p:attrName>
                                        </p:attrNameLst>
                                      </p:cBhvr>
                                      <p:tavLst>
                                        <p:tav tm="0">
                                          <p:val>
                                            <p:strVal val="#ppt_x+0.4"/>
                                          </p:val>
                                        </p:tav>
                                        <p:tav tm="100000">
                                          <p:val>
                                            <p:strVal val="#ppt_x-0.05"/>
                                          </p:val>
                                        </p:tav>
                                      </p:tavLst>
                                    </p:anim>
                                    <p:anim calcmode="lin" valueType="num">
                                      <p:cBhvr>
                                        <p:cTn id="98" dur="800" decel="100000" fill="hold"/>
                                        <p:tgtEl>
                                          <p:spTgt spid="5126"/>
                                        </p:tgtEl>
                                        <p:attrNameLst>
                                          <p:attrName>ppt_y</p:attrName>
                                        </p:attrNameLst>
                                      </p:cBhvr>
                                      <p:tavLst>
                                        <p:tav tm="0">
                                          <p:val>
                                            <p:strVal val="#ppt_y-0.4"/>
                                          </p:val>
                                        </p:tav>
                                        <p:tav tm="100000">
                                          <p:val>
                                            <p:strVal val="#ppt_y+0.1"/>
                                          </p:val>
                                        </p:tav>
                                      </p:tavLst>
                                    </p:anim>
                                    <p:anim calcmode="lin" valueType="num">
                                      <p:cBhvr>
                                        <p:cTn id="99" dur="200" accel="100000" fill="hold">
                                          <p:stCondLst>
                                            <p:cond delay="800"/>
                                          </p:stCondLst>
                                        </p:cTn>
                                        <p:tgtEl>
                                          <p:spTgt spid="5126"/>
                                        </p:tgtEl>
                                        <p:attrNameLst>
                                          <p:attrName>ppt_x</p:attrName>
                                        </p:attrNameLst>
                                      </p:cBhvr>
                                      <p:tavLst>
                                        <p:tav tm="0">
                                          <p:val>
                                            <p:strVal val="#ppt_x-0.05"/>
                                          </p:val>
                                        </p:tav>
                                        <p:tav tm="100000">
                                          <p:val>
                                            <p:strVal val="#ppt_x"/>
                                          </p:val>
                                        </p:tav>
                                      </p:tavLst>
                                    </p:anim>
                                    <p:anim calcmode="lin" valueType="num">
                                      <p:cBhvr>
                                        <p:cTn id="100" dur="200" accel="100000" fill="hold">
                                          <p:stCondLst>
                                            <p:cond delay="800"/>
                                          </p:stCondLst>
                                        </p:cTn>
                                        <p:tgtEl>
                                          <p:spTgt spid="512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0" grpId="0" animBg="1"/>
      <p:bldP spid="32" grpId="0" animBg="1"/>
      <p:bldP spid="3" grpId="0"/>
      <p:bldP spid="33"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4A0B15-134E-5746-9647-0C1FCB09232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8">
            <a:extLst>
              <a:ext uri="{FF2B5EF4-FFF2-40B4-BE49-F238E27FC236}">
                <a16:creationId xmlns:a16="http://schemas.microsoft.com/office/drawing/2014/main" id="{D852FCF8-6EB4-5343-B869-0C125CD9E7FD}"/>
              </a:ext>
            </a:extLst>
          </p:cNvPr>
          <p:cNvSpPr txBox="1">
            <a:spLocks noChangeArrowheads="1"/>
          </p:cNvSpPr>
          <p:nvPr/>
        </p:nvSpPr>
        <p:spPr bwMode="auto">
          <a:xfrm>
            <a:off x="1524000" y="6273800"/>
            <a:ext cx="9144000" cy="584200"/>
          </a:xfrm>
          <a:prstGeom prst="rect">
            <a:avLst/>
          </a:prstGeom>
          <a:solidFill>
            <a:schemeClr val="accent6">
              <a:lumMod val="20000"/>
              <a:lumOff val="80000"/>
            </a:schemeClr>
          </a:solidFill>
          <a:ln>
            <a:noFill/>
          </a:ln>
        </p:spPr>
        <p:txBody>
          <a:bodyPr>
            <a:spAutoFit/>
          </a:bodyPr>
          <a:lstStyle>
            <a:lvl1pPr>
              <a:defRPr sz="2000" b="1">
                <a:solidFill>
                  <a:schemeClr val="tx1"/>
                </a:solidFill>
                <a:latin typeface="Times New Roman" panose="02020603050405020304" pitchFamily="18" charset="0"/>
              </a:defRPr>
            </a:lvl1pPr>
            <a:lvl2pPr marL="742950" indent="-285750">
              <a:defRPr sz="2000" b="1">
                <a:solidFill>
                  <a:schemeClr val="tx1"/>
                </a:solidFill>
                <a:latin typeface="Times New Roman" panose="02020603050405020304" pitchFamily="18" charset="0"/>
              </a:defRPr>
            </a:lvl2pPr>
            <a:lvl3pPr marL="1143000" indent="-228600">
              <a:defRPr sz="2000" b="1">
                <a:solidFill>
                  <a:schemeClr val="tx1"/>
                </a:solidFill>
                <a:latin typeface="Times New Roman" panose="02020603050405020304" pitchFamily="18" charset="0"/>
              </a:defRPr>
            </a:lvl3pPr>
            <a:lvl4pPr marL="1600200" indent="-228600">
              <a:defRPr sz="2000" b="1">
                <a:solidFill>
                  <a:schemeClr val="tx1"/>
                </a:solidFill>
                <a:latin typeface="Times New Roman" panose="02020603050405020304" pitchFamily="18" charset="0"/>
              </a:defRPr>
            </a:lvl4pPr>
            <a:lvl5pPr marL="2057400" indent="-228600">
              <a:defRPr sz="20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b="1">
                <a:solidFill>
                  <a:schemeClr val="tx1"/>
                </a:solidFill>
                <a:latin typeface="Times New Roman" panose="02020603050405020304" pitchFamily="18" charset="0"/>
              </a:defRPr>
            </a:lvl9pPr>
          </a:lstStyle>
          <a:p>
            <a:pPr algn="ctr" eaLnBrk="1" hangingPunct="1">
              <a:defRPr/>
            </a:pPr>
            <a:r>
              <a:rPr lang="pt-BR" altLang="en-US" sz="3200" dirty="0">
                <a:solidFill>
                  <a:srgbClr val="FF0000"/>
                </a:solidFill>
              </a:rPr>
              <a:t>Trung đội Cứu quốc quân 1941</a:t>
            </a:r>
            <a:endParaRPr lang="en-US" altLang="en-US" sz="32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3" name="Picture 5">
            <a:hlinkClick r:id="rId2"/>
            <a:extLst>
              <a:ext uri="{FF2B5EF4-FFF2-40B4-BE49-F238E27FC236}">
                <a16:creationId xmlns:a16="http://schemas.microsoft.com/office/drawing/2014/main" id="{21B6902A-3D2A-C545-BB3A-AE71233A9B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1238" y="-66675"/>
            <a:ext cx="6096000" cy="3648076"/>
          </a:xfrm>
          <a:prstGeom prst="rect">
            <a:avLst/>
          </a:prstGeom>
          <a:noFill/>
          <a:extLst>
            <a:ext uri="{909E8E84-426E-40DD-AFC4-6F175D3DCCD1}">
              <a14:hiddenFill xmlns:a14="http://schemas.microsoft.com/office/drawing/2010/main">
                <a:solidFill>
                  <a:srgbClr val="FFFFFF"/>
                </a:solidFill>
              </a14:hiddenFill>
            </a:ext>
          </a:extLst>
        </p:spPr>
      </p:pic>
      <p:sp>
        <p:nvSpPr>
          <p:cNvPr id="58374" name="Rectangle 6">
            <a:extLst>
              <a:ext uri="{FF2B5EF4-FFF2-40B4-BE49-F238E27FC236}">
                <a16:creationId xmlns:a16="http://schemas.microsoft.com/office/drawing/2014/main" id="{9113B900-FE6C-D247-8E2A-92F090088BF8}"/>
              </a:ext>
            </a:extLst>
          </p:cNvPr>
          <p:cNvSpPr>
            <a:spLocks noChangeArrowheads="1"/>
          </p:cNvSpPr>
          <p:nvPr/>
        </p:nvSpPr>
        <p:spPr bwMode="auto">
          <a:xfrm>
            <a:off x="6131718" y="3009902"/>
            <a:ext cx="1319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50000"/>
              </a:spcBef>
              <a:spcAft>
                <a:spcPct val="0"/>
              </a:spcAft>
            </a:pPr>
            <a:r>
              <a:rPr lang="en-US" altLang="en-VN" sz="2400" b="1" dirty="0" err="1">
                <a:solidFill>
                  <a:srgbClr val="000000"/>
                </a:solidFill>
                <a:effectLst>
                  <a:outerShdw blurRad="38100" dist="38100" dir="2700000" algn="tl">
                    <a:srgbClr val="C0C0C0"/>
                  </a:outerShdw>
                </a:effectLst>
                <a:latin typeface="Arial Unicode MS" panose="020B0604020202020204" pitchFamily="34" charset="-128"/>
              </a:rPr>
              <a:t>Quân</a:t>
            </a:r>
            <a:r>
              <a:rPr lang="en-US" altLang="en-VN" sz="2400" b="1" dirty="0">
                <a:solidFill>
                  <a:srgbClr val="000000"/>
                </a:solidFill>
                <a:effectLst>
                  <a:outerShdw blurRad="38100" dist="38100" dir="2700000" algn="tl">
                    <a:srgbClr val="C0C0C0"/>
                  </a:outerShdw>
                </a:effectLst>
                <a:latin typeface="Arial Unicode MS" panose="020B0604020202020204" pitchFamily="34" charset="-128"/>
              </a:rPr>
              <a:t> </a:t>
            </a:r>
            <a:r>
              <a:rPr lang="en-US" altLang="en-VN" sz="2400" b="1" dirty="0" err="1">
                <a:solidFill>
                  <a:srgbClr val="000000"/>
                </a:solidFill>
                <a:effectLst>
                  <a:outerShdw blurRad="38100" dist="38100" dir="2700000" algn="tl">
                    <a:srgbClr val="C0C0C0"/>
                  </a:outerShdw>
                </a:effectLst>
                <a:latin typeface="Arial Unicode MS" panose="020B0604020202020204" pitchFamily="34" charset="-128"/>
              </a:rPr>
              <a:t>kỳ</a:t>
            </a:r>
            <a:endParaRPr lang="en-US" altLang="en-VN" sz="2400" b="1" dirty="0">
              <a:solidFill>
                <a:srgbClr val="000000"/>
              </a:solidFill>
              <a:effectLst>
                <a:outerShdw blurRad="38100" dist="38100" dir="2700000" algn="tl">
                  <a:srgbClr val="C0C0C0"/>
                </a:outerShdw>
              </a:effectLst>
              <a:latin typeface="Arial Unicode MS" panose="020B0604020202020204" pitchFamily="34" charset="-128"/>
            </a:endParaRPr>
          </a:p>
        </p:txBody>
      </p:sp>
      <p:pic>
        <p:nvPicPr>
          <p:cNvPr id="58375" name="Picture 7">
            <a:extLst>
              <a:ext uri="{FF2B5EF4-FFF2-40B4-BE49-F238E27FC236}">
                <a16:creationId xmlns:a16="http://schemas.microsoft.com/office/drawing/2014/main" id="{BDAD2C29-BED8-564A-B8B9-3D3F6951A6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0762" y="3581401"/>
            <a:ext cx="6091238" cy="3254376"/>
          </a:xfrm>
          <a:prstGeom prst="rect">
            <a:avLst/>
          </a:prstGeom>
          <a:noFill/>
          <a:extLst>
            <a:ext uri="{909E8E84-426E-40DD-AFC4-6F175D3DCCD1}">
              <a14:hiddenFill xmlns:a14="http://schemas.microsoft.com/office/drawing/2010/main">
                <a:solidFill>
                  <a:srgbClr val="FFFFFF"/>
                </a:solidFill>
              </a14:hiddenFill>
            </a:ext>
          </a:extLst>
        </p:spPr>
      </p:pic>
      <p:pic>
        <p:nvPicPr>
          <p:cNvPr id="58378" name="Picture 10">
            <a:extLst>
              <a:ext uri="{FF2B5EF4-FFF2-40B4-BE49-F238E27FC236}">
                <a16:creationId xmlns:a16="http://schemas.microsoft.com/office/drawing/2014/main" id="{41C2C6FD-D2C1-7042-8369-43FD73C260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
            <a:ext cx="6091238" cy="357346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F17DEDA-6E4E-E346-9081-73FAE8940D66}"/>
              </a:ext>
            </a:extLst>
          </p:cNvPr>
          <p:cNvSpPr/>
          <p:nvPr/>
        </p:nvSpPr>
        <p:spPr>
          <a:xfrm>
            <a:off x="0" y="3685095"/>
            <a:ext cx="5929313" cy="3046988"/>
          </a:xfrm>
          <a:prstGeom prst="rect">
            <a:avLst/>
          </a:prstGeom>
        </p:spPr>
        <p:txBody>
          <a:bodyPr wrap="square">
            <a:spAutoFit/>
          </a:bodyPr>
          <a:lstStyle/>
          <a:p>
            <a:pPr algn="just"/>
            <a:r>
              <a:rPr lang="vi-VN" sz="2400" dirty="0">
                <a:latin typeface="Times New Roman" panose="02020603050405020304" pitchFamily="18" charset="0"/>
                <a:cs typeface="Times New Roman" panose="02020603050405020304" pitchFamily="18" charset="0"/>
              </a:rPr>
              <a:t>Việt Nam Tuyên truyền Giải phóng quân, được thành lập ngày 22 tháng 12 năm 1944 tại khu rừng Trần Hưng Đạo, thuộc huyện Nguyên Bình, Cao Bằng, ban đầu gồm 34 chiến sỹ (3 nữ) do Võ Nguyên Giáp chỉ huy chung, Hoàng Sâm được chọn làm đội trưởng, còn Xích Thắng, tức Dương Mạc Thạch, làm chính trị viên.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58373"/>
                                        </p:tgtEl>
                                        <p:attrNameLst>
                                          <p:attrName>style.visibility</p:attrName>
                                        </p:attrNameLst>
                                      </p:cBhvr>
                                      <p:to>
                                        <p:strVal val="visible"/>
                                      </p:to>
                                    </p:set>
                                    <p:animEffect transition="in" filter="fade">
                                      <p:cBhvr>
                                        <p:cTn id="7" dur="800" decel="100000"/>
                                        <p:tgtEl>
                                          <p:spTgt spid="58373"/>
                                        </p:tgtEl>
                                      </p:cBhvr>
                                    </p:animEffect>
                                    <p:anim calcmode="lin" valueType="num">
                                      <p:cBhvr>
                                        <p:cTn id="8" dur="800" decel="100000" fill="hold"/>
                                        <p:tgtEl>
                                          <p:spTgt spid="58373"/>
                                        </p:tgtEl>
                                        <p:attrNameLst>
                                          <p:attrName>style.rotation</p:attrName>
                                        </p:attrNameLst>
                                      </p:cBhvr>
                                      <p:tavLst>
                                        <p:tav tm="0">
                                          <p:val>
                                            <p:fltVal val="-90"/>
                                          </p:val>
                                        </p:tav>
                                        <p:tav tm="100000">
                                          <p:val>
                                            <p:fltVal val="0"/>
                                          </p:val>
                                        </p:tav>
                                      </p:tavLst>
                                    </p:anim>
                                    <p:anim calcmode="lin" valueType="num">
                                      <p:cBhvr>
                                        <p:cTn id="9" dur="800" decel="100000" fill="hold"/>
                                        <p:tgtEl>
                                          <p:spTgt spid="58373"/>
                                        </p:tgtEl>
                                        <p:attrNameLst>
                                          <p:attrName>ppt_x</p:attrName>
                                        </p:attrNameLst>
                                      </p:cBhvr>
                                      <p:tavLst>
                                        <p:tav tm="0">
                                          <p:val>
                                            <p:strVal val="#ppt_x+0.4"/>
                                          </p:val>
                                        </p:tav>
                                        <p:tav tm="100000">
                                          <p:val>
                                            <p:strVal val="#ppt_x-0.05"/>
                                          </p:val>
                                        </p:tav>
                                      </p:tavLst>
                                    </p:anim>
                                    <p:anim calcmode="lin" valueType="num">
                                      <p:cBhvr>
                                        <p:cTn id="10" dur="800" decel="100000" fill="hold"/>
                                        <p:tgtEl>
                                          <p:spTgt spid="5837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837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8373"/>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58374"/>
                                        </p:tgtEl>
                                        <p:attrNameLst>
                                          <p:attrName>style.visibility</p:attrName>
                                        </p:attrNameLst>
                                      </p:cBhvr>
                                      <p:to>
                                        <p:strVal val="visible"/>
                                      </p:to>
                                    </p:set>
                                    <p:animEffect transition="in" filter="fade">
                                      <p:cBhvr>
                                        <p:cTn id="15" dur="800" decel="100000"/>
                                        <p:tgtEl>
                                          <p:spTgt spid="58374"/>
                                        </p:tgtEl>
                                      </p:cBhvr>
                                    </p:animEffect>
                                    <p:anim calcmode="lin" valueType="num">
                                      <p:cBhvr>
                                        <p:cTn id="16" dur="800" decel="100000" fill="hold"/>
                                        <p:tgtEl>
                                          <p:spTgt spid="58374"/>
                                        </p:tgtEl>
                                        <p:attrNameLst>
                                          <p:attrName>style.rotation</p:attrName>
                                        </p:attrNameLst>
                                      </p:cBhvr>
                                      <p:tavLst>
                                        <p:tav tm="0">
                                          <p:val>
                                            <p:fltVal val="-90"/>
                                          </p:val>
                                        </p:tav>
                                        <p:tav tm="100000">
                                          <p:val>
                                            <p:fltVal val="0"/>
                                          </p:val>
                                        </p:tav>
                                      </p:tavLst>
                                    </p:anim>
                                    <p:anim calcmode="lin" valueType="num">
                                      <p:cBhvr>
                                        <p:cTn id="17" dur="800" decel="100000" fill="hold"/>
                                        <p:tgtEl>
                                          <p:spTgt spid="58374"/>
                                        </p:tgtEl>
                                        <p:attrNameLst>
                                          <p:attrName>ppt_x</p:attrName>
                                        </p:attrNameLst>
                                      </p:cBhvr>
                                      <p:tavLst>
                                        <p:tav tm="0">
                                          <p:val>
                                            <p:strVal val="#ppt_x+0.4"/>
                                          </p:val>
                                        </p:tav>
                                        <p:tav tm="100000">
                                          <p:val>
                                            <p:strVal val="#ppt_x-0.05"/>
                                          </p:val>
                                        </p:tav>
                                      </p:tavLst>
                                    </p:anim>
                                    <p:anim calcmode="lin" valueType="num">
                                      <p:cBhvr>
                                        <p:cTn id="18" dur="800" decel="100000" fill="hold"/>
                                        <p:tgtEl>
                                          <p:spTgt spid="58374"/>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58374"/>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58374"/>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58375"/>
                                        </p:tgtEl>
                                        <p:attrNameLst>
                                          <p:attrName>style.visibility</p:attrName>
                                        </p:attrNameLst>
                                      </p:cBhvr>
                                      <p:to>
                                        <p:strVal val="visible"/>
                                      </p:to>
                                    </p:set>
                                    <p:animEffect transition="in" filter="fade">
                                      <p:cBhvr>
                                        <p:cTn id="23" dur="800" decel="100000"/>
                                        <p:tgtEl>
                                          <p:spTgt spid="58375"/>
                                        </p:tgtEl>
                                      </p:cBhvr>
                                    </p:animEffect>
                                    <p:anim calcmode="lin" valueType="num">
                                      <p:cBhvr>
                                        <p:cTn id="24" dur="800" decel="100000" fill="hold"/>
                                        <p:tgtEl>
                                          <p:spTgt spid="58375"/>
                                        </p:tgtEl>
                                        <p:attrNameLst>
                                          <p:attrName>style.rotation</p:attrName>
                                        </p:attrNameLst>
                                      </p:cBhvr>
                                      <p:tavLst>
                                        <p:tav tm="0">
                                          <p:val>
                                            <p:fltVal val="-90"/>
                                          </p:val>
                                        </p:tav>
                                        <p:tav tm="100000">
                                          <p:val>
                                            <p:fltVal val="0"/>
                                          </p:val>
                                        </p:tav>
                                      </p:tavLst>
                                    </p:anim>
                                    <p:anim calcmode="lin" valueType="num">
                                      <p:cBhvr>
                                        <p:cTn id="25" dur="800" decel="100000" fill="hold"/>
                                        <p:tgtEl>
                                          <p:spTgt spid="58375"/>
                                        </p:tgtEl>
                                        <p:attrNameLst>
                                          <p:attrName>ppt_x</p:attrName>
                                        </p:attrNameLst>
                                      </p:cBhvr>
                                      <p:tavLst>
                                        <p:tav tm="0">
                                          <p:val>
                                            <p:strVal val="#ppt_x+0.4"/>
                                          </p:val>
                                        </p:tav>
                                        <p:tav tm="100000">
                                          <p:val>
                                            <p:strVal val="#ppt_x-0.05"/>
                                          </p:val>
                                        </p:tav>
                                      </p:tavLst>
                                    </p:anim>
                                    <p:anim calcmode="lin" valueType="num">
                                      <p:cBhvr>
                                        <p:cTn id="26" dur="800" decel="100000" fill="hold"/>
                                        <p:tgtEl>
                                          <p:spTgt spid="58375"/>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58375"/>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58375"/>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0"/>
                                  </p:stCondLst>
                                  <p:childTnLst>
                                    <p:set>
                                      <p:cBhvr>
                                        <p:cTn id="30" dur="1" fill="hold">
                                          <p:stCondLst>
                                            <p:cond delay="0"/>
                                          </p:stCondLst>
                                        </p:cTn>
                                        <p:tgtEl>
                                          <p:spTgt spid="58378"/>
                                        </p:tgtEl>
                                        <p:attrNameLst>
                                          <p:attrName>style.visibility</p:attrName>
                                        </p:attrNameLst>
                                      </p:cBhvr>
                                      <p:to>
                                        <p:strVal val="visible"/>
                                      </p:to>
                                    </p:set>
                                    <p:animEffect transition="in" filter="fade">
                                      <p:cBhvr>
                                        <p:cTn id="31" dur="800" decel="100000"/>
                                        <p:tgtEl>
                                          <p:spTgt spid="58378"/>
                                        </p:tgtEl>
                                      </p:cBhvr>
                                    </p:animEffect>
                                    <p:anim calcmode="lin" valueType="num">
                                      <p:cBhvr>
                                        <p:cTn id="32" dur="800" decel="100000" fill="hold"/>
                                        <p:tgtEl>
                                          <p:spTgt spid="58378"/>
                                        </p:tgtEl>
                                        <p:attrNameLst>
                                          <p:attrName>style.rotation</p:attrName>
                                        </p:attrNameLst>
                                      </p:cBhvr>
                                      <p:tavLst>
                                        <p:tav tm="0">
                                          <p:val>
                                            <p:fltVal val="-90"/>
                                          </p:val>
                                        </p:tav>
                                        <p:tav tm="100000">
                                          <p:val>
                                            <p:fltVal val="0"/>
                                          </p:val>
                                        </p:tav>
                                      </p:tavLst>
                                    </p:anim>
                                    <p:anim calcmode="lin" valueType="num">
                                      <p:cBhvr>
                                        <p:cTn id="33" dur="800" decel="100000" fill="hold"/>
                                        <p:tgtEl>
                                          <p:spTgt spid="58378"/>
                                        </p:tgtEl>
                                        <p:attrNameLst>
                                          <p:attrName>ppt_x</p:attrName>
                                        </p:attrNameLst>
                                      </p:cBhvr>
                                      <p:tavLst>
                                        <p:tav tm="0">
                                          <p:val>
                                            <p:strVal val="#ppt_x+0.4"/>
                                          </p:val>
                                        </p:tav>
                                        <p:tav tm="100000">
                                          <p:val>
                                            <p:strVal val="#ppt_x-0.05"/>
                                          </p:val>
                                        </p:tav>
                                      </p:tavLst>
                                    </p:anim>
                                    <p:anim calcmode="lin" valueType="num">
                                      <p:cBhvr>
                                        <p:cTn id="34" dur="800" decel="100000" fill="hold"/>
                                        <p:tgtEl>
                                          <p:spTgt spid="58378"/>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58378"/>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58378"/>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800" decel="100000"/>
                                        <p:tgtEl>
                                          <p:spTgt spid="2"/>
                                        </p:tgtEl>
                                      </p:cBhvr>
                                    </p:animEffect>
                                    <p:anim calcmode="lin" valueType="num">
                                      <p:cBhvr>
                                        <p:cTn id="40" dur="800" decel="100000" fill="hold"/>
                                        <p:tgtEl>
                                          <p:spTgt spid="2"/>
                                        </p:tgtEl>
                                        <p:attrNameLst>
                                          <p:attrName>style.rotation</p:attrName>
                                        </p:attrNameLst>
                                      </p:cBhvr>
                                      <p:tavLst>
                                        <p:tav tm="0">
                                          <p:val>
                                            <p:fltVal val="-90"/>
                                          </p:val>
                                        </p:tav>
                                        <p:tav tm="100000">
                                          <p:val>
                                            <p:fltVal val="0"/>
                                          </p:val>
                                        </p:tav>
                                      </p:tavLst>
                                    </p:anim>
                                    <p:anim calcmode="lin" valueType="num">
                                      <p:cBhvr>
                                        <p:cTn id="41" dur="800" decel="100000" fill="hold"/>
                                        <p:tgtEl>
                                          <p:spTgt spid="2"/>
                                        </p:tgtEl>
                                        <p:attrNameLst>
                                          <p:attrName>ppt_x</p:attrName>
                                        </p:attrNameLst>
                                      </p:cBhvr>
                                      <p:tavLst>
                                        <p:tav tm="0">
                                          <p:val>
                                            <p:strVal val="#ppt_x+0.4"/>
                                          </p:val>
                                        </p:tav>
                                        <p:tav tm="100000">
                                          <p:val>
                                            <p:strVal val="#ppt_x-0.05"/>
                                          </p:val>
                                        </p:tav>
                                      </p:tavLst>
                                    </p:anim>
                                    <p:anim calcmode="lin" valueType="num">
                                      <p:cBhvr>
                                        <p:cTn id="42" dur="800" decel="100000" fill="hold"/>
                                        <p:tgtEl>
                                          <p:spTgt spid="2"/>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42891409-4F60-3745-8FC0-8818402073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eature-top">
            <a:extLst>
              <a:ext uri="{FF2B5EF4-FFF2-40B4-BE49-F238E27FC236}">
                <a16:creationId xmlns:a16="http://schemas.microsoft.com/office/drawing/2014/main" id="{01ED8BE6-907D-3E46-B6A3-8279DDE75F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3880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edge">
                                      <p:cBhvr>
                                        <p:cTn id="7" dur="2000"/>
                                        <p:tgtEl>
                                          <p:spTgt spid="1026"/>
                                        </p:tgtEl>
                                      </p:cBhvr>
                                    </p:animEffect>
                                  </p:childTnLst>
                                </p:cTn>
                              </p:par>
                              <p:par>
                                <p:cTn id="8" presetID="20" presetClass="entr" presetSubtype="0" fill="hold" nodeType="withEffect">
                                  <p:stCondLst>
                                    <p:cond delay="0"/>
                                  </p:stCondLst>
                                  <p:childTnLst>
                                    <p:set>
                                      <p:cBhvr>
                                        <p:cTn id="9" dur="1" fill="hold">
                                          <p:stCondLst>
                                            <p:cond delay="0"/>
                                          </p:stCondLst>
                                        </p:cTn>
                                        <p:tgtEl>
                                          <p:spTgt spid="1030"/>
                                        </p:tgtEl>
                                        <p:attrNameLst>
                                          <p:attrName>style.visibility</p:attrName>
                                        </p:attrNameLst>
                                      </p:cBhvr>
                                      <p:to>
                                        <p:strVal val="visible"/>
                                      </p:to>
                                    </p:set>
                                    <p:animEffect transition="in" filter="wedge">
                                      <p:cBhvr>
                                        <p:cTn id="10" dur="20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6" name="Rectangle 6">
            <a:extLst>
              <a:ext uri="{FF2B5EF4-FFF2-40B4-BE49-F238E27FC236}">
                <a16:creationId xmlns:a16="http://schemas.microsoft.com/office/drawing/2014/main" id="{5CE1B3AD-BE6D-0841-9A49-50DAA189B520}"/>
              </a:ext>
            </a:extLst>
          </p:cNvPr>
          <p:cNvSpPr>
            <a:spLocks noChangeArrowheads="1"/>
          </p:cNvSpPr>
          <p:nvPr/>
        </p:nvSpPr>
        <p:spPr bwMode="auto">
          <a:xfrm>
            <a:off x="1" y="5381020"/>
            <a:ext cx="12192000" cy="15696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None/>
            </a:pPr>
            <a:r>
              <a:rPr lang="en-US" altLang="en-US" b="1">
                <a:solidFill>
                  <a:srgbClr val="000000"/>
                </a:solidFill>
                <a:latin typeface="Times New Roman" panose="02020603050405020304" pitchFamily="18" charset="0"/>
                <a:cs typeface="Times New Roman" panose="02020603050405020304" pitchFamily="18" charset="0"/>
              </a:rPr>
              <a:t>Đại tướng:  </a:t>
            </a:r>
            <a:r>
              <a:rPr lang="en-US" altLang="en-US" b="1">
                <a:solidFill>
                  <a:srgbClr val="FF0066"/>
                </a:solidFill>
                <a:latin typeface="Times New Roman" panose="02020603050405020304" pitchFamily="18" charset="0"/>
                <a:cs typeface="Times New Roman" panose="02020603050405020304" pitchFamily="18" charset="0"/>
              </a:rPr>
              <a:t>VÕ NGUYÊN GIÁP</a:t>
            </a:r>
            <a:r>
              <a:rPr lang="en-US" altLang="en-US">
                <a:solidFill>
                  <a:srgbClr val="FF0066"/>
                </a:solidFill>
                <a:latin typeface="Times New Roman" panose="02020603050405020304" pitchFamily="18" charset="0"/>
                <a:cs typeface="Times New Roman" panose="02020603050405020304" pitchFamily="18" charset="0"/>
              </a:rPr>
              <a:t> </a:t>
            </a:r>
          </a:p>
          <a:p>
            <a:pPr algn="ctr" fontAlgn="base">
              <a:spcBef>
                <a:spcPct val="0"/>
              </a:spcBef>
              <a:spcAft>
                <a:spcPct val="0"/>
              </a:spcAft>
              <a:buNone/>
            </a:pPr>
            <a:r>
              <a:rPr lang="en-US" altLang="en-US" b="1" i="1">
                <a:solidFill>
                  <a:srgbClr val="0000FF"/>
                </a:solidFill>
                <a:latin typeface="Times New Roman" panose="02020603050405020304" pitchFamily="18" charset="0"/>
                <a:cs typeface="Times New Roman" panose="02020603050405020304" pitchFamily="18" charset="0"/>
              </a:rPr>
              <a:t>Phó thủ tướng Chính phủ kiêm Bộ trưởng Bộ Quốc phòng.</a:t>
            </a:r>
          </a:p>
          <a:p>
            <a:pPr algn="ctr" fontAlgn="base">
              <a:spcBef>
                <a:spcPct val="0"/>
              </a:spcBef>
              <a:spcAft>
                <a:spcPct val="0"/>
              </a:spcAft>
              <a:buNone/>
            </a:pPr>
            <a:r>
              <a:rPr lang="vi-VN" altLang="en-US" b="1">
                <a:solidFill>
                  <a:srgbClr val="000000"/>
                </a:solidFill>
                <a:latin typeface="Times New Roman" panose="02020603050405020304" pitchFamily="18" charset="0"/>
              </a:rPr>
              <a:t> </a:t>
            </a:r>
            <a:r>
              <a:rPr lang="en-US" altLang="en-US" b="1">
                <a:solidFill>
                  <a:srgbClr val="000000"/>
                </a:solidFill>
                <a:latin typeface="Times New Roman" panose="02020603050405020304" pitchFamily="18" charset="0"/>
              </a:rPr>
              <a:t>(</a:t>
            </a:r>
            <a:r>
              <a:rPr lang="en-US" altLang="en-US" b="1">
                <a:solidFill>
                  <a:srgbClr val="0000FF"/>
                </a:solidFill>
                <a:latin typeface="Times New Roman" panose="02020603050405020304" pitchFamily="18" charset="0"/>
              </a:rPr>
              <a:t>25/ 8/ 1911- </a:t>
            </a:r>
            <a:r>
              <a:rPr lang="vi-VN" altLang="en-US" b="1">
                <a:solidFill>
                  <a:srgbClr val="000000"/>
                </a:solidFill>
                <a:latin typeface="Times New Roman" panose="02020603050405020304" pitchFamily="18" charset="0"/>
              </a:rPr>
              <a:t>4</a:t>
            </a:r>
            <a:r>
              <a:rPr lang="en-US" altLang="en-US" b="1">
                <a:solidFill>
                  <a:srgbClr val="000000"/>
                </a:solidFill>
                <a:latin typeface="Times New Roman" panose="02020603050405020304" pitchFamily="18" charset="0"/>
              </a:rPr>
              <a:t>/</a:t>
            </a:r>
            <a:r>
              <a:rPr lang="vi-VN" altLang="en-US" b="1">
                <a:solidFill>
                  <a:srgbClr val="000000"/>
                </a:solidFill>
                <a:latin typeface="Times New Roman" panose="02020603050405020304" pitchFamily="18" charset="0"/>
              </a:rPr>
              <a:t>10 </a:t>
            </a:r>
            <a:r>
              <a:rPr lang="en-US" altLang="en-US" b="1">
                <a:solidFill>
                  <a:srgbClr val="000000"/>
                </a:solidFill>
                <a:latin typeface="Times New Roman" panose="02020603050405020304" pitchFamily="18" charset="0"/>
              </a:rPr>
              <a:t>/</a:t>
            </a:r>
            <a:r>
              <a:rPr lang="vi-VN" altLang="en-US" b="1">
                <a:solidFill>
                  <a:srgbClr val="000000"/>
                </a:solidFill>
                <a:latin typeface="Times New Roman" panose="02020603050405020304" pitchFamily="18" charset="0"/>
              </a:rPr>
              <a:t>2013</a:t>
            </a:r>
            <a:r>
              <a:rPr lang="en-US" altLang="en-US" b="1">
                <a:solidFill>
                  <a:srgbClr val="000000"/>
                </a:solidFill>
                <a:latin typeface="Times New Roman" panose="02020603050405020304" pitchFamily="18" charset="0"/>
              </a:rPr>
              <a:t>)</a:t>
            </a:r>
          </a:p>
        </p:txBody>
      </p:sp>
      <p:pic>
        <p:nvPicPr>
          <p:cNvPr id="3" name="Picture 2">
            <a:extLst>
              <a:ext uri="{FF2B5EF4-FFF2-40B4-BE49-F238E27FC236}">
                <a16:creationId xmlns:a16="http://schemas.microsoft.com/office/drawing/2014/main" id="{B47E321D-55CA-D041-B592-D9366D2ACD7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46038"/>
            <a:ext cx="6096000" cy="542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8312F7EE-28C5-A544-A411-732AAF99FC2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5876"/>
            <a:ext cx="6248400"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7286"/>
                                        </p:tgtEl>
                                        <p:attrNameLst>
                                          <p:attrName>style.visibility</p:attrName>
                                        </p:attrNameLst>
                                      </p:cBhvr>
                                      <p:to>
                                        <p:strVal val="visible"/>
                                      </p:to>
                                    </p:set>
                                    <p:anim calcmode="lin" valueType="num">
                                      <p:cBhvr>
                                        <p:cTn id="7" dur="1000" fill="hold"/>
                                        <p:tgtEl>
                                          <p:spTgt spid="97286"/>
                                        </p:tgtEl>
                                        <p:attrNameLst>
                                          <p:attrName>ppt_w</p:attrName>
                                        </p:attrNameLst>
                                      </p:cBhvr>
                                      <p:tavLst>
                                        <p:tav tm="0">
                                          <p:val>
                                            <p:strVal val="#ppt_w*0.70"/>
                                          </p:val>
                                        </p:tav>
                                        <p:tav tm="100000">
                                          <p:val>
                                            <p:strVal val="#ppt_w"/>
                                          </p:val>
                                        </p:tav>
                                      </p:tavLst>
                                    </p:anim>
                                    <p:anim calcmode="lin" valueType="num">
                                      <p:cBhvr>
                                        <p:cTn id="8" dur="1000" fill="hold"/>
                                        <p:tgtEl>
                                          <p:spTgt spid="97286"/>
                                        </p:tgtEl>
                                        <p:attrNameLst>
                                          <p:attrName>ppt_h</p:attrName>
                                        </p:attrNameLst>
                                      </p:cBhvr>
                                      <p:tavLst>
                                        <p:tav tm="0">
                                          <p:val>
                                            <p:strVal val="#ppt_h"/>
                                          </p:val>
                                        </p:tav>
                                        <p:tav tm="100000">
                                          <p:val>
                                            <p:strVal val="#ppt_h"/>
                                          </p:val>
                                        </p:tav>
                                      </p:tavLst>
                                    </p:anim>
                                    <p:animEffect transition="in" filter="fade">
                                      <p:cBhvr>
                                        <p:cTn id="9" dur="1000"/>
                                        <p:tgtEl>
                                          <p:spTgt spid="97286"/>
                                        </p:tgtEl>
                                      </p:cBhvr>
                                    </p:animEffect>
                                  </p:childTnLst>
                                </p:cTn>
                              </p:par>
                              <p:par>
                                <p:cTn id="10" presetID="55"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par>
                                <p:cTn id="15" presetID="55"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7" name="Picture 5">
            <a:extLst>
              <a:ext uri="{FF2B5EF4-FFF2-40B4-BE49-F238E27FC236}">
                <a16:creationId xmlns:a16="http://schemas.microsoft.com/office/drawing/2014/main" id="{3D910FDB-702B-6842-AE7D-B7C19EE763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172200" cy="3614734"/>
          </a:xfrm>
          <a:prstGeom prst="rect">
            <a:avLst/>
          </a:prstGeom>
          <a:noFill/>
          <a:extLst>
            <a:ext uri="{909E8E84-426E-40DD-AFC4-6F175D3DCCD1}">
              <a14:hiddenFill xmlns:a14="http://schemas.microsoft.com/office/drawing/2010/main">
                <a:solidFill>
                  <a:srgbClr val="FFFFFF"/>
                </a:solidFill>
              </a14:hiddenFill>
            </a:ext>
          </a:extLst>
        </p:spPr>
      </p:pic>
      <p:pic>
        <p:nvPicPr>
          <p:cNvPr id="59398" name="Picture 6">
            <a:extLst>
              <a:ext uri="{FF2B5EF4-FFF2-40B4-BE49-F238E27FC236}">
                <a16:creationId xmlns:a16="http://schemas.microsoft.com/office/drawing/2014/main" id="{C25D9914-5A94-554F-8A8D-C2DC9D09FB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7131" y="0"/>
            <a:ext cx="6004869" cy="3657600"/>
          </a:xfrm>
          <a:prstGeom prst="rect">
            <a:avLst/>
          </a:prstGeom>
          <a:noFill/>
          <a:extLst>
            <a:ext uri="{909E8E84-426E-40DD-AFC4-6F175D3DCCD1}">
              <a14:hiddenFill xmlns:a14="http://schemas.microsoft.com/office/drawing/2010/main">
                <a:solidFill>
                  <a:srgbClr val="FFFFFF"/>
                </a:solidFill>
              </a14:hiddenFill>
            </a:ext>
          </a:extLst>
        </p:spPr>
      </p:pic>
      <p:pic>
        <p:nvPicPr>
          <p:cNvPr id="59399" name="Picture 7">
            <a:extLst>
              <a:ext uri="{FF2B5EF4-FFF2-40B4-BE49-F238E27FC236}">
                <a16:creationId xmlns:a16="http://schemas.microsoft.com/office/drawing/2014/main" id="{00085787-D4C3-6C43-B0D4-BDBA1CC4AA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81413"/>
            <a:ext cx="6172200" cy="317658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E99E483-FF68-8945-A8F3-CC9A54EE53EB}"/>
              </a:ext>
            </a:extLst>
          </p:cNvPr>
          <p:cNvPicPr>
            <a:picLocks noChangeAspect="1"/>
          </p:cNvPicPr>
          <p:nvPr/>
        </p:nvPicPr>
        <p:blipFill>
          <a:blip r:embed="rId5"/>
          <a:stretch>
            <a:fillRect/>
          </a:stretch>
        </p:blipFill>
        <p:spPr>
          <a:xfrm>
            <a:off x="6187131" y="3614735"/>
            <a:ext cx="6004868" cy="3243266"/>
          </a:xfrm>
          <a:prstGeom prst="rect">
            <a:avLst/>
          </a:prstGeom>
        </p:spPr>
      </p:pic>
      <p:sp>
        <p:nvSpPr>
          <p:cNvPr id="2" name="Rectangle 1">
            <a:extLst>
              <a:ext uri="{FF2B5EF4-FFF2-40B4-BE49-F238E27FC236}">
                <a16:creationId xmlns:a16="http://schemas.microsoft.com/office/drawing/2014/main" id="{4A9FC9A2-72DC-F54A-B362-7A8668B5BC8A}"/>
              </a:ext>
            </a:extLst>
          </p:cNvPr>
          <p:cNvSpPr/>
          <p:nvPr/>
        </p:nvSpPr>
        <p:spPr>
          <a:xfrm>
            <a:off x="0" y="3227069"/>
            <a:ext cx="12191999" cy="49244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2600" dirty="0" err="1">
                <a:latin typeface="Times New Roman" panose="02020603050405020304" pitchFamily="18" charset="0"/>
                <a:cs typeface="Times New Roman" panose="02020603050405020304" pitchFamily="18" charset="0"/>
              </a:rPr>
              <a:t>Đội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Việt</a:t>
            </a:r>
            <a:r>
              <a:rPr lang="en-US" sz="2600" dirty="0">
                <a:latin typeface="Times New Roman" panose="02020603050405020304" pitchFamily="18" charset="0"/>
                <a:cs typeface="Times New Roman" panose="02020603050405020304" pitchFamily="18" charset="0"/>
              </a:rPr>
              <a:t> Nam </a:t>
            </a:r>
            <a:r>
              <a:rPr lang="en-US" sz="2600" dirty="0" err="1">
                <a:latin typeface="Times New Roman" panose="02020603050405020304" pitchFamily="18" charset="0"/>
                <a:cs typeface="Times New Roman" panose="02020603050405020304" pitchFamily="18" charset="0"/>
              </a:rPr>
              <a:t>Tuyên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truyền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phóng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Việt</a:t>
            </a:r>
            <a:r>
              <a:rPr lang="en-US" sz="2600" dirty="0">
                <a:latin typeface="Times New Roman" panose="02020603050405020304" pitchFamily="18" charset="0"/>
                <a:cs typeface="Times New Roman" panose="02020603050405020304" pitchFamily="18" charset="0"/>
              </a:rPr>
              <a:t> Nam</a:t>
            </a:r>
            <a:endParaRPr lang="en-VN" sz="26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9397"/>
                                        </p:tgtEl>
                                        <p:attrNameLst>
                                          <p:attrName>style.visibility</p:attrName>
                                        </p:attrNameLst>
                                      </p:cBhvr>
                                      <p:to>
                                        <p:strVal val="visible"/>
                                      </p:to>
                                    </p:set>
                                    <p:anim calcmode="lin" valueType="num">
                                      <p:cBhvr>
                                        <p:cTn id="7" dur="1000" fill="hold"/>
                                        <p:tgtEl>
                                          <p:spTgt spid="59397"/>
                                        </p:tgtEl>
                                        <p:attrNameLst>
                                          <p:attrName>ppt_w</p:attrName>
                                        </p:attrNameLst>
                                      </p:cBhvr>
                                      <p:tavLst>
                                        <p:tav tm="0">
                                          <p:val>
                                            <p:strVal val="#ppt_w*0.70"/>
                                          </p:val>
                                        </p:tav>
                                        <p:tav tm="100000">
                                          <p:val>
                                            <p:strVal val="#ppt_w"/>
                                          </p:val>
                                        </p:tav>
                                      </p:tavLst>
                                    </p:anim>
                                    <p:anim calcmode="lin" valueType="num">
                                      <p:cBhvr>
                                        <p:cTn id="8" dur="1000" fill="hold"/>
                                        <p:tgtEl>
                                          <p:spTgt spid="59397"/>
                                        </p:tgtEl>
                                        <p:attrNameLst>
                                          <p:attrName>ppt_h</p:attrName>
                                        </p:attrNameLst>
                                      </p:cBhvr>
                                      <p:tavLst>
                                        <p:tav tm="0">
                                          <p:val>
                                            <p:strVal val="#ppt_h"/>
                                          </p:val>
                                        </p:tav>
                                        <p:tav tm="100000">
                                          <p:val>
                                            <p:strVal val="#ppt_h"/>
                                          </p:val>
                                        </p:tav>
                                      </p:tavLst>
                                    </p:anim>
                                    <p:animEffect transition="in" filter="fade">
                                      <p:cBhvr>
                                        <p:cTn id="9" dur="1000"/>
                                        <p:tgtEl>
                                          <p:spTgt spid="59397"/>
                                        </p:tgtEl>
                                      </p:cBhvr>
                                    </p:animEffect>
                                  </p:childTnLst>
                                </p:cTn>
                              </p:par>
                              <p:par>
                                <p:cTn id="10" presetID="55" presetClass="entr" presetSubtype="0" fill="hold" nodeType="withEffect">
                                  <p:stCondLst>
                                    <p:cond delay="0"/>
                                  </p:stCondLst>
                                  <p:childTnLst>
                                    <p:set>
                                      <p:cBhvr>
                                        <p:cTn id="11" dur="1" fill="hold">
                                          <p:stCondLst>
                                            <p:cond delay="0"/>
                                          </p:stCondLst>
                                        </p:cTn>
                                        <p:tgtEl>
                                          <p:spTgt spid="59398"/>
                                        </p:tgtEl>
                                        <p:attrNameLst>
                                          <p:attrName>style.visibility</p:attrName>
                                        </p:attrNameLst>
                                      </p:cBhvr>
                                      <p:to>
                                        <p:strVal val="visible"/>
                                      </p:to>
                                    </p:set>
                                    <p:anim calcmode="lin" valueType="num">
                                      <p:cBhvr>
                                        <p:cTn id="12" dur="1000" fill="hold"/>
                                        <p:tgtEl>
                                          <p:spTgt spid="59398"/>
                                        </p:tgtEl>
                                        <p:attrNameLst>
                                          <p:attrName>ppt_w</p:attrName>
                                        </p:attrNameLst>
                                      </p:cBhvr>
                                      <p:tavLst>
                                        <p:tav tm="0">
                                          <p:val>
                                            <p:strVal val="#ppt_w*0.70"/>
                                          </p:val>
                                        </p:tav>
                                        <p:tav tm="100000">
                                          <p:val>
                                            <p:strVal val="#ppt_w"/>
                                          </p:val>
                                        </p:tav>
                                      </p:tavLst>
                                    </p:anim>
                                    <p:anim calcmode="lin" valueType="num">
                                      <p:cBhvr>
                                        <p:cTn id="13" dur="1000" fill="hold"/>
                                        <p:tgtEl>
                                          <p:spTgt spid="59398"/>
                                        </p:tgtEl>
                                        <p:attrNameLst>
                                          <p:attrName>ppt_h</p:attrName>
                                        </p:attrNameLst>
                                      </p:cBhvr>
                                      <p:tavLst>
                                        <p:tav tm="0">
                                          <p:val>
                                            <p:strVal val="#ppt_h"/>
                                          </p:val>
                                        </p:tav>
                                        <p:tav tm="100000">
                                          <p:val>
                                            <p:strVal val="#ppt_h"/>
                                          </p:val>
                                        </p:tav>
                                      </p:tavLst>
                                    </p:anim>
                                    <p:animEffect transition="in" filter="fade">
                                      <p:cBhvr>
                                        <p:cTn id="14" dur="1000"/>
                                        <p:tgtEl>
                                          <p:spTgt spid="59398"/>
                                        </p:tgtEl>
                                      </p:cBhvr>
                                    </p:animEffect>
                                  </p:childTnLst>
                                </p:cTn>
                              </p:par>
                              <p:par>
                                <p:cTn id="15" presetID="55" presetClass="entr" presetSubtype="0" fill="hold" nodeType="withEffect">
                                  <p:stCondLst>
                                    <p:cond delay="0"/>
                                  </p:stCondLst>
                                  <p:childTnLst>
                                    <p:set>
                                      <p:cBhvr>
                                        <p:cTn id="16" dur="1" fill="hold">
                                          <p:stCondLst>
                                            <p:cond delay="0"/>
                                          </p:stCondLst>
                                        </p:cTn>
                                        <p:tgtEl>
                                          <p:spTgt spid="59399"/>
                                        </p:tgtEl>
                                        <p:attrNameLst>
                                          <p:attrName>style.visibility</p:attrName>
                                        </p:attrNameLst>
                                      </p:cBhvr>
                                      <p:to>
                                        <p:strVal val="visible"/>
                                      </p:to>
                                    </p:set>
                                    <p:anim calcmode="lin" valueType="num">
                                      <p:cBhvr>
                                        <p:cTn id="17" dur="1000" fill="hold"/>
                                        <p:tgtEl>
                                          <p:spTgt spid="59399"/>
                                        </p:tgtEl>
                                        <p:attrNameLst>
                                          <p:attrName>ppt_w</p:attrName>
                                        </p:attrNameLst>
                                      </p:cBhvr>
                                      <p:tavLst>
                                        <p:tav tm="0">
                                          <p:val>
                                            <p:strVal val="#ppt_w*0.70"/>
                                          </p:val>
                                        </p:tav>
                                        <p:tav tm="100000">
                                          <p:val>
                                            <p:strVal val="#ppt_w"/>
                                          </p:val>
                                        </p:tav>
                                      </p:tavLst>
                                    </p:anim>
                                    <p:anim calcmode="lin" valueType="num">
                                      <p:cBhvr>
                                        <p:cTn id="18" dur="1000" fill="hold"/>
                                        <p:tgtEl>
                                          <p:spTgt spid="59399"/>
                                        </p:tgtEl>
                                        <p:attrNameLst>
                                          <p:attrName>ppt_h</p:attrName>
                                        </p:attrNameLst>
                                      </p:cBhvr>
                                      <p:tavLst>
                                        <p:tav tm="0">
                                          <p:val>
                                            <p:strVal val="#ppt_h"/>
                                          </p:val>
                                        </p:tav>
                                        <p:tav tm="100000">
                                          <p:val>
                                            <p:strVal val="#ppt_h"/>
                                          </p:val>
                                        </p:tav>
                                      </p:tavLst>
                                    </p:anim>
                                    <p:animEffect transition="in" filter="fade">
                                      <p:cBhvr>
                                        <p:cTn id="19" dur="1000"/>
                                        <p:tgtEl>
                                          <p:spTgt spid="59399"/>
                                        </p:tgtEl>
                                      </p:cBhvr>
                                    </p:animEffect>
                                  </p:childTnLst>
                                </p:cTn>
                              </p:par>
                              <p:par>
                                <p:cTn id="20" presetID="55"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strVal val="#ppt_w*0.70"/>
                                          </p:val>
                                        </p:tav>
                                        <p:tav tm="100000">
                                          <p:val>
                                            <p:strVal val="#ppt_w"/>
                                          </p:val>
                                        </p:tav>
                                      </p:tavLst>
                                    </p:anim>
                                    <p:anim calcmode="lin" valueType="num">
                                      <p:cBhvr>
                                        <p:cTn id="23" dur="1000" fill="hold"/>
                                        <p:tgtEl>
                                          <p:spTgt spid="7"/>
                                        </p:tgtEl>
                                        <p:attrNameLst>
                                          <p:attrName>ppt_h</p:attrName>
                                        </p:attrNameLst>
                                      </p:cBhvr>
                                      <p:tavLst>
                                        <p:tav tm="0">
                                          <p:val>
                                            <p:strVal val="#ppt_h"/>
                                          </p:val>
                                        </p:tav>
                                        <p:tav tm="100000">
                                          <p:val>
                                            <p:strVal val="#ppt_h"/>
                                          </p:val>
                                        </p:tav>
                                      </p:tavLst>
                                    </p:anim>
                                    <p:animEffect transition="in" filter="fade">
                                      <p:cBhvr>
                                        <p:cTn id="24" dur="1000"/>
                                        <p:tgtEl>
                                          <p:spTgt spid="7"/>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000" fill="hold"/>
                                        <p:tgtEl>
                                          <p:spTgt spid="2"/>
                                        </p:tgtEl>
                                        <p:attrNameLst>
                                          <p:attrName>ppt_w</p:attrName>
                                        </p:attrNameLst>
                                      </p:cBhvr>
                                      <p:tavLst>
                                        <p:tav tm="0">
                                          <p:val>
                                            <p:strVal val="#ppt_w*0.70"/>
                                          </p:val>
                                        </p:tav>
                                        <p:tav tm="100000">
                                          <p:val>
                                            <p:strVal val="#ppt_w"/>
                                          </p:val>
                                        </p:tav>
                                      </p:tavLst>
                                    </p:anim>
                                    <p:anim calcmode="lin" valueType="num">
                                      <p:cBhvr>
                                        <p:cTn id="28" dur="1000" fill="hold"/>
                                        <p:tgtEl>
                                          <p:spTgt spid="2"/>
                                        </p:tgtEl>
                                        <p:attrNameLst>
                                          <p:attrName>ppt_h</p:attrName>
                                        </p:attrNameLst>
                                      </p:cBhvr>
                                      <p:tavLst>
                                        <p:tav tm="0">
                                          <p:val>
                                            <p:strVal val="#ppt_h"/>
                                          </p:val>
                                        </p:tav>
                                        <p:tav tm="100000">
                                          <p:val>
                                            <p:strVal val="#ppt_h"/>
                                          </p:val>
                                        </p:tav>
                                      </p:tavLst>
                                    </p:anim>
                                    <p:animEffect transition="in" filter="fade">
                                      <p:cBhvr>
                                        <p:cTn id="2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634109E2-AA11-2C41-84FB-870F1AAD01E9}"/>
              </a:ext>
            </a:extLst>
          </p:cNvPr>
          <p:cNvGrpSpPr/>
          <p:nvPr/>
        </p:nvGrpSpPr>
        <p:grpSpPr>
          <a:xfrm>
            <a:off x="0" y="1823130"/>
            <a:ext cx="4072262" cy="1605870"/>
            <a:chOff x="0" y="1823130"/>
            <a:chExt cx="4072262" cy="1605870"/>
          </a:xfrm>
        </p:grpSpPr>
        <p:sp>
          <p:nvSpPr>
            <p:cNvPr id="3" name="Rectangle 2">
              <a:extLst>
                <a:ext uri="{FF2B5EF4-FFF2-40B4-BE49-F238E27FC236}">
                  <a16:creationId xmlns:a16="http://schemas.microsoft.com/office/drawing/2014/main" id="{D2E11190-6FA8-264A-A744-A73525CF43FA}"/>
                </a:ext>
              </a:extLst>
            </p:cNvPr>
            <p:cNvSpPr/>
            <p:nvPr/>
          </p:nvSpPr>
          <p:spPr>
            <a:xfrm>
              <a:off x="0" y="1871663"/>
              <a:ext cx="4072262" cy="1557337"/>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800">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2833B05C-472D-474D-8B62-453DAB725132}"/>
                </a:ext>
              </a:extLst>
            </p:cNvPr>
            <p:cNvSpPr/>
            <p:nvPr/>
          </p:nvSpPr>
          <p:spPr>
            <a:xfrm>
              <a:off x="102393" y="1823130"/>
              <a:ext cx="3488533" cy="1600438"/>
            </a:xfrm>
            <a:prstGeom prst="rect">
              <a:avLst/>
            </a:prstGeom>
          </p:spPr>
          <p:txBody>
            <a:bodyPr wrap="square">
              <a:spAutoFit/>
            </a:bodyPr>
            <a:lstStyle/>
            <a:p>
              <a:pPr algn="ctr" fontAlgn="base">
                <a:spcBef>
                  <a:spcPct val="50000"/>
                </a:spcBef>
                <a:spcAft>
                  <a:spcPct val="0"/>
                </a:spcAft>
              </a:pPr>
              <a:r>
                <a:rPr lang="en-US" altLang="en-US" sz="2800" b="1" dirty="0">
                  <a:solidFill>
                    <a:srgbClr val="C00000"/>
                  </a:solidFill>
                  <a:latin typeface="Times New Roman" panose="02020603050405020304" pitchFamily="18" charset="0"/>
                  <a:cs typeface="Times New Roman" panose="02020603050405020304" pitchFamily="18" charset="0"/>
                </a:rPr>
                <a:t>(</a:t>
              </a:r>
              <a:r>
                <a:rPr lang="en-US" altLang="en-US" sz="2800" b="1" dirty="0" err="1">
                  <a:solidFill>
                    <a:srgbClr val="C00000"/>
                  </a:solidFill>
                  <a:latin typeface="Times New Roman" panose="02020603050405020304" pitchFamily="18" charset="0"/>
                  <a:cs typeface="Times New Roman" panose="02020603050405020304" pitchFamily="18" charset="0"/>
                </a:rPr>
                <a:t>Hội</a:t>
              </a:r>
              <a:r>
                <a:rPr lang="en-US" altLang="en-US" sz="2800" b="1" dirty="0">
                  <a:solidFill>
                    <a:srgbClr val="C00000"/>
                  </a:solidFill>
                  <a:latin typeface="Times New Roman" panose="02020603050405020304" pitchFamily="18" charset="0"/>
                  <a:cs typeface="Times New Roman" panose="02020603050405020304" pitchFamily="18" charset="0"/>
                </a:rPr>
                <a:t> </a:t>
              </a:r>
              <a:r>
                <a:rPr lang="en-US" altLang="en-US" sz="2800" b="1" dirty="0" err="1">
                  <a:solidFill>
                    <a:srgbClr val="C00000"/>
                  </a:solidFill>
                  <a:latin typeface="Times New Roman" panose="02020603050405020304" pitchFamily="18" charset="0"/>
                  <a:cs typeface="Times New Roman" panose="02020603050405020304" pitchFamily="18" charset="0"/>
                </a:rPr>
                <a:t>cứu</a:t>
              </a:r>
              <a:r>
                <a:rPr lang="en-US" altLang="en-US" sz="2800" b="1" dirty="0">
                  <a:solidFill>
                    <a:srgbClr val="C00000"/>
                  </a:solidFill>
                  <a:latin typeface="Times New Roman" panose="02020603050405020304" pitchFamily="18" charset="0"/>
                  <a:cs typeface="Times New Roman" panose="02020603050405020304" pitchFamily="18" charset="0"/>
                </a:rPr>
                <a:t> </a:t>
              </a:r>
              <a:r>
                <a:rPr lang="en-US" altLang="en-US" sz="2800" b="1" dirty="0" err="1">
                  <a:solidFill>
                    <a:srgbClr val="C00000"/>
                  </a:solidFill>
                  <a:latin typeface="Times New Roman" panose="02020603050405020304" pitchFamily="18" charset="0"/>
                  <a:cs typeface="Times New Roman" panose="02020603050405020304" pitchFamily="18" charset="0"/>
                </a:rPr>
                <a:t>quốc</a:t>
              </a:r>
              <a:r>
                <a:rPr lang="en-US" altLang="en-US" sz="2800" b="1" dirty="0">
                  <a:solidFill>
                    <a:srgbClr val="C00000"/>
                  </a:solidFill>
                  <a:latin typeface="Times New Roman" panose="02020603050405020304" pitchFamily="18" charset="0"/>
                  <a:cs typeface="Times New Roman" panose="02020603050405020304" pitchFamily="18" charset="0"/>
                </a:rPr>
                <a:t>)</a:t>
              </a:r>
            </a:p>
            <a:p>
              <a:pPr algn="ctr" fontAlgn="base">
                <a:spcBef>
                  <a:spcPct val="50000"/>
                </a:spcBef>
                <a:spcAft>
                  <a:spcPct val="0"/>
                </a:spcAft>
              </a:pPr>
              <a:r>
                <a:rPr lang="en-US" altLang="en-US" sz="2800" b="1" dirty="0">
                  <a:solidFill>
                    <a:srgbClr val="0070C0"/>
                  </a:solidFill>
                  <a:latin typeface="Times New Roman" panose="02020603050405020304" pitchFamily="18" charset="0"/>
                  <a:cs typeface="Times New Roman" panose="02020603050405020304" pitchFamily="18" charset="0"/>
                </a:rPr>
                <a:t>Theo </a:t>
              </a:r>
              <a:r>
                <a:rPr lang="en-US" altLang="en-US" sz="2800" b="1" dirty="0" err="1">
                  <a:solidFill>
                    <a:srgbClr val="0070C0"/>
                  </a:solidFill>
                  <a:latin typeface="Times New Roman" panose="02020603050405020304" pitchFamily="18" charset="0"/>
                  <a:cs typeface="Times New Roman" panose="02020603050405020304" pitchFamily="18" charset="0"/>
                </a:rPr>
                <a:t>thành</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phần</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giai</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cấp</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nghề</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nghiệp</a:t>
              </a:r>
              <a:endParaRPr lang="en-US" altLang="en-US" sz="2800" b="1" dirty="0">
                <a:solidFill>
                  <a:srgbClr val="0070C0"/>
                </a:solidFill>
                <a:latin typeface="Times New Roman" panose="02020603050405020304" pitchFamily="18" charset="0"/>
                <a:cs typeface="Times New Roman" panose="02020603050405020304" pitchFamily="18" charset="0"/>
              </a:endParaRPr>
            </a:p>
          </p:txBody>
        </p:sp>
      </p:grpSp>
      <p:grpSp>
        <p:nvGrpSpPr>
          <p:cNvPr id="24" name="Group 23">
            <a:extLst>
              <a:ext uri="{FF2B5EF4-FFF2-40B4-BE49-F238E27FC236}">
                <a16:creationId xmlns:a16="http://schemas.microsoft.com/office/drawing/2014/main" id="{8DB93964-0395-4741-9283-F9F9D3E46B0A}"/>
              </a:ext>
            </a:extLst>
          </p:cNvPr>
          <p:cNvGrpSpPr/>
          <p:nvPr/>
        </p:nvGrpSpPr>
        <p:grpSpPr>
          <a:xfrm>
            <a:off x="4072262" y="1871661"/>
            <a:ext cx="4462781" cy="1557337"/>
            <a:chOff x="4072262" y="1871661"/>
            <a:chExt cx="4462781" cy="1557337"/>
          </a:xfrm>
        </p:grpSpPr>
        <p:sp>
          <p:nvSpPr>
            <p:cNvPr id="4" name="Rectangle 3">
              <a:extLst>
                <a:ext uri="{FF2B5EF4-FFF2-40B4-BE49-F238E27FC236}">
                  <a16:creationId xmlns:a16="http://schemas.microsoft.com/office/drawing/2014/main" id="{CB51302A-ABD9-4A41-A167-F34C62EC93EF}"/>
                </a:ext>
              </a:extLst>
            </p:cNvPr>
            <p:cNvSpPr/>
            <p:nvPr/>
          </p:nvSpPr>
          <p:spPr>
            <a:xfrm>
              <a:off x="4072262" y="1871661"/>
              <a:ext cx="4462781" cy="155733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80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8DB3285B-A134-2840-94FD-C4F3F7887040}"/>
                </a:ext>
              </a:extLst>
            </p:cNvPr>
            <p:cNvSpPr/>
            <p:nvPr/>
          </p:nvSpPr>
          <p:spPr>
            <a:xfrm>
              <a:off x="4328084" y="1889149"/>
              <a:ext cx="3816440" cy="1169551"/>
            </a:xfrm>
            <a:prstGeom prst="rect">
              <a:avLst/>
            </a:prstGeom>
          </p:spPr>
          <p:txBody>
            <a:bodyPr wrap="square">
              <a:spAutoFit/>
            </a:bodyPr>
            <a:lstStyle/>
            <a:p>
              <a:pPr lvl="0" algn="ctr" fontAlgn="base">
                <a:spcBef>
                  <a:spcPct val="50000"/>
                </a:spcBef>
                <a:spcAft>
                  <a:spcPct val="0"/>
                </a:spcAft>
              </a:pPr>
              <a:r>
                <a:rPr lang="en-US" altLang="en-US" sz="2800" b="1" dirty="0">
                  <a:solidFill>
                    <a:srgbClr val="C00000"/>
                  </a:solidFill>
                  <a:latin typeface="Times New Roman" panose="02020603050405020304" pitchFamily="18" charset="0"/>
                  <a:cs typeface="Times New Roman" panose="02020603050405020304" pitchFamily="18" charset="0"/>
                </a:rPr>
                <a:t>(</a:t>
              </a:r>
              <a:r>
                <a:rPr lang="en-US" altLang="en-US" sz="2800" b="1" dirty="0" err="1">
                  <a:solidFill>
                    <a:srgbClr val="C00000"/>
                  </a:solidFill>
                  <a:latin typeface="Times New Roman" panose="02020603050405020304" pitchFamily="18" charset="0"/>
                  <a:cs typeface="Times New Roman" panose="02020603050405020304" pitchFamily="18" charset="0"/>
                </a:rPr>
                <a:t>Hội</a:t>
              </a:r>
              <a:r>
                <a:rPr lang="en-US" altLang="en-US" sz="2800" b="1" dirty="0">
                  <a:solidFill>
                    <a:srgbClr val="C00000"/>
                  </a:solidFill>
                  <a:latin typeface="Times New Roman" panose="02020603050405020304" pitchFamily="18" charset="0"/>
                  <a:cs typeface="Times New Roman" panose="02020603050405020304" pitchFamily="18" charset="0"/>
                </a:rPr>
                <a:t> </a:t>
              </a:r>
              <a:r>
                <a:rPr lang="en-US" altLang="en-US" sz="2800" b="1" dirty="0" err="1">
                  <a:solidFill>
                    <a:srgbClr val="C00000"/>
                  </a:solidFill>
                  <a:latin typeface="Times New Roman" panose="02020603050405020304" pitchFamily="18" charset="0"/>
                  <a:cs typeface="Times New Roman" panose="02020603050405020304" pitchFamily="18" charset="0"/>
                </a:rPr>
                <a:t>cứu</a:t>
              </a:r>
              <a:r>
                <a:rPr lang="en-US" altLang="en-US" sz="2800" b="1" dirty="0">
                  <a:solidFill>
                    <a:srgbClr val="C00000"/>
                  </a:solidFill>
                  <a:latin typeface="Times New Roman" panose="02020603050405020304" pitchFamily="18" charset="0"/>
                  <a:cs typeface="Times New Roman" panose="02020603050405020304" pitchFamily="18" charset="0"/>
                </a:rPr>
                <a:t> </a:t>
              </a:r>
              <a:r>
                <a:rPr lang="en-US" altLang="en-US" sz="2800" b="1" dirty="0" err="1">
                  <a:solidFill>
                    <a:srgbClr val="C00000"/>
                  </a:solidFill>
                  <a:latin typeface="Times New Roman" panose="02020603050405020304" pitchFamily="18" charset="0"/>
                  <a:cs typeface="Times New Roman" panose="02020603050405020304" pitchFamily="18" charset="0"/>
                </a:rPr>
                <a:t>quốc</a:t>
              </a:r>
              <a:r>
                <a:rPr lang="en-US" altLang="en-US" sz="2800" b="1" dirty="0">
                  <a:solidFill>
                    <a:srgbClr val="C00000"/>
                  </a:solidFill>
                  <a:latin typeface="Times New Roman" panose="02020603050405020304" pitchFamily="18" charset="0"/>
                  <a:cs typeface="Times New Roman" panose="02020603050405020304" pitchFamily="18" charset="0"/>
                </a:rPr>
                <a:t>)</a:t>
              </a:r>
            </a:p>
            <a:p>
              <a:pPr lvl="0" algn="ctr" fontAlgn="base">
                <a:spcBef>
                  <a:spcPct val="50000"/>
                </a:spcBef>
                <a:spcAft>
                  <a:spcPct val="0"/>
                </a:spcAft>
              </a:pPr>
              <a:r>
                <a:rPr lang="en-US" altLang="en-US" sz="2800" b="1" dirty="0">
                  <a:solidFill>
                    <a:srgbClr val="0070C0"/>
                  </a:solidFill>
                  <a:latin typeface="Times New Roman" panose="02020603050405020304" pitchFamily="18" charset="0"/>
                  <a:cs typeface="Times New Roman" panose="02020603050405020304" pitchFamily="18" charset="0"/>
                </a:rPr>
                <a:t>Theo </a:t>
              </a:r>
              <a:r>
                <a:rPr lang="en-US" altLang="en-US" sz="2800" b="1" dirty="0" err="1">
                  <a:solidFill>
                    <a:srgbClr val="0070C0"/>
                  </a:solidFill>
                  <a:latin typeface="Times New Roman" panose="02020603050405020304" pitchFamily="18" charset="0"/>
                  <a:cs typeface="Times New Roman" panose="02020603050405020304" pitchFamily="18" charset="0"/>
                </a:rPr>
                <a:t>lứa</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tuổi</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giới</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tính</a:t>
              </a:r>
              <a:endParaRPr lang="en-US" altLang="en-US" sz="2800" b="1" dirty="0">
                <a:solidFill>
                  <a:srgbClr val="0070C0"/>
                </a:solidFill>
                <a:latin typeface="Times New Roman" panose="02020603050405020304" pitchFamily="18" charset="0"/>
                <a:cs typeface="Times New Roman" panose="02020603050405020304" pitchFamily="18" charset="0"/>
              </a:endParaRPr>
            </a:p>
          </p:txBody>
        </p:sp>
      </p:grpSp>
      <p:grpSp>
        <p:nvGrpSpPr>
          <p:cNvPr id="22" name="Group 21">
            <a:extLst>
              <a:ext uri="{FF2B5EF4-FFF2-40B4-BE49-F238E27FC236}">
                <a16:creationId xmlns:a16="http://schemas.microsoft.com/office/drawing/2014/main" id="{F405B68E-8C63-8341-9947-C27FE905D5F2}"/>
              </a:ext>
            </a:extLst>
          </p:cNvPr>
          <p:cNvGrpSpPr/>
          <p:nvPr/>
        </p:nvGrpSpPr>
        <p:grpSpPr>
          <a:xfrm>
            <a:off x="8553776" y="1849485"/>
            <a:ext cx="3628699" cy="1600438"/>
            <a:chOff x="8553776" y="1849485"/>
            <a:chExt cx="3628699" cy="1600438"/>
          </a:xfrm>
        </p:grpSpPr>
        <p:sp>
          <p:nvSpPr>
            <p:cNvPr id="5" name="Rectangle 4">
              <a:extLst>
                <a:ext uri="{FF2B5EF4-FFF2-40B4-BE49-F238E27FC236}">
                  <a16:creationId xmlns:a16="http://schemas.microsoft.com/office/drawing/2014/main" id="{8D6F93F8-8BA6-BB43-BCBD-30BD71230AD0}"/>
                </a:ext>
              </a:extLst>
            </p:cNvPr>
            <p:cNvSpPr/>
            <p:nvPr/>
          </p:nvSpPr>
          <p:spPr>
            <a:xfrm>
              <a:off x="8553776" y="1871661"/>
              <a:ext cx="3628699" cy="15573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80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89C39F32-EC05-CB4F-B05A-46D1B2008C8E}"/>
                </a:ext>
              </a:extLst>
            </p:cNvPr>
            <p:cNvSpPr/>
            <p:nvPr/>
          </p:nvSpPr>
          <p:spPr>
            <a:xfrm>
              <a:off x="8905875" y="1849485"/>
              <a:ext cx="3128962" cy="1600438"/>
            </a:xfrm>
            <a:prstGeom prst="rect">
              <a:avLst/>
            </a:prstGeom>
          </p:spPr>
          <p:txBody>
            <a:bodyPr wrap="square">
              <a:spAutoFit/>
            </a:bodyPr>
            <a:lstStyle/>
            <a:p>
              <a:pPr algn="ctr" fontAlgn="base">
                <a:spcBef>
                  <a:spcPct val="50000"/>
                </a:spcBef>
                <a:spcAft>
                  <a:spcPct val="0"/>
                </a:spcAft>
              </a:pPr>
              <a:r>
                <a:rPr lang="en-US" altLang="en-US" sz="2800" b="1" dirty="0">
                  <a:solidFill>
                    <a:srgbClr val="C00000"/>
                  </a:solidFill>
                  <a:latin typeface="Times New Roman" panose="02020603050405020304" pitchFamily="18" charset="0"/>
                  <a:cs typeface="Times New Roman" panose="02020603050405020304" pitchFamily="18" charset="0"/>
                </a:rPr>
                <a:t>(</a:t>
              </a:r>
              <a:r>
                <a:rPr lang="en-US" altLang="en-US" sz="2800" b="1" dirty="0" err="1">
                  <a:solidFill>
                    <a:srgbClr val="C00000"/>
                  </a:solidFill>
                  <a:latin typeface="Times New Roman" panose="02020603050405020304" pitchFamily="18" charset="0"/>
                  <a:cs typeface="Times New Roman" panose="02020603050405020304" pitchFamily="18" charset="0"/>
                </a:rPr>
                <a:t>Hội</a:t>
              </a:r>
              <a:r>
                <a:rPr lang="en-US" altLang="en-US" sz="2800" b="1" dirty="0">
                  <a:solidFill>
                    <a:srgbClr val="C00000"/>
                  </a:solidFill>
                  <a:latin typeface="Times New Roman" panose="02020603050405020304" pitchFamily="18" charset="0"/>
                  <a:cs typeface="Times New Roman" panose="02020603050405020304" pitchFamily="18" charset="0"/>
                </a:rPr>
                <a:t> </a:t>
              </a:r>
              <a:r>
                <a:rPr lang="en-US" altLang="en-US" sz="2800" b="1" dirty="0" err="1">
                  <a:solidFill>
                    <a:srgbClr val="C00000"/>
                  </a:solidFill>
                  <a:latin typeface="Times New Roman" panose="02020603050405020304" pitchFamily="18" charset="0"/>
                  <a:cs typeface="Times New Roman" panose="02020603050405020304" pitchFamily="18" charset="0"/>
                </a:rPr>
                <a:t>cứu</a:t>
              </a:r>
              <a:r>
                <a:rPr lang="en-US" altLang="en-US" sz="2800" b="1" dirty="0">
                  <a:solidFill>
                    <a:srgbClr val="C00000"/>
                  </a:solidFill>
                  <a:latin typeface="Times New Roman" panose="02020603050405020304" pitchFamily="18" charset="0"/>
                  <a:cs typeface="Times New Roman" panose="02020603050405020304" pitchFamily="18" charset="0"/>
                </a:rPr>
                <a:t> </a:t>
              </a:r>
              <a:r>
                <a:rPr lang="en-US" altLang="en-US" sz="2800" b="1" dirty="0" err="1">
                  <a:solidFill>
                    <a:srgbClr val="C00000"/>
                  </a:solidFill>
                  <a:latin typeface="Times New Roman" panose="02020603050405020304" pitchFamily="18" charset="0"/>
                  <a:cs typeface="Times New Roman" panose="02020603050405020304" pitchFamily="18" charset="0"/>
                </a:rPr>
                <a:t>quốc</a:t>
              </a:r>
              <a:r>
                <a:rPr lang="en-US" altLang="en-US" sz="2800" b="1" dirty="0">
                  <a:solidFill>
                    <a:srgbClr val="C00000"/>
                  </a:solidFill>
                  <a:latin typeface="Times New Roman" panose="02020603050405020304" pitchFamily="18" charset="0"/>
                  <a:cs typeface="Times New Roman" panose="02020603050405020304" pitchFamily="18" charset="0"/>
                </a:rPr>
                <a:t>)</a:t>
              </a:r>
            </a:p>
            <a:p>
              <a:pPr algn="ctr" fontAlgn="base">
                <a:spcBef>
                  <a:spcPct val="50000"/>
                </a:spcBef>
                <a:spcAft>
                  <a:spcPct val="0"/>
                </a:spcAft>
              </a:pPr>
              <a:r>
                <a:rPr lang="en-US" altLang="en-US" sz="2800" b="1" dirty="0">
                  <a:solidFill>
                    <a:srgbClr val="0070C0"/>
                  </a:solidFill>
                  <a:latin typeface="Times New Roman" panose="02020603050405020304" pitchFamily="18" charset="0"/>
                  <a:cs typeface="Times New Roman" panose="02020603050405020304" pitchFamily="18" charset="0"/>
                </a:rPr>
                <a:t>Theo </a:t>
              </a:r>
              <a:r>
                <a:rPr lang="en-US" altLang="en-US" sz="2800" b="1" dirty="0" err="1">
                  <a:solidFill>
                    <a:srgbClr val="0070C0"/>
                  </a:solidFill>
                  <a:latin typeface="Times New Roman" panose="02020603050405020304" pitchFamily="18" charset="0"/>
                  <a:cs typeface="Times New Roman" panose="02020603050405020304" pitchFamily="18" charset="0"/>
                </a:rPr>
                <a:t>tổ</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chức</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Đảng</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phái</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chính</a:t>
              </a:r>
              <a:r>
                <a:rPr lang="en-US" altLang="en-US" sz="2800" b="1" dirty="0">
                  <a:solidFill>
                    <a:srgbClr val="0070C0"/>
                  </a:solidFill>
                  <a:latin typeface="Times New Roman" panose="02020603050405020304" pitchFamily="18" charset="0"/>
                  <a:cs typeface="Times New Roman" panose="02020603050405020304" pitchFamily="18" charset="0"/>
                </a:rPr>
                <a:t> </a:t>
              </a:r>
              <a:r>
                <a:rPr lang="en-US" altLang="en-US" sz="2800" b="1" dirty="0" err="1">
                  <a:solidFill>
                    <a:srgbClr val="0070C0"/>
                  </a:solidFill>
                  <a:latin typeface="Times New Roman" panose="02020603050405020304" pitchFamily="18" charset="0"/>
                  <a:cs typeface="Times New Roman" panose="02020603050405020304" pitchFamily="18" charset="0"/>
                </a:rPr>
                <a:t>trị</a:t>
              </a:r>
              <a:endParaRPr lang="en-US" altLang="en-US" sz="2800" b="1" dirty="0">
                <a:solidFill>
                  <a:srgbClr val="0070C0"/>
                </a:solidFill>
                <a:latin typeface="Times New Roman" panose="02020603050405020304" pitchFamily="18" charset="0"/>
                <a:cs typeface="Times New Roman" panose="02020603050405020304" pitchFamily="18" charset="0"/>
              </a:endParaRPr>
            </a:p>
          </p:txBody>
        </p:sp>
      </p:grpSp>
      <p:grpSp>
        <p:nvGrpSpPr>
          <p:cNvPr id="25" name="Group 24">
            <a:extLst>
              <a:ext uri="{FF2B5EF4-FFF2-40B4-BE49-F238E27FC236}">
                <a16:creationId xmlns:a16="http://schemas.microsoft.com/office/drawing/2014/main" id="{9B1F86B4-1D2F-6541-BDC7-2B0ED4678281}"/>
              </a:ext>
            </a:extLst>
          </p:cNvPr>
          <p:cNvGrpSpPr/>
          <p:nvPr/>
        </p:nvGrpSpPr>
        <p:grpSpPr>
          <a:xfrm>
            <a:off x="147637" y="3872396"/>
            <a:ext cx="3847447" cy="2810506"/>
            <a:chOff x="147637" y="3872396"/>
            <a:chExt cx="3847447" cy="2810506"/>
          </a:xfrm>
        </p:grpSpPr>
        <p:sp>
          <p:nvSpPr>
            <p:cNvPr id="9" name="Text Box 13">
              <a:extLst>
                <a:ext uri="{FF2B5EF4-FFF2-40B4-BE49-F238E27FC236}">
                  <a16:creationId xmlns:a16="http://schemas.microsoft.com/office/drawing/2014/main" id="{13A07B99-D604-1446-B007-C2A038045C47}"/>
                </a:ext>
              </a:extLst>
            </p:cNvPr>
            <p:cNvSpPr txBox="1">
              <a:spLocks noChangeArrowheads="1"/>
            </p:cNvSpPr>
            <p:nvPr/>
          </p:nvSpPr>
          <p:spPr bwMode="auto">
            <a:xfrm>
              <a:off x="147637" y="3872396"/>
              <a:ext cx="3776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fontAlgn="base">
                <a:spcBef>
                  <a:spcPct val="50000"/>
                </a:spcBef>
                <a:spcAft>
                  <a:spcPct val="0"/>
                </a:spcAft>
              </a:pPr>
              <a:r>
                <a:rPr lang="en-US" altLang="en-US" sz="2800" dirty="0" err="1">
                  <a:solidFill>
                    <a:srgbClr val="000000"/>
                  </a:solidFill>
                  <a:latin typeface="Times New Roman" panose="02020603050405020304" pitchFamily="18" charset="0"/>
                  <a:cs typeface="Times New Roman" panose="02020603050405020304" pitchFamily="18" charset="0"/>
                </a:rPr>
                <a:t>Hội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Công</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nhân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cứu</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quốc</a:t>
              </a:r>
              <a:endParaRPr lang="en-US" altLang="en-US" sz="2800" dirty="0">
                <a:solidFill>
                  <a:srgbClr val="000000"/>
                </a:solidFill>
                <a:latin typeface="Times New Roman" panose="02020603050405020304" pitchFamily="18" charset="0"/>
                <a:cs typeface="Times New Roman" panose="02020603050405020304" pitchFamily="18" charset="0"/>
              </a:endParaRPr>
            </a:p>
          </p:txBody>
        </p:sp>
        <p:sp>
          <p:nvSpPr>
            <p:cNvPr id="10" name="Text Box 14">
              <a:extLst>
                <a:ext uri="{FF2B5EF4-FFF2-40B4-BE49-F238E27FC236}">
                  <a16:creationId xmlns:a16="http://schemas.microsoft.com/office/drawing/2014/main" id="{04F97F44-5FFC-694C-911C-DFD166BE8D93}"/>
                </a:ext>
              </a:extLst>
            </p:cNvPr>
            <p:cNvSpPr txBox="1">
              <a:spLocks noChangeArrowheads="1"/>
            </p:cNvSpPr>
            <p:nvPr/>
          </p:nvSpPr>
          <p:spPr bwMode="auto">
            <a:xfrm>
              <a:off x="147637" y="4508117"/>
              <a:ext cx="36950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fontAlgn="base">
                <a:spcBef>
                  <a:spcPct val="50000"/>
                </a:spcBef>
                <a:spcAft>
                  <a:spcPct val="0"/>
                </a:spcAft>
              </a:pPr>
              <a:r>
                <a:rPr lang="en-US" altLang="en-US" sz="2800" dirty="0" err="1">
                  <a:solidFill>
                    <a:srgbClr val="000000"/>
                  </a:solidFill>
                  <a:latin typeface="Times New Roman" panose="02020603050405020304" pitchFamily="18" charset="0"/>
                  <a:cs typeface="Times New Roman" panose="02020603050405020304" pitchFamily="18" charset="0"/>
                </a:rPr>
                <a:t>Hội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Nông</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dân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cứu</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quốc</a:t>
              </a:r>
              <a:endParaRPr lang="en-US" altLang="en-US" sz="2800" dirty="0">
                <a:solidFill>
                  <a:srgbClr val="000000"/>
                </a:solidFill>
                <a:latin typeface="Times New Roman" panose="02020603050405020304" pitchFamily="18" charset="0"/>
                <a:cs typeface="Times New Roman" panose="02020603050405020304" pitchFamily="18" charset="0"/>
              </a:endParaRPr>
            </a:p>
          </p:txBody>
        </p:sp>
        <p:sp>
          <p:nvSpPr>
            <p:cNvPr id="11" name="Text Box 15">
              <a:extLst>
                <a:ext uri="{FF2B5EF4-FFF2-40B4-BE49-F238E27FC236}">
                  <a16:creationId xmlns:a16="http://schemas.microsoft.com/office/drawing/2014/main" id="{C1863ABD-7FAE-C443-A817-08B30532F48D}"/>
                </a:ext>
              </a:extLst>
            </p:cNvPr>
            <p:cNvSpPr txBox="1">
              <a:spLocks noChangeArrowheads="1"/>
            </p:cNvSpPr>
            <p:nvPr/>
          </p:nvSpPr>
          <p:spPr bwMode="auto">
            <a:xfrm>
              <a:off x="147637" y="5179288"/>
              <a:ext cx="384744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fontAlgn="base">
                <a:spcBef>
                  <a:spcPct val="50000"/>
                </a:spcBef>
                <a:spcAft>
                  <a:spcPct val="0"/>
                </a:spcAft>
              </a:pPr>
              <a:r>
                <a:rPr lang="en-US" altLang="en-US" sz="2800" dirty="0" err="1">
                  <a:solidFill>
                    <a:srgbClr val="000000"/>
                  </a:solidFill>
                  <a:latin typeface="Times New Roman" panose="02020603050405020304" pitchFamily="18" charset="0"/>
                  <a:cs typeface="Times New Roman" panose="02020603050405020304" pitchFamily="18" charset="0"/>
                </a:rPr>
                <a:t>Hội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Học</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sinh</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Sinh</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viên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cứu</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quốc</a:t>
              </a:r>
              <a:endParaRPr lang="en-US" altLang="en-US" sz="2800" dirty="0">
                <a:solidFill>
                  <a:srgbClr val="000000"/>
                </a:solidFill>
                <a:latin typeface="Times New Roman" panose="02020603050405020304" pitchFamily="18" charset="0"/>
                <a:cs typeface="Times New Roman" panose="02020603050405020304" pitchFamily="18" charset="0"/>
              </a:endParaRPr>
            </a:p>
          </p:txBody>
        </p:sp>
        <p:sp>
          <p:nvSpPr>
            <p:cNvPr id="13" name="Text Box 17">
              <a:extLst>
                <a:ext uri="{FF2B5EF4-FFF2-40B4-BE49-F238E27FC236}">
                  <a16:creationId xmlns:a16="http://schemas.microsoft.com/office/drawing/2014/main" id="{7DEA544A-03AC-5843-A0B6-AE67DD125F82}"/>
                </a:ext>
              </a:extLst>
            </p:cNvPr>
            <p:cNvSpPr txBox="1">
              <a:spLocks noChangeArrowheads="1"/>
            </p:cNvSpPr>
            <p:nvPr/>
          </p:nvSpPr>
          <p:spPr bwMode="auto">
            <a:xfrm>
              <a:off x="147637" y="6159682"/>
              <a:ext cx="36188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fontAlgn="base">
                <a:spcBef>
                  <a:spcPct val="50000"/>
                </a:spcBef>
                <a:spcAft>
                  <a:spcPct val="0"/>
                </a:spcAft>
              </a:pPr>
              <a:r>
                <a:rPr lang="en-US" altLang="en-US" sz="2800" dirty="0" err="1">
                  <a:solidFill>
                    <a:srgbClr val="000000"/>
                  </a:solidFill>
                  <a:latin typeface="Times New Roman" panose="02020603050405020304" pitchFamily="18" charset="0"/>
                  <a:cs typeface="Times New Roman" panose="02020603050405020304" pitchFamily="18" charset="0"/>
                </a:rPr>
                <a:t>Hội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Văn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hoá</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cứu</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quốc</a:t>
              </a:r>
              <a:endParaRPr lang="en-US" altLang="en-US" sz="2800" dirty="0">
                <a:solidFill>
                  <a:srgbClr val="000000"/>
                </a:solidFill>
                <a:latin typeface="Times New Roman" panose="02020603050405020304" pitchFamily="18" charset="0"/>
                <a:cs typeface="Times New Roman" panose="02020603050405020304" pitchFamily="18" charset="0"/>
              </a:endParaRPr>
            </a:p>
          </p:txBody>
        </p:sp>
      </p:grpSp>
      <p:grpSp>
        <p:nvGrpSpPr>
          <p:cNvPr id="27" name="Group 26">
            <a:extLst>
              <a:ext uri="{FF2B5EF4-FFF2-40B4-BE49-F238E27FC236}">
                <a16:creationId xmlns:a16="http://schemas.microsoft.com/office/drawing/2014/main" id="{C431D60D-EC25-054B-941E-4AF7762C76D8}"/>
              </a:ext>
            </a:extLst>
          </p:cNvPr>
          <p:cNvGrpSpPr/>
          <p:nvPr/>
        </p:nvGrpSpPr>
        <p:grpSpPr>
          <a:xfrm>
            <a:off x="4291981" y="3937181"/>
            <a:ext cx="3939565" cy="2530277"/>
            <a:chOff x="4291981" y="3937181"/>
            <a:chExt cx="3939565" cy="2530277"/>
          </a:xfrm>
        </p:grpSpPr>
        <p:sp>
          <p:nvSpPr>
            <p:cNvPr id="12" name="Text Box 16">
              <a:extLst>
                <a:ext uri="{FF2B5EF4-FFF2-40B4-BE49-F238E27FC236}">
                  <a16:creationId xmlns:a16="http://schemas.microsoft.com/office/drawing/2014/main" id="{1D485A10-CE50-8140-806A-DA834716BC13}"/>
                </a:ext>
              </a:extLst>
            </p:cNvPr>
            <p:cNvSpPr txBox="1">
              <a:spLocks noChangeArrowheads="1"/>
            </p:cNvSpPr>
            <p:nvPr/>
          </p:nvSpPr>
          <p:spPr bwMode="auto">
            <a:xfrm>
              <a:off x="4291981" y="3937181"/>
              <a:ext cx="3776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fontAlgn="base">
                <a:spcBef>
                  <a:spcPct val="50000"/>
                </a:spcBef>
                <a:spcAft>
                  <a:spcPct val="0"/>
                </a:spcAft>
              </a:pP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Hội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Phụ</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lão</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cứu</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quốc</a:t>
              </a:r>
              <a:endParaRPr lang="en-US" altLang="en-US" sz="2800" dirty="0">
                <a:solidFill>
                  <a:srgbClr val="000000"/>
                </a:solidFill>
                <a:latin typeface="Times New Roman" panose="02020603050405020304" pitchFamily="18" charset="0"/>
                <a:cs typeface="Times New Roman" panose="02020603050405020304" pitchFamily="18" charset="0"/>
              </a:endParaRPr>
            </a:p>
          </p:txBody>
        </p:sp>
        <p:sp>
          <p:nvSpPr>
            <p:cNvPr id="14" name="Text Box 18">
              <a:extLst>
                <a:ext uri="{FF2B5EF4-FFF2-40B4-BE49-F238E27FC236}">
                  <a16:creationId xmlns:a16="http://schemas.microsoft.com/office/drawing/2014/main" id="{B033B183-BFA0-5B42-B03E-2E1896176069}"/>
                </a:ext>
              </a:extLst>
            </p:cNvPr>
            <p:cNvSpPr txBox="1">
              <a:spLocks noChangeArrowheads="1"/>
            </p:cNvSpPr>
            <p:nvPr/>
          </p:nvSpPr>
          <p:spPr bwMode="auto">
            <a:xfrm>
              <a:off x="4291981" y="4564893"/>
              <a:ext cx="34014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fontAlgn="base">
                <a:spcBef>
                  <a:spcPct val="50000"/>
                </a:spcBef>
                <a:spcAft>
                  <a:spcPct val="0"/>
                </a:spcAft>
              </a:pPr>
              <a:r>
                <a:rPr lang="vi-VN"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Hội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Phụ</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nữ</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cứu</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quốc</a:t>
              </a:r>
              <a:r>
                <a:rPr lang="en-US" altLang="en-US" sz="2800" dirty="0">
                  <a:solidFill>
                    <a:srgbClr val="000000"/>
                  </a:solidFill>
                  <a:latin typeface="Times New Roman" panose="02020603050405020304" pitchFamily="18" charset="0"/>
                  <a:cs typeface="Times New Roman" panose="02020603050405020304" pitchFamily="18" charset="0"/>
                </a:rPr>
                <a:t> </a:t>
              </a:r>
            </a:p>
          </p:txBody>
        </p:sp>
        <p:sp>
          <p:nvSpPr>
            <p:cNvPr id="15" name="Text Box 19">
              <a:extLst>
                <a:ext uri="{FF2B5EF4-FFF2-40B4-BE49-F238E27FC236}">
                  <a16:creationId xmlns:a16="http://schemas.microsoft.com/office/drawing/2014/main" id="{2628EF52-B8D4-1A49-8DC3-DF4B72C59B9B}"/>
                </a:ext>
              </a:extLst>
            </p:cNvPr>
            <p:cNvSpPr txBox="1">
              <a:spLocks noChangeArrowheads="1"/>
            </p:cNvSpPr>
            <p:nvPr/>
          </p:nvSpPr>
          <p:spPr bwMode="auto">
            <a:xfrm>
              <a:off x="4291981" y="5249565"/>
              <a:ext cx="39395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fontAlgn="base">
                <a:spcBef>
                  <a:spcPct val="50000"/>
                </a:spcBef>
                <a:spcAft>
                  <a:spcPct val="0"/>
                </a:spcAft>
              </a:pPr>
              <a:r>
                <a:rPr lang="vi-VN"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Hội</a:t>
              </a:r>
              <a:r>
                <a:rPr lang="en-US" altLang="en-US" sz="2800" dirty="0">
                  <a:solidFill>
                    <a:srgbClr val="000000"/>
                  </a:solidFill>
                  <a:latin typeface="Times New Roman" panose="02020603050405020304" pitchFamily="18" charset="0"/>
                  <a:cs typeface="Times New Roman" panose="02020603050405020304" pitchFamily="18" charset="0"/>
                </a:rPr>
                <a:t> Thanh </a:t>
              </a:r>
              <a:r>
                <a:rPr lang="en-US" altLang="en-US" sz="2800" dirty="0" err="1">
                  <a:solidFill>
                    <a:srgbClr val="000000"/>
                  </a:solidFill>
                  <a:latin typeface="Times New Roman" panose="02020603050405020304" pitchFamily="18" charset="0"/>
                  <a:cs typeface="Times New Roman" panose="02020603050405020304" pitchFamily="18" charset="0"/>
                </a:rPr>
                <a:t>niên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cứu</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quốc</a:t>
              </a:r>
              <a:endParaRPr lang="en-US" altLang="en-US" sz="2800" dirty="0">
                <a:solidFill>
                  <a:srgbClr val="000000"/>
                </a:solidFill>
                <a:latin typeface="Times New Roman" panose="02020603050405020304" pitchFamily="18" charset="0"/>
                <a:cs typeface="Times New Roman" panose="02020603050405020304" pitchFamily="18" charset="0"/>
              </a:endParaRPr>
            </a:p>
          </p:txBody>
        </p:sp>
        <p:sp>
          <p:nvSpPr>
            <p:cNvPr id="16" name="Text Box 20">
              <a:extLst>
                <a:ext uri="{FF2B5EF4-FFF2-40B4-BE49-F238E27FC236}">
                  <a16:creationId xmlns:a16="http://schemas.microsoft.com/office/drawing/2014/main" id="{AE9B6474-B8D3-8847-BD0C-9870BC9B5F7A}"/>
                </a:ext>
              </a:extLst>
            </p:cNvPr>
            <p:cNvSpPr txBox="1">
              <a:spLocks noChangeArrowheads="1"/>
            </p:cNvSpPr>
            <p:nvPr/>
          </p:nvSpPr>
          <p:spPr bwMode="auto">
            <a:xfrm>
              <a:off x="4291981" y="5944238"/>
              <a:ext cx="37769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fontAlgn="base">
                <a:spcBef>
                  <a:spcPct val="50000"/>
                </a:spcBef>
                <a:spcAft>
                  <a:spcPct val="0"/>
                </a:spcAft>
              </a:pPr>
              <a:r>
                <a:rPr lang="en-US" altLang="en-US" sz="2800" dirty="0" err="1">
                  <a:solidFill>
                    <a:srgbClr val="000000"/>
                  </a:solidFill>
                  <a:latin typeface="Times New Roman" panose="02020603050405020304" pitchFamily="18" charset="0"/>
                  <a:cs typeface="Times New Roman" panose="02020603050405020304" pitchFamily="18" charset="0"/>
                </a:rPr>
                <a:t>Hội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Nhi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đồng</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cứu</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quốc</a:t>
              </a:r>
              <a:endParaRPr lang="en-US" altLang="en-US" sz="2800" dirty="0">
                <a:solidFill>
                  <a:srgbClr val="000000"/>
                </a:solidFill>
                <a:latin typeface="Times New Roman" panose="02020603050405020304" pitchFamily="18" charset="0"/>
                <a:cs typeface="Times New Roman" panose="02020603050405020304" pitchFamily="18" charset="0"/>
              </a:endParaRPr>
            </a:p>
          </p:txBody>
        </p:sp>
      </p:grpSp>
      <p:grpSp>
        <p:nvGrpSpPr>
          <p:cNvPr id="28" name="Group 27">
            <a:extLst>
              <a:ext uri="{FF2B5EF4-FFF2-40B4-BE49-F238E27FC236}">
                <a16:creationId xmlns:a16="http://schemas.microsoft.com/office/drawing/2014/main" id="{C9392369-71F2-F849-941A-7910ABD3679A}"/>
              </a:ext>
            </a:extLst>
          </p:cNvPr>
          <p:cNvGrpSpPr/>
          <p:nvPr/>
        </p:nvGrpSpPr>
        <p:grpSpPr>
          <a:xfrm>
            <a:off x="8535043" y="4134006"/>
            <a:ext cx="3647432" cy="2071842"/>
            <a:chOff x="8535043" y="4134006"/>
            <a:chExt cx="3647432" cy="2071842"/>
          </a:xfrm>
        </p:grpSpPr>
        <p:sp>
          <p:nvSpPr>
            <p:cNvPr id="17" name="Text Box 21">
              <a:extLst>
                <a:ext uri="{FF2B5EF4-FFF2-40B4-BE49-F238E27FC236}">
                  <a16:creationId xmlns:a16="http://schemas.microsoft.com/office/drawing/2014/main" id="{0CFF15DB-9920-0B42-8FEC-71B2D30CE3DA}"/>
                </a:ext>
              </a:extLst>
            </p:cNvPr>
            <p:cNvSpPr txBox="1">
              <a:spLocks noChangeArrowheads="1"/>
            </p:cNvSpPr>
            <p:nvPr/>
          </p:nvSpPr>
          <p:spPr bwMode="auto">
            <a:xfrm>
              <a:off x="8600440" y="4134006"/>
              <a:ext cx="358203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just" fontAlgn="base">
                <a:spcBef>
                  <a:spcPct val="50000"/>
                </a:spcBef>
                <a:spcAft>
                  <a:spcPct val="0"/>
                </a:spcAft>
              </a:pPr>
              <a:r>
                <a:rPr lang="en-US" altLang="en-US" sz="2800" b="1" dirty="0" err="1">
                  <a:solidFill>
                    <a:srgbClr val="000000"/>
                  </a:solidFill>
                  <a:latin typeface="Times New Roman" panose="02020603050405020304" pitchFamily="18" charset="0"/>
                  <a:cs typeface="Times New Roman" panose="02020603050405020304" pitchFamily="18" charset="0"/>
                </a:rPr>
                <a:t>Đảng</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Cộng</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sản</a:t>
              </a:r>
              <a:r>
                <a:rPr lang="vi-VN"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Đông</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Dương</a:t>
              </a:r>
              <a:endParaRPr lang="en-US" altLang="en-US" sz="2800" b="1" dirty="0">
                <a:solidFill>
                  <a:srgbClr val="000000"/>
                </a:solidFill>
                <a:latin typeface="Times New Roman" panose="02020603050405020304" pitchFamily="18" charset="0"/>
                <a:cs typeface="Times New Roman" panose="02020603050405020304" pitchFamily="18" charset="0"/>
              </a:endParaRPr>
            </a:p>
          </p:txBody>
        </p:sp>
        <p:sp>
          <p:nvSpPr>
            <p:cNvPr id="18" name="Text Box 22">
              <a:extLst>
                <a:ext uri="{FF2B5EF4-FFF2-40B4-BE49-F238E27FC236}">
                  <a16:creationId xmlns:a16="http://schemas.microsoft.com/office/drawing/2014/main" id="{8566C076-0C0B-C94A-BB83-4D53972788F8}"/>
                </a:ext>
              </a:extLst>
            </p:cNvPr>
            <p:cNvSpPr txBox="1">
              <a:spLocks noChangeArrowheads="1"/>
            </p:cNvSpPr>
            <p:nvPr/>
          </p:nvSpPr>
          <p:spPr bwMode="auto">
            <a:xfrm>
              <a:off x="8535043" y="5251741"/>
              <a:ext cx="358203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just" fontAlgn="base">
                <a:spcBef>
                  <a:spcPct val="50000"/>
                </a:spcBef>
                <a:spcAft>
                  <a:spcPct val="0"/>
                </a:spcAft>
              </a:pP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Đảng</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Dân</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chủ</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Việt</a:t>
              </a:r>
              <a:r>
                <a:rPr lang="en-US" altLang="en-US" sz="2800" b="1" dirty="0">
                  <a:solidFill>
                    <a:srgbClr val="000000"/>
                  </a:solidFill>
                  <a:latin typeface="Times New Roman" panose="02020603050405020304" pitchFamily="18" charset="0"/>
                  <a:cs typeface="Times New Roman" panose="02020603050405020304" pitchFamily="18" charset="0"/>
                </a:rPr>
                <a:t> Nam</a:t>
              </a:r>
            </a:p>
          </p:txBody>
        </p:sp>
      </p:grpSp>
      <p:grpSp>
        <p:nvGrpSpPr>
          <p:cNvPr id="26" name="Group 25">
            <a:extLst>
              <a:ext uri="{FF2B5EF4-FFF2-40B4-BE49-F238E27FC236}">
                <a16:creationId xmlns:a16="http://schemas.microsoft.com/office/drawing/2014/main" id="{49CC396B-824E-3B47-82DA-A9E21A73D799}"/>
              </a:ext>
            </a:extLst>
          </p:cNvPr>
          <p:cNvGrpSpPr/>
          <p:nvPr/>
        </p:nvGrpSpPr>
        <p:grpSpPr>
          <a:xfrm>
            <a:off x="0" y="3709978"/>
            <a:ext cx="12182475" cy="3141671"/>
            <a:chOff x="0" y="3709978"/>
            <a:chExt cx="12182475" cy="3141671"/>
          </a:xfrm>
        </p:grpSpPr>
        <p:cxnSp>
          <p:nvCxnSpPr>
            <p:cNvPr id="20" name="Straight Connector 19">
              <a:extLst>
                <a:ext uri="{FF2B5EF4-FFF2-40B4-BE49-F238E27FC236}">
                  <a16:creationId xmlns:a16="http://schemas.microsoft.com/office/drawing/2014/main" id="{23C95137-D9CA-214A-A618-F483DCB837BA}"/>
                </a:ext>
              </a:extLst>
            </p:cNvPr>
            <p:cNvCxnSpPr>
              <a:cxnSpLocks/>
            </p:cNvCxnSpPr>
            <p:nvPr/>
          </p:nvCxnSpPr>
          <p:spPr>
            <a:xfrm>
              <a:off x="4072263" y="3709978"/>
              <a:ext cx="0" cy="314167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00BA52E-EBD4-4C4F-B039-C64047A2307D}"/>
                </a:ext>
              </a:extLst>
            </p:cNvPr>
            <p:cNvCxnSpPr>
              <a:cxnSpLocks/>
            </p:cNvCxnSpPr>
            <p:nvPr/>
          </p:nvCxnSpPr>
          <p:spPr>
            <a:xfrm>
              <a:off x="8535051" y="3709978"/>
              <a:ext cx="0" cy="31297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8B6C88B-3738-1C48-9DC6-98C9C88CAF95}"/>
                </a:ext>
              </a:extLst>
            </p:cNvPr>
            <p:cNvCxnSpPr>
              <a:cxnSpLocks/>
            </p:cNvCxnSpPr>
            <p:nvPr/>
          </p:nvCxnSpPr>
          <p:spPr>
            <a:xfrm>
              <a:off x="0" y="3709978"/>
              <a:ext cx="1218247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0" name="Straight Arrow Connector 29">
            <a:extLst>
              <a:ext uri="{FF2B5EF4-FFF2-40B4-BE49-F238E27FC236}">
                <a16:creationId xmlns:a16="http://schemas.microsoft.com/office/drawing/2014/main" id="{C6D3E357-F135-ED49-B83C-01A837110D69}"/>
              </a:ext>
            </a:extLst>
          </p:cNvPr>
          <p:cNvCxnSpPr>
            <a:stCxn id="2" idx="2"/>
            <a:endCxn id="6" idx="0"/>
          </p:cNvCxnSpPr>
          <p:nvPr/>
        </p:nvCxnSpPr>
        <p:spPr>
          <a:xfrm flipH="1">
            <a:off x="1846660" y="1068761"/>
            <a:ext cx="4389644" cy="754369"/>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4565A8D1-79CB-F544-BD34-64E58E771C4E}"/>
              </a:ext>
            </a:extLst>
          </p:cNvPr>
          <p:cNvCxnSpPr>
            <a:cxnSpLocks/>
            <a:stCxn id="2" idx="2"/>
            <a:endCxn id="4" idx="0"/>
          </p:cNvCxnSpPr>
          <p:nvPr/>
        </p:nvCxnSpPr>
        <p:spPr>
          <a:xfrm>
            <a:off x="6236304" y="1068761"/>
            <a:ext cx="67349" cy="802900"/>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E89A2A0-6202-0348-A74A-EC2098E739E2}"/>
              </a:ext>
            </a:extLst>
          </p:cNvPr>
          <p:cNvCxnSpPr>
            <a:stCxn id="2" idx="2"/>
            <a:endCxn id="8" idx="0"/>
          </p:cNvCxnSpPr>
          <p:nvPr/>
        </p:nvCxnSpPr>
        <p:spPr>
          <a:xfrm>
            <a:off x="6236304" y="1068761"/>
            <a:ext cx="4234052" cy="780724"/>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 name="Text Box 4">
            <a:extLst>
              <a:ext uri="{FF2B5EF4-FFF2-40B4-BE49-F238E27FC236}">
                <a16:creationId xmlns:a16="http://schemas.microsoft.com/office/drawing/2014/main" id="{8A8F2543-DD5E-AB48-9F9A-0DEDAF9CC08C}"/>
              </a:ext>
            </a:extLst>
          </p:cNvPr>
          <p:cNvSpPr txBox="1">
            <a:spLocks noChangeArrowheads="1"/>
          </p:cNvSpPr>
          <p:nvPr/>
        </p:nvSpPr>
        <p:spPr bwMode="auto">
          <a:xfrm>
            <a:off x="1726204" y="22598"/>
            <a:ext cx="9020200" cy="1046163"/>
          </a:xfrm>
          <a:prstGeom prst="rect">
            <a:avLst/>
          </a:prstGeom>
          <a:solidFill>
            <a:schemeClr val="accent4">
              <a:lumMod val="60000"/>
              <a:lumOff val="40000"/>
            </a:schemeClr>
          </a:solidFill>
          <a:ln w="9525">
            <a:solidFill>
              <a:srgbClr val="FF0000"/>
            </a:solidFill>
            <a:miter lim="800000"/>
            <a:headEnd/>
            <a:tailEnd/>
          </a:ln>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fontAlgn="base">
              <a:spcBef>
                <a:spcPct val="50000"/>
              </a:spcBef>
              <a:spcAft>
                <a:spcPct val="0"/>
              </a:spcAft>
            </a:pPr>
            <a:r>
              <a:rPr lang="en-US" altLang="en-US" sz="3200" b="1">
                <a:solidFill>
                  <a:srgbClr val="FF0000"/>
                </a:solidFill>
                <a:latin typeface="Times New Roman" panose="02020603050405020304" pitchFamily="18" charset="0"/>
                <a:cs typeface="Times New Roman" panose="02020603050405020304" pitchFamily="18" charset="0"/>
              </a:rPr>
              <a:t>LỰC LƯỢNG CHÍNH TRỊ</a:t>
            </a:r>
          </a:p>
          <a:p>
            <a:pPr algn="ctr" fontAlgn="base">
              <a:spcBef>
                <a:spcPct val="50000"/>
              </a:spcBef>
              <a:spcAft>
                <a:spcPct val="0"/>
              </a:spcAft>
            </a:pPr>
            <a:r>
              <a:rPr lang="en-US" altLang="en-US" sz="2000" b="1">
                <a:solidFill>
                  <a:srgbClr val="C00000"/>
                </a:solidFill>
                <a:latin typeface="Arial" panose="020B0604020202020204" pitchFamily="34" charset="0"/>
              </a:rPr>
              <a:t>(Các hội cứu quốc)</a:t>
            </a:r>
            <a:endParaRPr lang="en-US" altLang="en-US" sz="32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95318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arn(outVertical)">
                                      <p:cBhvr>
                                        <p:cTn id="16" dur="500"/>
                                        <p:tgtEl>
                                          <p:spTgt spid="19"/>
                                        </p:tgtEl>
                                      </p:cBhvr>
                                    </p:animEffect>
                                  </p:childTnLst>
                                </p:cTn>
                              </p:par>
                              <p:par>
                                <p:cTn id="17" presetID="22" presetClass="entr" presetSubtype="1"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up)">
                                      <p:cBhvr>
                                        <p:cTn id="19" dur="500"/>
                                        <p:tgtEl>
                                          <p:spTgt spid="32"/>
                                        </p:tgtEl>
                                      </p:cBhvr>
                                    </p:animEffect>
                                  </p:childTnLst>
                                </p:cTn>
                              </p:par>
                            </p:childTnLst>
                          </p:cTn>
                        </p:par>
                        <p:par>
                          <p:cTn id="20" fill="hold">
                            <p:stCondLst>
                              <p:cond delay="1000"/>
                            </p:stCondLst>
                            <p:childTnLst>
                              <p:par>
                                <p:cTn id="21" presetID="16" presetClass="entr" presetSubtype="37"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arn(outVertical)">
                                      <p:cBhvr>
                                        <p:cTn id="23" dur="500"/>
                                        <p:tgtEl>
                                          <p:spTgt spid="24"/>
                                        </p:tgtEl>
                                      </p:cBhvr>
                                    </p:animEffect>
                                  </p:childTnLst>
                                </p:cTn>
                              </p:par>
                              <p:par>
                                <p:cTn id="24" presetID="22" presetClass="entr" presetSubtype="1"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1500"/>
                            </p:stCondLst>
                            <p:childTnLst>
                              <p:par>
                                <p:cTn id="28" presetID="16" presetClass="entr" presetSubtype="37"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barn(outVertical)">
                                      <p:cBhvr>
                                        <p:cTn id="30" dur="500"/>
                                        <p:tgtEl>
                                          <p:spTgt spid="22"/>
                                        </p:tgtEl>
                                      </p:cBhvr>
                                    </p:animEffect>
                                  </p:childTnLst>
                                </p:cTn>
                              </p:par>
                              <p:par>
                                <p:cTn id="31" presetID="16" presetClass="entr" presetSubtype="37"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outVertical)">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37" fill="hold"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outVertical)">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arn(outVertical)">
                                      <p:cBhvr>
                                        <p:cTn id="43" dur="500"/>
                                        <p:tgtEl>
                                          <p:spTgt spid="27"/>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37" fill="hold"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barn(outVertical)">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a:extLst>
              <a:ext uri="{FF2B5EF4-FFF2-40B4-BE49-F238E27FC236}">
                <a16:creationId xmlns:a16="http://schemas.microsoft.com/office/drawing/2014/main" id="{243F46C5-4147-7043-B5F8-52FDC342A7F4}"/>
              </a:ext>
            </a:extLst>
          </p:cNvPr>
          <p:cNvSpPr txBox="1">
            <a:spLocks noChangeArrowheads="1"/>
          </p:cNvSpPr>
          <p:nvPr/>
        </p:nvSpPr>
        <p:spPr bwMode="auto">
          <a:xfrm>
            <a:off x="1395412" y="6400800"/>
            <a:ext cx="9144000" cy="461963"/>
          </a:xfrm>
          <a:prstGeom prst="rect">
            <a:avLst/>
          </a:prstGeom>
          <a:solidFill>
            <a:srgbClr val="99CCFF"/>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None/>
            </a:pPr>
            <a:r>
              <a:rPr lang="en-US" altLang="en-US" sz="2400" b="1">
                <a:solidFill>
                  <a:srgbClr val="C00000"/>
                </a:solidFill>
              </a:rPr>
              <a:t>Báo chí của Mặt trận Việt Minh ra đời</a:t>
            </a:r>
          </a:p>
        </p:txBody>
      </p:sp>
      <p:pic>
        <p:nvPicPr>
          <p:cNvPr id="5" name="Picture 4" descr="Chuong trinh Viet Minh thang 5-1941">
            <a:extLst>
              <a:ext uri="{FF2B5EF4-FFF2-40B4-BE49-F238E27FC236}">
                <a16:creationId xmlns:a16="http://schemas.microsoft.com/office/drawing/2014/main" id="{5A5D0C5A-1C7F-6A44-83B2-5B60A2BFAB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7412" y="0"/>
            <a:ext cx="6275978"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TRUYEN DON cua Mat tran Viet Minh keu goi dong bao dung len danh duoi phat xit Nhat-Phap va bon Viet gian ban nuoc ngay 1-2-1944">
            <a:extLst>
              <a:ext uri="{FF2B5EF4-FFF2-40B4-BE49-F238E27FC236}">
                <a16:creationId xmlns:a16="http://schemas.microsoft.com/office/drawing/2014/main" id="{4726B118-D8D6-8E40-B98D-0ADB549A15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096000" cy="639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TRUYEN DON cua Viet Minh keu goi chuc sac chinh quyen co so cua Phap doan ket voi nhan dan danh duoi Nhat-Phap nam 1944">
            <a:extLst>
              <a:ext uri="{FF2B5EF4-FFF2-40B4-BE49-F238E27FC236}">
                <a16:creationId xmlns:a16="http://schemas.microsoft.com/office/drawing/2014/main" id="{412D47E1-1945-E34D-9833-2C9D6877DD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588" y="-4762"/>
            <a:ext cx="121920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18" presetClass="entr" presetSubtype="1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trips(downLeft)">
                                      <p:cBhvr>
                                        <p:cTn id="10" dur="500"/>
                                        <p:tgtEl>
                                          <p:spTgt spid="6"/>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37"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out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7" descr="Luoc do khu giai phong Viet Bac">
            <a:extLst>
              <a:ext uri="{FF2B5EF4-FFF2-40B4-BE49-F238E27FC236}">
                <a16:creationId xmlns:a16="http://schemas.microsoft.com/office/drawing/2014/main" id="{570F763C-B335-6042-A8CC-C1D20B4BED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9850"/>
            <a:ext cx="12192000" cy="692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a:extLst>
              <a:ext uri="{FF2B5EF4-FFF2-40B4-BE49-F238E27FC236}">
                <a16:creationId xmlns:a16="http://schemas.microsoft.com/office/drawing/2014/main" id="{2A0AEFEA-C00D-0749-90E2-D3CEE2DE08C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3429000"/>
            <a:ext cx="4675181"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3">
            <a:extLst>
              <a:ext uri="{FF2B5EF4-FFF2-40B4-BE49-F238E27FC236}">
                <a16:creationId xmlns:a16="http://schemas.microsoft.com/office/drawing/2014/main" id="{64B03945-5BB7-FC41-879E-2331A58F2CA6}"/>
              </a:ext>
            </a:extLst>
          </p:cNvPr>
          <p:cNvSpPr/>
          <p:nvPr/>
        </p:nvSpPr>
        <p:spPr>
          <a:xfrm>
            <a:off x="4886325" y="242886"/>
            <a:ext cx="5286375" cy="3729038"/>
          </a:xfrm>
          <a:custGeom>
            <a:avLst/>
            <a:gdLst>
              <a:gd name="connsiteX0" fmla="*/ 2171700 w 5286375"/>
              <a:gd name="connsiteY0" fmla="*/ 457200 h 3729038"/>
              <a:gd name="connsiteX1" fmla="*/ 2085975 w 5286375"/>
              <a:gd name="connsiteY1" fmla="*/ 357188 h 3729038"/>
              <a:gd name="connsiteX2" fmla="*/ 2000250 w 5286375"/>
              <a:gd name="connsiteY2" fmla="*/ 328613 h 3729038"/>
              <a:gd name="connsiteX3" fmla="*/ 1957388 w 5286375"/>
              <a:gd name="connsiteY3" fmla="*/ 314325 h 3729038"/>
              <a:gd name="connsiteX4" fmla="*/ 1900238 w 5286375"/>
              <a:gd name="connsiteY4" fmla="*/ 228600 h 3729038"/>
              <a:gd name="connsiteX5" fmla="*/ 1871663 w 5286375"/>
              <a:gd name="connsiteY5" fmla="*/ 185738 h 3729038"/>
              <a:gd name="connsiteX6" fmla="*/ 1843088 w 5286375"/>
              <a:gd name="connsiteY6" fmla="*/ 100013 h 3729038"/>
              <a:gd name="connsiteX7" fmla="*/ 1785938 w 5286375"/>
              <a:gd name="connsiteY7" fmla="*/ 14288 h 3729038"/>
              <a:gd name="connsiteX8" fmla="*/ 1743075 w 5286375"/>
              <a:gd name="connsiteY8" fmla="*/ 0 h 3729038"/>
              <a:gd name="connsiteX9" fmla="*/ 1671638 w 5286375"/>
              <a:gd name="connsiteY9" fmla="*/ 14288 h 3729038"/>
              <a:gd name="connsiteX10" fmla="*/ 1543050 w 5286375"/>
              <a:gd name="connsiteY10" fmla="*/ 42863 h 3729038"/>
              <a:gd name="connsiteX11" fmla="*/ 1457325 w 5286375"/>
              <a:gd name="connsiteY11" fmla="*/ 100013 h 3729038"/>
              <a:gd name="connsiteX12" fmla="*/ 1414463 w 5286375"/>
              <a:gd name="connsiteY12" fmla="*/ 128588 h 3729038"/>
              <a:gd name="connsiteX13" fmla="*/ 1328738 w 5286375"/>
              <a:gd name="connsiteY13" fmla="*/ 157163 h 3729038"/>
              <a:gd name="connsiteX14" fmla="*/ 1271588 w 5286375"/>
              <a:gd name="connsiteY14" fmla="*/ 171450 h 3729038"/>
              <a:gd name="connsiteX15" fmla="*/ 1128713 w 5286375"/>
              <a:gd name="connsiteY15" fmla="*/ 214313 h 3729038"/>
              <a:gd name="connsiteX16" fmla="*/ 1028700 w 5286375"/>
              <a:gd name="connsiteY16" fmla="*/ 228600 h 3729038"/>
              <a:gd name="connsiteX17" fmla="*/ 942975 w 5286375"/>
              <a:gd name="connsiteY17" fmla="*/ 257175 h 3729038"/>
              <a:gd name="connsiteX18" fmla="*/ 900113 w 5286375"/>
              <a:gd name="connsiteY18" fmla="*/ 285750 h 3729038"/>
              <a:gd name="connsiteX19" fmla="*/ 814388 w 5286375"/>
              <a:gd name="connsiteY19" fmla="*/ 314325 h 3729038"/>
              <a:gd name="connsiteX20" fmla="*/ 728663 w 5286375"/>
              <a:gd name="connsiteY20" fmla="*/ 371475 h 3729038"/>
              <a:gd name="connsiteX21" fmla="*/ 685800 w 5286375"/>
              <a:gd name="connsiteY21" fmla="*/ 400050 h 3729038"/>
              <a:gd name="connsiteX22" fmla="*/ 657225 w 5286375"/>
              <a:gd name="connsiteY22" fmla="*/ 442913 h 3729038"/>
              <a:gd name="connsiteX23" fmla="*/ 614363 w 5286375"/>
              <a:gd name="connsiteY23" fmla="*/ 485775 h 3729038"/>
              <a:gd name="connsiteX24" fmla="*/ 585788 w 5286375"/>
              <a:gd name="connsiteY24" fmla="*/ 600075 h 3729038"/>
              <a:gd name="connsiteX25" fmla="*/ 557213 w 5286375"/>
              <a:gd name="connsiteY25" fmla="*/ 685800 h 3729038"/>
              <a:gd name="connsiteX26" fmla="*/ 471488 w 5286375"/>
              <a:gd name="connsiteY26" fmla="*/ 742950 h 3729038"/>
              <a:gd name="connsiteX27" fmla="*/ 428625 w 5286375"/>
              <a:gd name="connsiteY27" fmla="*/ 828675 h 3729038"/>
              <a:gd name="connsiteX28" fmla="*/ 357188 w 5286375"/>
              <a:gd name="connsiteY28" fmla="*/ 928688 h 3729038"/>
              <a:gd name="connsiteX29" fmla="*/ 328613 w 5286375"/>
              <a:gd name="connsiteY29" fmla="*/ 971550 h 3729038"/>
              <a:gd name="connsiteX30" fmla="*/ 128588 w 5286375"/>
              <a:gd name="connsiteY30" fmla="*/ 985838 h 3729038"/>
              <a:gd name="connsiteX31" fmla="*/ 71438 w 5286375"/>
              <a:gd name="connsiteY31" fmla="*/ 1000125 h 3729038"/>
              <a:gd name="connsiteX32" fmla="*/ 0 w 5286375"/>
              <a:gd name="connsiteY32" fmla="*/ 1085850 h 3729038"/>
              <a:gd name="connsiteX33" fmla="*/ 14288 w 5286375"/>
              <a:gd name="connsiteY33" fmla="*/ 1185863 h 3729038"/>
              <a:gd name="connsiteX34" fmla="*/ 57150 w 5286375"/>
              <a:gd name="connsiteY34" fmla="*/ 1214438 h 3729038"/>
              <a:gd name="connsiteX35" fmla="*/ 100013 w 5286375"/>
              <a:gd name="connsiteY35" fmla="*/ 1257300 h 3729038"/>
              <a:gd name="connsiteX36" fmla="*/ 142875 w 5286375"/>
              <a:gd name="connsiteY36" fmla="*/ 1314450 h 3729038"/>
              <a:gd name="connsiteX37" fmla="*/ 271463 w 5286375"/>
              <a:gd name="connsiteY37" fmla="*/ 1457325 h 3729038"/>
              <a:gd name="connsiteX38" fmla="*/ 285750 w 5286375"/>
              <a:gd name="connsiteY38" fmla="*/ 1500188 h 3729038"/>
              <a:gd name="connsiteX39" fmla="*/ 242888 w 5286375"/>
              <a:gd name="connsiteY39" fmla="*/ 1657350 h 3729038"/>
              <a:gd name="connsiteX40" fmla="*/ 228600 w 5286375"/>
              <a:gd name="connsiteY40" fmla="*/ 1700213 h 3729038"/>
              <a:gd name="connsiteX41" fmla="*/ 314325 w 5286375"/>
              <a:gd name="connsiteY41" fmla="*/ 1843088 h 3729038"/>
              <a:gd name="connsiteX42" fmla="*/ 357188 w 5286375"/>
              <a:gd name="connsiteY42" fmla="*/ 1857375 h 3729038"/>
              <a:gd name="connsiteX43" fmla="*/ 485775 w 5286375"/>
              <a:gd name="connsiteY43" fmla="*/ 1971675 h 3729038"/>
              <a:gd name="connsiteX44" fmla="*/ 528638 w 5286375"/>
              <a:gd name="connsiteY44" fmla="*/ 1985963 h 3729038"/>
              <a:gd name="connsiteX45" fmla="*/ 614363 w 5286375"/>
              <a:gd name="connsiteY45" fmla="*/ 2114550 h 3729038"/>
              <a:gd name="connsiteX46" fmla="*/ 642938 w 5286375"/>
              <a:gd name="connsiteY46" fmla="*/ 2157413 h 3729038"/>
              <a:gd name="connsiteX47" fmla="*/ 685800 w 5286375"/>
              <a:gd name="connsiteY47" fmla="*/ 2200275 h 3729038"/>
              <a:gd name="connsiteX48" fmla="*/ 814388 w 5286375"/>
              <a:gd name="connsiteY48" fmla="*/ 2343150 h 3729038"/>
              <a:gd name="connsiteX49" fmla="*/ 871538 w 5286375"/>
              <a:gd name="connsiteY49" fmla="*/ 2357438 h 3729038"/>
              <a:gd name="connsiteX50" fmla="*/ 957263 w 5286375"/>
              <a:gd name="connsiteY50" fmla="*/ 2386013 h 3729038"/>
              <a:gd name="connsiteX51" fmla="*/ 1000125 w 5286375"/>
              <a:gd name="connsiteY51" fmla="*/ 2400300 h 3729038"/>
              <a:gd name="connsiteX52" fmla="*/ 1042988 w 5286375"/>
              <a:gd name="connsiteY52" fmla="*/ 2414588 h 3729038"/>
              <a:gd name="connsiteX53" fmla="*/ 1071563 w 5286375"/>
              <a:gd name="connsiteY53" fmla="*/ 2457450 h 3729038"/>
              <a:gd name="connsiteX54" fmla="*/ 1071563 w 5286375"/>
              <a:gd name="connsiteY54" fmla="*/ 2571750 h 3729038"/>
              <a:gd name="connsiteX55" fmla="*/ 1028700 w 5286375"/>
              <a:gd name="connsiteY55" fmla="*/ 2600325 h 3729038"/>
              <a:gd name="connsiteX56" fmla="*/ 1014413 w 5286375"/>
              <a:gd name="connsiteY56" fmla="*/ 2886075 h 3729038"/>
              <a:gd name="connsiteX57" fmla="*/ 1057275 w 5286375"/>
              <a:gd name="connsiteY57" fmla="*/ 2914650 h 3729038"/>
              <a:gd name="connsiteX58" fmla="*/ 1143000 w 5286375"/>
              <a:gd name="connsiteY58" fmla="*/ 2857500 h 3729038"/>
              <a:gd name="connsiteX59" fmla="*/ 1228725 w 5286375"/>
              <a:gd name="connsiteY59" fmla="*/ 2771775 h 3729038"/>
              <a:gd name="connsiteX60" fmla="*/ 1414463 w 5286375"/>
              <a:gd name="connsiteY60" fmla="*/ 2728913 h 3729038"/>
              <a:gd name="connsiteX61" fmla="*/ 1571625 w 5286375"/>
              <a:gd name="connsiteY61" fmla="*/ 2714625 h 3729038"/>
              <a:gd name="connsiteX62" fmla="*/ 1628775 w 5286375"/>
              <a:gd name="connsiteY62" fmla="*/ 2700338 h 3729038"/>
              <a:gd name="connsiteX63" fmla="*/ 1743075 w 5286375"/>
              <a:gd name="connsiteY63" fmla="*/ 2743200 h 3729038"/>
              <a:gd name="connsiteX64" fmla="*/ 1771650 w 5286375"/>
              <a:gd name="connsiteY64" fmla="*/ 2786063 h 3729038"/>
              <a:gd name="connsiteX65" fmla="*/ 1800225 w 5286375"/>
              <a:gd name="connsiteY65" fmla="*/ 2871788 h 3729038"/>
              <a:gd name="connsiteX66" fmla="*/ 1843088 w 5286375"/>
              <a:gd name="connsiteY66" fmla="*/ 2886075 h 3729038"/>
              <a:gd name="connsiteX67" fmla="*/ 1885950 w 5286375"/>
              <a:gd name="connsiteY67" fmla="*/ 2914650 h 3729038"/>
              <a:gd name="connsiteX68" fmla="*/ 2057400 w 5286375"/>
              <a:gd name="connsiteY68" fmla="*/ 2943225 h 3729038"/>
              <a:gd name="connsiteX69" fmla="*/ 2143125 w 5286375"/>
              <a:gd name="connsiteY69" fmla="*/ 2986088 h 3729038"/>
              <a:gd name="connsiteX70" fmla="*/ 2228850 w 5286375"/>
              <a:gd name="connsiteY70" fmla="*/ 3014663 h 3729038"/>
              <a:gd name="connsiteX71" fmla="*/ 2271713 w 5286375"/>
              <a:gd name="connsiteY71" fmla="*/ 3028950 h 3729038"/>
              <a:gd name="connsiteX72" fmla="*/ 2400300 w 5286375"/>
              <a:gd name="connsiteY72" fmla="*/ 3057525 h 3729038"/>
              <a:gd name="connsiteX73" fmla="*/ 2457450 w 5286375"/>
              <a:gd name="connsiteY73" fmla="*/ 3128963 h 3729038"/>
              <a:gd name="connsiteX74" fmla="*/ 2514600 w 5286375"/>
              <a:gd name="connsiteY74" fmla="*/ 3214688 h 3729038"/>
              <a:gd name="connsiteX75" fmla="*/ 2543175 w 5286375"/>
              <a:gd name="connsiteY75" fmla="*/ 3300413 h 3729038"/>
              <a:gd name="connsiteX76" fmla="*/ 2500313 w 5286375"/>
              <a:gd name="connsiteY76" fmla="*/ 3429000 h 3729038"/>
              <a:gd name="connsiteX77" fmla="*/ 2486025 w 5286375"/>
              <a:gd name="connsiteY77" fmla="*/ 3471863 h 3729038"/>
              <a:gd name="connsiteX78" fmla="*/ 2614613 w 5286375"/>
              <a:gd name="connsiteY78" fmla="*/ 3529013 h 3729038"/>
              <a:gd name="connsiteX79" fmla="*/ 2657475 w 5286375"/>
              <a:gd name="connsiteY79" fmla="*/ 3543300 h 3729038"/>
              <a:gd name="connsiteX80" fmla="*/ 2700338 w 5286375"/>
              <a:gd name="connsiteY80" fmla="*/ 3557588 h 3729038"/>
              <a:gd name="connsiteX81" fmla="*/ 2928938 w 5286375"/>
              <a:gd name="connsiteY81" fmla="*/ 3543300 h 3729038"/>
              <a:gd name="connsiteX82" fmla="*/ 3000375 w 5286375"/>
              <a:gd name="connsiteY82" fmla="*/ 3657600 h 3729038"/>
              <a:gd name="connsiteX83" fmla="*/ 3014663 w 5286375"/>
              <a:gd name="connsiteY83" fmla="*/ 3700463 h 3729038"/>
              <a:gd name="connsiteX84" fmla="*/ 3114675 w 5286375"/>
              <a:gd name="connsiteY84" fmla="*/ 3729038 h 3729038"/>
              <a:gd name="connsiteX85" fmla="*/ 3186113 w 5286375"/>
              <a:gd name="connsiteY85" fmla="*/ 3714750 h 3729038"/>
              <a:gd name="connsiteX86" fmla="*/ 3228975 w 5286375"/>
              <a:gd name="connsiteY86" fmla="*/ 3686175 h 3729038"/>
              <a:gd name="connsiteX87" fmla="*/ 3414713 w 5286375"/>
              <a:gd name="connsiteY87" fmla="*/ 3671888 h 3729038"/>
              <a:gd name="connsiteX88" fmla="*/ 3457575 w 5286375"/>
              <a:gd name="connsiteY88" fmla="*/ 3657600 h 3729038"/>
              <a:gd name="connsiteX89" fmla="*/ 3514725 w 5286375"/>
              <a:gd name="connsiteY89" fmla="*/ 3643313 h 3729038"/>
              <a:gd name="connsiteX90" fmla="*/ 3557588 w 5286375"/>
              <a:gd name="connsiteY90" fmla="*/ 3600450 h 3729038"/>
              <a:gd name="connsiteX91" fmla="*/ 3586163 w 5286375"/>
              <a:gd name="connsiteY91" fmla="*/ 3557588 h 3729038"/>
              <a:gd name="connsiteX92" fmla="*/ 3657600 w 5286375"/>
              <a:gd name="connsiteY92" fmla="*/ 3543300 h 3729038"/>
              <a:gd name="connsiteX93" fmla="*/ 3700463 w 5286375"/>
              <a:gd name="connsiteY93" fmla="*/ 3529013 h 3729038"/>
              <a:gd name="connsiteX94" fmla="*/ 3786188 w 5286375"/>
              <a:gd name="connsiteY94" fmla="*/ 3486150 h 3729038"/>
              <a:gd name="connsiteX95" fmla="*/ 3814763 w 5286375"/>
              <a:gd name="connsiteY95" fmla="*/ 3529013 h 3729038"/>
              <a:gd name="connsiteX96" fmla="*/ 3829050 w 5286375"/>
              <a:gd name="connsiteY96" fmla="*/ 3571875 h 3729038"/>
              <a:gd name="connsiteX97" fmla="*/ 3929063 w 5286375"/>
              <a:gd name="connsiteY97" fmla="*/ 3686175 h 3729038"/>
              <a:gd name="connsiteX98" fmla="*/ 4000500 w 5286375"/>
              <a:gd name="connsiteY98" fmla="*/ 3700463 h 3729038"/>
              <a:gd name="connsiteX99" fmla="*/ 4214813 w 5286375"/>
              <a:gd name="connsiteY99" fmla="*/ 3671888 h 3729038"/>
              <a:gd name="connsiteX100" fmla="*/ 4257675 w 5286375"/>
              <a:gd name="connsiteY100" fmla="*/ 3657600 h 3729038"/>
              <a:gd name="connsiteX101" fmla="*/ 4300538 w 5286375"/>
              <a:gd name="connsiteY101" fmla="*/ 3629025 h 3729038"/>
              <a:gd name="connsiteX102" fmla="*/ 4386263 w 5286375"/>
              <a:gd name="connsiteY102" fmla="*/ 3657600 h 3729038"/>
              <a:gd name="connsiteX103" fmla="*/ 4429125 w 5286375"/>
              <a:gd name="connsiteY103" fmla="*/ 3671888 h 3729038"/>
              <a:gd name="connsiteX104" fmla="*/ 4514850 w 5286375"/>
              <a:gd name="connsiteY104" fmla="*/ 3657600 h 3729038"/>
              <a:gd name="connsiteX105" fmla="*/ 4572000 w 5286375"/>
              <a:gd name="connsiteY105" fmla="*/ 3571875 h 3729038"/>
              <a:gd name="connsiteX106" fmla="*/ 4586288 w 5286375"/>
              <a:gd name="connsiteY106" fmla="*/ 3514725 h 3729038"/>
              <a:gd name="connsiteX107" fmla="*/ 4700588 w 5286375"/>
              <a:gd name="connsiteY107" fmla="*/ 3457575 h 3729038"/>
              <a:gd name="connsiteX108" fmla="*/ 4786313 w 5286375"/>
              <a:gd name="connsiteY108" fmla="*/ 3429000 h 3729038"/>
              <a:gd name="connsiteX109" fmla="*/ 4829175 w 5286375"/>
              <a:gd name="connsiteY109" fmla="*/ 3414713 h 3729038"/>
              <a:gd name="connsiteX110" fmla="*/ 4886325 w 5286375"/>
              <a:gd name="connsiteY110" fmla="*/ 3400425 h 3729038"/>
              <a:gd name="connsiteX111" fmla="*/ 4972050 w 5286375"/>
              <a:gd name="connsiteY111" fmla="*/ 3371850 h 3729038"/>
              <a:gd name="connsiteX112" fmla="*/ 5100638 w 5286375"/>
              <a:gd name="connsiteY112" fmla="*/ 3286125 h 3729038"/>
              <a:gd name="connsiteX113" fmla="*/ 5143500 w 5286375"/>
              <a:gd name="connsiteY113" fmla="*/ 3257550 h 3729038"/>
              <a:gd name="connsiteX114" fmla="*/ 5186363 w 5286375"/>
              <a:gd name="connsiteY114" fmla="*/ 3228975 h 3729038"/>
              <a:gd name="connsiteX115" fmla="*/ 5257800 w 5286375"/>
              <a:gd name="connsiteY115" fmla="*/ 3143250 h 3729038"/>
              <a:gd name="connsiteX116" fmla="*/ 5286375 w 5286375"/>
              <a:gd name="connsiteY116" fmla="*/ 3100388 h 3729038"/>
              <a:gd name="connsiteX117" fmla="*/ 5272088 w 5286375"/>
              <a:gd name="connsiteY117" fmla="*/ 3043238 h 3729038"/>
              <a:gd name="connsiteX118" fmla="*/ 5229225 w 5286375"/>
              <a:gd name="connsiteY118" fmla="*/ 3028950 h 3729038"/>
              <a:gd name="connsiteX119" fmla="*/ 5157788 w 5286375"/>
              <a:gd name="connsiteY119" fmla="*/ 3014663 h 3729038"/>
              <a:gd name="connsiteX120" fmla="*/ 5114925 w 5286375"/>
              <a:gd name="connsiteY120" fmla="*/ 2928938 h 3729038"/>
              <a:gd name="connsiteX121" fmla="*/ 5129213 w 5286375"/>
              <a:gd name="connsiteY121" fmla="*/ 2871788 h 3729038"/>
              <a:gd name="connsiteX122" fmla="*/ 5114925 w 5286375"/>
              <a:gd name="connsiteY122" fmla="*/ 2828925 h 3729038"/>
              <a:gd name="connsiteX123" fmla="*/ 5057775 w 5286375"/>
              <a:gd name="connsiteY123" fmla="*/ 2814638 h 3729038"/>
              <a:gd name="connsiteX124" fmla="*/ 4972050 w 5286375"/>
              <a:gd name="connsiteY124" fmla="*/ 2800350 h 3729038"/>
              <a:gd name="connsiteX125" fmla="*/ 4872038 w 5286375"/>
              <a:gd name="connsiteY125" fmla="*/ 2771775 h 3729038"/>
              <a:gd name="connsiteX126" fmla="*/ 4814888 w 5286375"/>
              <a:gd name="connsiteY126" fmla="*/ 2757488 h 3729038"/>
              <a:gd name="connsiteX127" fmla="*/ 4772025 w 5286375"/>
              <a:gd name="connsiteY127" fmla="*/ 2728913 h 3729038"/>
              <a:gd name="connsiteX128" fmla="*/ 4686300 w 5286375"/>
              <a:gd name="connsiteY128" fmla="*/ 2700338 h 3729038"/>
              <a:gd name="connsiteX129" fmla="*/ 4600575 w 5286375"/>
              <a:gd name="connsiteY129" fmla="*/ 2671763 h 3729038"/>
              <a:gd name="connsiteX130" fmla="*/ 4557713 w 5286375"/>
              <a:gd name="connsiteY130" fmla="*/ 2657475 h 3729038"/>
              <a:gd name="connsiteX131" fmla="*/ 4514850 w 5286375"/>
              <a:gd name="connsiteY131" fmla="*/ 2643188 h 3729038"/>
              <a:gd name="connsiteX132" fmla="*/ 4443413 w 5286375"/>
              <a:gd name="connsiteY132" fmla="*/ 2500313 h 3729038"/>
              <a:gd name="connsiteX133" fmla="*/ 4429125 w 5286375"/>
              <a:gd name="connsiteY133" fmla="*/ 2400300 h 3729038"/>
              <a:gd name="connsiteX134" fmla="*/ 4386263 w 5286375"/>
              <a:gd name="connsiteY134" fmla="*/ 2200275 h 3729038"/>
              <a:gd name="connsiteX135" fmla="*/ 4357688 w 5286375"/>
              <a:gd name="connsiteY135" fmla="*/ 2043113 h 3729038"/>
              <a:gd name="connsiteX136" fmla="*/ 4300538 w 5286375"/>
              <a:gd name="connsiteY136" fmla="*/ 1957388 h 3729038"/>
              <a:gd name="connsiteX137" fmla="*/ 4271963 w 5286375"/>
              <a:gd name="connsiteY137" fmla="*/ 1914525 h 3729038"/>
              <a:gd name="connsiteX138" fmla="*/ 4243388 w 5286375"/>
              <a:gd name="connsiteY138" fmla="*/ 1857375 h 3729038"/>
              <a:gd name="connsiteX139" fmla="*/ 4229100 w 5286375"/>
              <a:gd name="connsiteY139" fmla="*/ 1814513 h 3729038"/>
              <a:gd name="connsiteX140" fmla="*/ 4171950 w 5286375"/>
              <a:gd name="connsiteY140" fmla="*/ 1728788 h 3729038"/>
              <a:gd name="connsiteX141" fmla="*/ 4186238 w 5286375"/>
              <a:gd name="connsiteY141" fmla="*/ 1600200 h 3729038"/>
              <a:gd name="connsiteX142" fmla="*/ 4200525 w 5286375"/>
              <a:gd name="connsiteY142" fmla="*/ 1557338 h 3729038"/>
              <a:gd name="connsiteX143" fmla="*/ 4243388 w 5286375"/>
              <a:gd name="connsiteY143" fmla="*/ 1528763 h 3729038"/>
              <a:gd name="connsiteX144" fmla="*/ 4300538 w 5286375"/>
              <a:gd name="connsiteY144" fmla="*/ 1543050 h 3729038"/>
              <a:gd name="connsiteX145" fmla="*/ 4343400 w 5286375"/>
              <a:gd name="connsiteY145" fmla="*/ 1571625 h 3729038"/>
              <a:gd name="connsiteX146" fmla="*/ 4400550 w 5286375"/>
              <a:gd name="connsiteY146" fmla="*/ 1557338 h 3729038"/>
              <a:gd name="connsiteX147" fmla="*/ 4429125 w 5286375"/>
              <a:gd name="connsiteY147" fmla="*/ 1514475 h 3729038"/>
              <a:gd name="connsiteX148" fmla="*/ 4457700 w 5286375"/>
              <a:gd name="connsiteY148" fmla="*/ 1414463 h 3729038"/>
              <a:gd name="connsiteX149" fmla="*/ 4529138 w 5286375"/>
              <a:gd name="connsiteY149" fmla="*/ 1300163 h 3729038"/>
              <a:gd name="connsiteX150" fmla="*/ 4586288 w 5286375"/>
              <a:gd name="connsiteY150" fmla="*/ 1171575 h 3729038"/>
              <a:gd name="connsiteX151" fmla="*/ 4600575 w 5286375"/>
              <a:gd name="connsiteY151" fmla="*/ 1128713 h 3729038"/>
              <a:gd name="connsiteX152" fmla="*/ 4543425 w 5286375"/>
              <a:gd name="connsiteY152" fmla="*/ 1057275 h 3729038"/>
              <a:gd name="connsiteX153" fmla="*/ 4443413 w 5286375"/>
              <a:gd name="connsiteY153" fmla="*/ 1042988 h 3729038"/>
              <a:gd name="connsiteX154" fmla="*/ 4400550 w 5286375"/>
              <a:gd name="connsiteY154" fmla="*/ 1028700 h 3729038"/>
              <a:gd name="connsiteX155" fmla="*/ 4343400 w 5286375"/>
              <a:gd name="connsiteY155" fmla="*/ 1014413 h 3729038"/>
              <a:gd name="connsiteX156" fmla="*/ 4257675 w 5286375"/>
              <a:gd name="connsiteY156" fmla="*/ 942975 h 3729038"/>
              <a:gd name="connsiteX157" fmla="*/ 4114800 w 5286375"/>
              <a:gd name="connsiteY157" fmla="*/ 900113 h 3729038"/>
              <a:gd name="connsiteX158" fmla="*/ 4071938 w 5286375"/>
              <a:gd name="connsiteY158" fmla="*/ 885825 h 3729038"/>
              <a:gd name="connsiteX159" fmla="*/ 3914775 w 5286375"/>
              <a:gd name="connsiteY159" fmla="*/ 900113 h 3729038"/>
              <a:gd name="connsiteX160" fmla="*/ 3871913 w 5286375"/>
              <a:gd name="connsiteY160" fmla="*/ 914400 h 3729038"/>
              <a:gd name="connsiteX161" fmla="*/ 3814763 w 5286375"/>
              <a:gd name="connsiteY161" fmla="*/ 928688 h 3729038"/>
              <a:gd name="connsiteX162" fmla="*/ 3543300 w 5286375"/>
              <a:gd name="connsiteY162" fmla="*/ 885825 h 3729038"/>
              <a:gd name="connsiteX163" fmla="*/ 3514725 w 5286375"/>
              <a:gd name="connsiteY163" fmla="*/ 842963 h 3729038"/>
              <a:gd name="connsiteX164" fmla="*/ 3429000 w 5286375"/>
              <a:gd name="connsiteY164" fmla="*/ 785813 h 3729038"/>
              <a:gd name="connsiteX165" fmla="*/ 3343275 w 5286375"/>
              <a:gd name="connsiteY165" fmla="*/ 757238 h 3729038"/>
              <a:gd name="connsiteX166" fmla="*/ 3114675 w 5286375"/>
              <a:gd name="connsiteY166" fmla="*/ 771525 h 3729038"/>
              <a:gd name="connsiteX167" fmla="*/ 3028950 w 5286375"/>
              <a:gd name="connsiteY167" fmla="*/ 800100 h 3729038"/>
              <a:gd name="connsiteX168" fmla="*/ 2957513 w 5286375"/>
              <a:gd name="connsiteY168" fmla="*/ 814388 h 3729038"/>
              <a:gd name="connsiteX169" fmla="*/ 2728913 w 5286375"/>
              <a:gd name="connsiteY169" fmla="*/ 785813 h 3729038"/>
              <a:gd name="connsiteX170" fmla="*/ 2628900 w 5286375"/>
              <a:gd name="connsiteY170" fmla="*/ 757238 h 3729038"/>
              <a:gd name="connsiteX171" fmla="*/ 2586038 w 5286375"/>
              <a:gd name="connsiteY171" fmla="*/ 728663 h 3729038"/>
              <a:gd name="connsiteX172" fmla="*/ 2457450 w 5286375"/>
              <a:gd name="connsiteY172" fmla="*/ 657225 h 3729038"/>
              <a:gd name="connsiteX173" fmla="*/ 2414588 w 5286375"/>
              <a:gd name="connsiteY173" fmla="*/ 614363 h 3729038"/>
              <a:gd name="connsiteX174" fmla="*/ 2328863 w 5286375"/>
              <a:gd name="connsiteY174" fmla="*/ 585788 h 3729038"/>
              <a:gd name="connsiteX175" fmla="*/ 2286000 w 5286375"/>
              <a:gd name="connsiteY175" fmla="*/ 557213 h 3729038"/>
              <a:gd name="connsiteX176" fmla="*/ 2243138 w 5286375"/>
              <a:gd name="connsiteY176" fmla="*/ 542925 h 3729038"/>
              <a:gd name="connsiteX177" fmla="*/ 2214563 w 5286375"/>
              <a:gd name="connsiteY177" fmla="*/ 500063 h 3729038"/>
              <a:gd name="connsiteX178" fmla="*/ 2171700 w 5286375"/>
              <a:gd name="connsiteY178" fmla="*/ 457200 h 372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5286375" h="3729038">
                <a:moveTo>
                  <a:pt x="2171700" y="457200"/>
                </a:moveTo>
                <a:cubicBezTo>
                  <a:pt x="2150269" y="433388"/>
                  <a:pt x="2139950" y="381177"/>
                  <a:pt x="2085975" y="357188"/>
                </a:cubicBezTo>
                <a:cubicBezTo>
                  <a:pt x="2058450" y="344955"/>
                  <a:pt x="2028825" y="338138"/>
                  <a:pt x="2000250" y="328613"/>
                </a:cubicBezTo>
                <a:lnTo>
                  <a:pt x="1957388" y="314325"/>
                </a:lnTo>
                <a:lnTo>
                  <a:pt x="1900238" y="228600"/>
                </a:lnTo>
                <a:cubicBezTo>
                  <a:pt x="1890713" y="214313"/>
                  <a:pt x="1877093" y="202028"/>
                  <a:pt x="1871663" y="185738"/>
                </a:cubicBezTo>
                <a:lnTo>
                  <a:pt x="1843088" y="100013"/>
                </a:lnTo>
                <a:cubicBezTo>
                  <a:pt x="1828109" y="55076"/>
                  <a:pt x="1831804" y="44866"/>
                  <a:pt x="1785938" y="14288"/>
                </a:cubicBezTo>
                <a:cubicBezTo>
                  <a:pt x="1773407" y="5934"/>
                  <a:pt x="1757363" y="4763"/>
                  <a:pt x="1743075" y="0"/>
                </a:cubicBezTo>
                <a:lnTo>
                  <a:pt x="1671638" y="14288"/>
                </a:lnTo>
                <a:cubicBezTo>
                  <a:pt x="1647430" y="18689"/>
                  <a:pt x="1573690" y="25840"/>
                  <a:pt x="1543050" y="42863"/>
                </a:cubicBezTo>
                <a:cubicBezTo>
                  <a:pt x="1513029" y="59541"/>
                  <a:pt x="1485900" y="80963"/>
                  <a:pt x="1457325" y="100013"/>
                </a:cubicBezTo>
                <a:cubicBezTo>
                  <a:pt x="1443038" y="109538"/>
                  <a:pt x="1430753" y="123158"/>
                  <a:pt x="1414463" y="128588"/>
                </a:cubicBezTo>
                <a:cubicBezTo>
                  <a:pt x="1385888" y="138113"/>
                  <a:pt x="1357959" y="149858"/>
                  <a:pt x="1328738" y="157163"/>
                </a:cubicBezTo>
                <a:cubicBezTo>
                  <a:pt x="1309688" y="161925"/>
                  <a:pt x="1290396" y="165808"/>
                  <a:pt x="1271588" y="171450"/>
                </a:cubicBezTo>
                <a:cubicBezTo>
                  <a:pt x="1214245" y="188653"/>
                  <a:pt x="1184437" y="204181"/>
                  <a:pt x="1128713" y="214313"/>
                </a:cubicBezTo>
                <a:cubicBezTo>
                  <a:pt x="1095580" y="220337"/>
                  <a:pt x="1062038" y="223838"/>
                  <a:pt x="1028700" y="228600"/>
                </a:cubicBezTo>
                <a:cubicBezTo>
                  <a:pt x="1000125" y="238125"/>
                  <a:pt x="968037" y="240467"/>
                  <a:pt x="942975" y="257175"/>
                </a:cubicBezTo>
                <a:cubicBezTo>
                  <a:pt x="928688" y="266700"/>
                  <a:pt x="915804" y="278776"/>
                  <a:pt x="900113" y="285750"/>
                </a:cubicBezTo>
                <a:cubicBezTo>
                  <a:pt x="872588" y="297983"/>
                  <a:pt x="814388" y="314325"/>
                  <a:pt x="814388" y="314325"/>
                </a:cubicBezTo>
                <a:lnTo>
                  <a:pt x="728663" y="371475"/>
                </a:lnTo>
                <a:lnTo>
                  <a:pt x="685800" y="400050"/>
                </a:lnTo>
                <a:cubicBezTo>
                  <a:pt x="676275" y="414338"/>
                  <a:pt x="668218" y="429721"/>
                  <a:pt x="657225" y="442913"/>
                </a:cubicBezTo>
                <a:cubicBezTo>
                  <a:pt x="644290" y="458435"/>
                  <a:pt x="625571" y="468963"/>
                  <a:pt x="614363" y="485775"/>
                </a:cubicBezTo>
                <a:cubicBezTo>
                  <a:pt x="601023" y="505786"/>
                  <a:pt x="589118" y="587864"/>
                  <a:pt x="585788" y="600075"/>
                </a:cubicBezTo>
                <a:cubicBezTo>
                  <a:pt x="577863" y="629134"/>
                  <a:pt x="582275" y="669092"/>
                  <a:pt x="557213" y="685800"/>
                </a:cubicBezTo>
                <a:lnTo>
                  <a:pt x="471488" y="742950"/>
                </a:lnTo>
                <a:cubicBezTo>
                  <a:pt x="389595" y="865791"/>
                  <a:pt x="487779" y="710369"/>
                  <a:pt x="428625" y="828675"/>
                </a:cubicBezTo>
                <a:cubicBezTo>
                  <a:pt x="417401" y="851124"/>
                  <a:pt x="367975" y="913586"/>
                  <a:pt x="357188" y="928688"/>
                </a:cubicBezTo>
                <a:cubicBezTo>
                  <a:pt x="347207" y="942661"/>
                  <a:pt x="345272" y="967385"/>
                  <a:pt x="328613" y="971550"/>
                </a:cubicBezTo>
                <a:cubicBezTo>
                  <a:pt x="263764" y="987762"/>
                  <a:pt x="195263" y="981075"/>
                  <a:pt x="128588" y="985838"/>
                </a:cubicBezTo>
                <a:cubicBezTo>
                  <a:pt x="109538" y="990600"/>
                  <a:pt x="88487" y="990383"/>
                  <a:pt x="71438" y="1000125"/>
                </a:cubicBezTo>
                <a:cubicBezTo>
                  <a:pt x="41821" y="1017049"/>
                  <a:pt x="18208" y="1058538"/>
                  <a:pt x="0" y="1085850"/>
                </a:cubicBezTo>
                <a:cubicBezTo>
                  <a:pt x="4763" y="1119188"/>
                  <a:pt x="611" y="1155089"/>
                  <a:pt x="14288" y="1185863"/>
                </a:cubicBezTo>
                <a:cubicBezTo>
                  <a:pt x="21262" y="1201554"/>
                  <a:pt x="43959" y="1203445"/>
                  <a:pt x="57150" y="1214438"/>
                </a:cubicBezTo>
                <a:cubicBezTo>
                  <a:pt x="72672" y="1227373"/>
                  <a:pt x="86863" y="1241959"/>
                  <a:pt x="100013" y="1257300"/>
                </a:cubicBezTo>
                <a:cubicBezTo>
                  <a:pt x="115510" y="1275380"/>
                  <a:pt x="126945" y="1296750"/>
                  <a:pt x="142875" y="1314450"/>
                </a:cubicBezTo>
                <a:cubicBezTo>
                  <a:pt x="296726" y="1485396"/>
                  <a:pt x="174131" y="1327551"/>
                  <a:pt x="271463" y="1457325"/>
                </a:cubicBezTo>
                <a:cubicBezTo>
                  <a:pt x="276225" y="1471613"/>
                  <a:pt x="285750" y="1485128"/>
                  <a:pt x="285750" y="1500188"/>
                </a:cubicBezTo>
                <a:cubicBezTo>
                  <a:pt x="285750" y="1540579"/>
                  <a:pt x="254094" y="1623731"/>
                  <a:pt x="242888" y="1657350"/>
                </a:cubicBezTo>
                <a:lnTo>
                  <a:pt x="228600" y="1700213"/>
                </a:lnTo>
                <a:cubicBezTo>
                  <a:pt x="254731" y="1778605"/>
                  <a:pt x="245683" y="1794058"/>
                  <a:pt x="314325" y="1843088"/>
                </a:cubicBezTo>
                <a:cubicBezTo>
                  <a:pt x="326580" y="1851842"/>
                  <a:pt x="342900" y="1852613"/>
                  <a:pt x="357188" y="1857375"/>
                </a:cubicBezTo>
                <a:cubicBezTo>
                  <a:pt x="395053" y="1895240"/>
                  <a:pt x="434785" y="1946180"/>
                  <a:pt x="485775" y="1971675"/>
                </a:cubicBezTo>
                <a:cubicBezTo>
                  <a:pt x="499246" y="1978410"/>
                  <a:pt x="514350" y="1981200"/>
                  <a:pt x="528638" y="1985963"/>
                </a:cubicBezTo>
                <a:lnTo>
                  <a:pt x="614363" y="2114550"/>
                </a:lnTo>
                <a:cubicBezTo>
                  <a:pt x="623888" y="2128838"/>
                  <a:pt x="630796" y="2145271"/>
                  <a:pt x="642938" y="2157413"/>
                </a:cubicBezTo>
                <a:cubicBezTo>
                  <a:pt x="657225" y="2171700"/>
                  <a:pt x="673005" y="2184637"/>
                  <a:pt x="685800" y="2200275"/>
                </a:cubicBezTo>
                <a:cubicBezTo>
                  <a:pt x="726640" y="2250190"/>
                  <a:pt x="751797" y="2316325"/>
                  <a:pt x="814388" y="2343150"/>
                </a:cubicBezTo>
                <a:cubicBezTo>
                  <a:pt x="832437" y="2350885"/>
                  <a:pt x="852730" y="2351795"/>
                  <a:pt x="871538" y="2357438"/>
                </a:cubicBezTo>
                <a:cubicBezTo>
                  <a:pt x="900388" y="2366093"/>
                  <a:pt x="928688" y="2376488"/>
                  <a:pt x="957263" y="2386013"/>
                </a:cubicBezTo>
                <a:lnTo>
                  <a:pt x="1000125" y="2400300"/>
                </a:lnTo>
                <a:lnTo>
                  <a:pt x="1042988" y="2414588"/>
                </a:lnTo>
                <a:cubicBezTo>
                  <a:pt x="1052513" y="2428875"/>
                  <a:pt x="1063884" y="2442091"/>
                  <a:pt x="1071563" y="2457450"/>
                </a:cubicBezTo>
                <a:cubicBezTo>
                  <a:pt x="1090120" y="2494565"/>
                  <a:pt x="1094300" y="2531961"/>
                  <a:pt x="1071563" y="2571750"/>
                </a:cubicBezTo>
                <a:cubicBezTo>
                  <a:pt x="1063043" y="2586659"/>
                  <a:pt x="1042988" y="2590800"/>
                  <a:pt x="1028700" y="2600325"/>
                </a:cubicBezTo>
                <a:cubicBezTo>
                  <a:pt x="961485" y="2701148"/>
                  <a:pt x="969137" y="2671016"/>
                  <a:pt x="1014413" y="2886075"/>
                </a:cubicBezTo>
                <a:cubicBezTo>
                  <a:pt x="1017950" y="2902878"/>
                  <a:pt x="1042988" y="2905125"/>
                  <a:pt x="1057275" y="2914650"/>
                </a:cubicBezTo>
                <a:cubicBezTo>
                  <a:pt x="1085850" y="2895600"/>
                  <a:pt x="1123950" y="2886075"/>
                  <a:pt x="1143000" y="2857500"/>
                </a:cubicBezTo>
                <a:cubicBezTo>
                  <a:pt x="1172004" y="2813994"/>
                  <a:pt x="1175561" y="2798357"/>
                  <a:pt x="1228725" y="2771775"/>
                </a:cubicBezTo>
                <a:cubicBezTo>
                  <a:pt x="1286488" y="2742893"/>
                  <a:pt x="1351613" y="2735896"/>
                  <a:pt x="1414463" y="2728913"/>
                </a:cubicBezTo>
                <a:cubicBezTo>
                  <a:pt x="1466745" y="2723104"/>
                  <a:pt x="1519238" y="2719388"/>
                  <a:pt x="1571625" y="2714625"/>
                </a:cubicBezTo>
                <a:cubicBezTo>
                  <a:pt x="1590675" y="2709863"/>
                  <a:pt x="1609139" y="2700338"/>
                  <a:pt x="1628775" y="2700338"/>
                </a:cubicBezTo>
                <a:cubicBezTo>
                  <a:pt x="1690570" y="2700338"/>
                  <a:pt x="1698732" y="2713638"/>
                  <a:pt x="1743075" y="2743200"/>
                </a:cubicBezTo>
                <a:cubicBezTo>
                  <a:pt x="1752600" y="2757488"/>
                  <a:pt x="1764676" y="2770371"/>
                  <a:pt x="1771650" y="2786063"/>
                </a:cubicBezTo>
                <a:cubicBezTo>
                  <a:pt x="1783883" y="2813588"/>
                  <a:pt x="1771650" y="2862263"/>
                  <a:pt x="1800225" y="2871788"/>
                </a:cubicBezTo>
                <a:lnTo>
                  <a:pt x="1843088" y="2886075"/>
                </a:lnTo>
                <a:cubicBezTo>
                  <a:pt x="1857375" y="2895600"/>
                  <a:pt x="1869358" y="2910226"/>
                  <a:pt x="1885950" y="2914650"/>
                </a:cubicBezTo>
                <a:cubicBezTo>
                  <a:pt x="1941932" y="2929579"/>
                  <a:pt x="2057400" y="2943225"/>
                  <a:pt x="2057400" y="2943225"/>
                </a:cubicBezTo>
                <a:cubicBezTo>
                  <a:pt x="2213729" y="2995336"/>
                  <a:pt x="1976937" y="2912226"/>
                  <a:pt x="2143125" y="2986088"/>
                </a:cubicBezTo>
                <a:cubicBezTo>
                  <a:pt x="2170650" y="2998321"/>
                  <a:pt x="2200275" y="3005138"/>
                  <a:pt x="2228850" y="3014663"/>
                </a:cubicBezTo>
                <a:cubicBezTo>
                  <a:pt x="2243138" y="3019425"/>
                  <a:pt x="2256857" y="3026474"/>
                  <a:pt x="2271713" y="3028950"/>
                </a:cubicBezTo>
                <a:cubicBezTo>
                  <a:pt x="2372293" y="3045714"/>
                  <a:pt x="2329955" y="3034077"/>
                  <a:pt x="2400300" y="3057525"/>
                </a:cubicBezTo>
                <a:cubicBezTo>
                  <a:pt x="2479499" y="3110324"/>
                  <a:pt x="2416855" y="3055891"/>
                  <a:pt x="2457450" y="3128963"/>
                </a:cubicBezTo>
                <a:cubicBezTo>
                  <a:pt x="2474128" y="3158984"/>
                  <a:pt x="2503740" y="3182107"/>
                  <a:pt x="2514600" y="3214688"/>
                </a:cubicBezTo>
                <a:lnTo>
                  <a:pt x="2543175" y="3300413"/>
                </a:lnTo>
                <a:lnTo>
                  <a:pt x="2500313" y="3429000"/>
                </a:lnTo>
                <a:lnTo>
                  <a:pt x="2486025" y="3471863"/>
                </a:lnTo>
                <a:cubicBezTo>
                  <a:pt x="2553950" y="3517146"/>
                  <a:pt x="2512598" y="3495008"/>
                  <a:pt x="2614613" y="3529013"/>
                </a:cubicBezTo>
                <a:lnTo>
                  <a:pt x="2657475" y="3543300"/>
                </a:lnTo>
                <a:lnTo>
                  <a:pt x="2700338" y="3557588"/>
                </a:lnTo>
                <a:cubicBezTo>
                  <a:pt x="2776538" y="3552825"/>
                  <a:pt x="2852695" y="3539287"/>
                  <a:pt x="2928938" y="3543300"/>
                </a:cubicBezTo>
                <a:cubicBezTo>
                  <a:pt x="2982711" y="3546130"/>
                  <a:pt x="2991193" y="3630053"/>
                  <a:pt x="3000375" y="3657600"/>
                </a:cubicBezTo>
                <a:cubicBezTo>
                  <a:pt x="3005138" y="3671888"/>
                  <a:pt x="3000375" y="3695701"/>
                  <a:pt x="3014663" y="3700463"/>
                </a:cubicBezTo>
                <a:cubicBezTo>
                  <a:pt x="3076154" y="3720959"/>
                  <a:pt x="3042915" y="3711097"/>
                  <a:pt x="3114675" y="3729038"/>
                </a:cubicBezTo>
                <a:cubicBezTo>
                  <a:pt x="3138488" y="3724275"/>
                  <a:pt x="3163375" y="3723277"/>
                  <a:pt x="3186113" y="3714750"/>
                </a:cubicBezTo>
                <a:cubicBezTo>
                  <a:pt x="3202191" y="3708721"/>
                  <a:pt x="3212098" y="3689339"/>
                  <a:pt x="3228975" y="3686175"/>
                </a:cubicBezTo>
                <a:cubicBezTo>
                  <a:pt x="3290007" y="3674732"/>
                  <a:pt x="3352800" y="3676650"/>
                  <a:pt x="3414713" y="3671888"/>
                </a:cubicBezTo>
                <a:cubicBezTo>
                  <a:pt x="3429000" y="3667125"/>
                  <a:pt x="3443094" y="3661737"/>
                  <a:pt x="3457575" y="3657600"/>
                </a:cubicBezTo>
                <a:cubicBezTo>
                  <a:pt x="3476456" y="3652205"/>
                  <a:pt x="3497676" y="3653055"/>
                  <a:pt x="3514725" y="3643313"/>
                </a:cubicBezTo>
                <a:cubicBezTo>
                  <a:pt x="3532269" y="3633288"/>
                  <a:pt x="3544653" y="3615972"/>
                  <a:pt x="3557588" y="3600450"/>
                </a:cubicBezTo>
                <a:cubicBezTo>
                  <a:pt x="3568581" y="3587259"/>
                  <a:pt x="3571254" y="3566107"/>
                  <a:pt x="3586163" y="3557588"/>
                </a:cubicBezTo>
                <a:cubicBezTo>
                  <a:pt x="3607247" y="3545540"/>
                  <a:pt x="3634041" y="3549190"/>
                  <a:pt x="3657600" y="3543300"/>
                </a:cubicBezTo>
                <a:cubicBezTo>
                  <a:pt x="3672211" y="3539647"/>
                  <a:pt x="3686175" y="3533775"/>
                  <a:pt x="3700463" y="3529013"/>
                </a:cubicBezTo>
                <a:cubicBezTo>
                  <a:pt x="3709489" y="3522996"/>
                  <a:pt x="3767703" y="3478756"/>
                  <a:pt x="3786188" y="3486150"/>
                </a:cubicBezTo>
                <a:cubicBezTo>
                  <a:pt x="3802131" y="3492527"/>
                  <a:pt x="3805238" y="3514725"/>
                  <a:pt x="3814763" y="3529013"/>
                </a:cubicBezTo>
                <a:cubicBezTo>
                  <a:pt x="3819525" y="3543300"/>
                  <a:pt x="3821736" y="3558710"/>
                  <a:pt x="3829050" y="3571875"/>
                </a:cubicBezTo>
                <a:cubicBezTo>
                  <a:pt x="3852446" y="3613988"/>
                  <a:pt x="3879265" y="3667500"/>
                  <a:pt x="3929063" y="3686175"/>
                </a:cubicBezTo>
                <a:cubicBezTo>
                  <a:pt x="3951801" y="3694702"/>
                  <a:pt x="3976688" y="3695700"/>
                  <a:pt x="4000500" y="3700463"/>
                </a:cubicBezTo>
                <a:cubicBezTo>
                  <a:pt x="4089757" y="3691537"/>
                  <a:pt x="4135906" y="3691615"/>
                  <a:pt x="4214813" y="3671888"/>
                </a:cubicBezTo>
                <a:cubicBezTo>
                  <a:pt x="4229424" y="3668235"/>
                  <a:pt x="4244205" y="3664335"/>
                  <a:pt x="4257675" y="3657600"/>
                </a:cubicBezTo>
                <a:cubicBezTo>
                  <a:pt x="4273034" y="3649921"/>
                  <a:pt x="4286250" y="3638550"/>
                  <a:pt x="4300538" y="3629025"/>
                </a:cubicBezTo>
                <a:lnTo>
                  <a:pt x="4386263" y="3657600"/>
                </a:lnTo>
                <a:lnTo>
                  <a:pt x="4429125" y="3671888"/>
                </a:lnTo>
                <a:cubicBezTo>
                  <a:pt x="4457700" y="3667125"/>
                  <a:pt x="4488378" y="3669365"/>
                  <a:pt x="4514850" y="3657600"/>
                </a:cubicBezTo>
                <a:cubicBezTo>
                  <a:pt x="4554095" y="3640158"/>
                  <a:pt x="4561958" y="3607022"/>
                  <a:pt x="4572000" y="3571875"/>
                </a:cubicBezTo>
                <a:cubicBezTo>
                  <a:pt x="4577394" y="3552994"/>
                  <a:pt x="4571612" y="3527771"/>
                  <a:pt x="4586288" y="3514725"/>
                </a:cubicBezTo>
                <a:cubicBezTo>
                  <a:pt x="4618126" y="3486425"/>
                  <a:pt x="4660177" y="3471045"/>
                  <a:pt x="4700588" y="3457575"/>
                </a:cubicBezTo>
                <a:lnTo>
                  <a:pt x="4786313" y="3429000"/>
                </a:lnTo>
                <a:cubicBezTo>
                  <a:pt x="4800600" y="3424238"/>
                  <a:pt x="4814565" y="3418366"/>
                  <a:pt x="4829175" y="3414713"/>
                </a:cubicBezTo>
                <a:cubicBezTo>
                  <a:pt x="4848225" y="3409950"/>
                  <a:pt x="4867517" y="3406068"/>
                  <a:pt x="4886325" y="3400425"/>
                </a:cubicBezTo>
                <a:cubicBezTo>
                  <a:pt x="4915175" y="3391770"/>
                  <a:pt x="4946988" y="3388558"/>
                  <a:pt x="4972050" y="3371850"/>
                </a:cubicBezTo>
                <a:lnTo>
                  <a:pt x="5100638" y="3286125"/>
                </a:lnTo>
                <a:lnTo>
                  <a:pt x="5143500" y="3257550"/>
                </a:lnTo>
                <a:lnTo>
                  <a:pt x="5186363" y="3228975"/>
                </a:lnTo>
                <a:cubicBezTo>
                  <a:pt x="5257309" y="3122557"/>
                  <a:pt x="5166127" y="3253259"/>
                  <a:pt x="5257800" y="3143250"/>
                </a:cubicBezTo>
                <a:cubicBezTo>
                  <a:pt x="5268793" y="3130059"/>
                  <a:pt x="5276850" y="3114675"/>
                  <a:pt x="5286375" y="3100388"/>
                </a:cubicBezTo>
                <a:cubicBezTo>
                  <a:pt x="5281613" y="3081338"/>
                  <a:pt x="5284355" y="3058571"/>
                  <a:pt x="5272088" y="3043238"/>
                </a:cubicBezTo>
                <a:cubicBezTo>
                  <a:pt x="5262680" y="3031478"/>
                  <a:pt x="5243836" y="3032603"/>
                  <a:pt x="5229225" y="3028950"/>
                </a:cubicBezTo>
                <a:cubicBezTo>
                  <a:pt x="5205666" y="3023060"/>
                  <a:pt x="5181600" y="3019425"/>
                  <a:pt x="5157788" y="3014663"/>
                </a:cubicBezTo>
                <a:cubicBezTo>
                  <a:pt x="5143342" y="2992994"/>
                  <a:pt x="5114925" y="2958512"/>
                  <a:pt x="5114925" y="2928938"/>
                </a:cubicBezTo>
                <a:cubicBezTo>
                  <a:pt x="5114925" y="2909302"/>
                  <a:pt x="5124450" y="2890838"/>
                  <a:pt x="5129213" y="2871788"/>
                </a:cubicBezTo>
                <a:cubicBezTo>
                  <a:pt x="5124450" y="2857500"/>
                  <a:pt x="5126685" y="2838333"/>
                  <a:pt x="5114925" y="2828925"/>
                </a:cubicBezTo>
                <a:cubicBezTo>
                  <a:pt x="5099592" y="2816658"/>
                  <a:pt x="5077030" y="2818489"/>
                  <a:pt x="5057775" y="2814638"/>
                </a:cubicBezTo>
                <a:cubicBezTo>
                  <a:pt x="5029368" y="2808957"/>
                  <a:pt x="5000457" y="2806031"/>
                  <a:pt x="4972050" y="2800350"/>
                </a:cubicBezTo>
                <a:cubicBezTo>
                  <a:pt x="4897588" y="2785458"/>
                  <a:pt x="4935600" y="2789936"/>
                  <a:pt x="4872038" y="2771775"/>
                </a:cubicBezTo>
                <a:cubicBezTo>
                  <a:pt x="4853157" y="2766380"/>
                  <a:pt x="4833938" y="2762250"/>
                  <a:pt x="4814888" y="2757488"/>
                </a:cubicBezTo>
                <a:cubicBezTo>
                  <a:pt x="4800600" y="2747963"/>
                  <a:pt x="4787717" y="2735887"/>
                  <a:pt x="4772025" y="2728913"/>
                </a:cubicBezTo>
                <a:cubicBezTo>
                  <a:pt x="4744500" y="2716680"/>
                  <a:pt x="4714875" y="2709863"/>
                  <a:pt x="4686300" y="2700338"/>
                </a:cubicBezTo>
                <a:lnTo>
                  <a:pt x="4600575" y="2671763"/>
                </a:lnTo>
                <a:lnTo>
                  <a:pt x="4557713" y="2657475"/>
                </a:lnTo>
                <a:lnTo>
                  <a:pt x="4514850" y="2643188"/>
                </a:lnTo>
                <a:cubicBezTo>
                  <a:pt x="4461639" y="2563372"/>
                  <a:pt x="4457549" y="2578060"/>
                  <a:pt x="4443413" y="2500313"/>
                </a:cubicBezTo>
                <a:cubicBezTo>
                  <a:pt x="4437389" y="2467180"/>
                  <a:pt x="4435729" y="2433322"/>
                  <a:pt x="4429125" y="2400300"/>
                </a:cubicBezTo>
                <a:cubicBezTo>
                  <a:pt x="4389782" y="2203586"/>
                  <a:pt x="4409767" y="2364800"/>
                  <a:pt x="4386263" y="2200275"/>
                </a:cubicBezTo>
                <a:cubicBezTo>
                  <a:pt x="4382551" y="2174293"/>
                  <a:pt x="4379236" y="2081899"/>
                  <a:pt x="4357688" y="2043113"/>
                </a:cubicBezTo>
                <a:cubicBezTo>
                  <a:pt x="4341010" y="2013092"/>
                  <a:pt x="4319588" y="1985963"/>
                  <a:pt x="4300538" y="1957388"/>
                </a:cubicBezTo>
                <a:cubicBezTo>
                  <a:pt x="4291013" y="1943100"/>
                  <a:pt x="4279642" y="1929884"/>
                  <a:pt x="4271963" y="1914525"/>
                </a:cubicBezTo>
                <a:cubicBezTo>
                  <a:pt x="4262438" y="1895475"/>
                  <a:pt x="4251778" y="1876951"/>
                  <a:pt x="4243388" y="1857375"/>
                </a:cubicBezTo>
                <a:cubicBezTo>
                  <a:pt x="4237455" y="1843532"/>
                  <a:pt x="4236414" y="1827678"/>
                  <a:pt x="4229100" y="1814513"/>
                </a:cubicBezTo>
                <a:cubicBezTo>
                  <a:pt x="4212421" y="1784492"/>
                  <a:pt x="4171950" y="1728788"/>
                  <a:pt x="4171950" y="1728788"/>
                </a:cubicBezTo>
                <a:cubicBezTo>
                  <a:pt x="4176713" y="1685925"/>
                  <a:pt x="4179148" y="1642740"/>
                  <a:pt x="4186238" y="1600200"/>
                </a:cubicBezTo>
                <a:cubicBezTo>
                  <a:pt x="4188714" y="1585345"/>
                  <a:pt x="4191117" y="1569098"/>
                  <a:pt x="4200525" y="1557338"/>
                </a:cubicBezTo>
                <a:cubicBezTo>
                  <a:pt x="4211252" y="1543929"/>
                  <a:pt x="4229100" y="1538288"/>
                  <a:pt x="4243388" y="1528763"/>
                </a:cubicBezTo>
                <a:cubicBezTo>
                  <a:pt x="4262438" y="1533525"/>
                  <a:pt x="4282489" y="1535315"/>
                  <a:pt x="4300538" y="1543050"/>
                </a:cubicBezTo>
                <a:cubicBezTo>
                  <a:pt x="4316321" y="1549814"/>
                  <a:pt x="4326401" y="1569197"/>
                  <a:pt x="4343400" y="1571625"/>
                </a:cubicBezTo>
                <a:cubicBezTo>
                  <a:pt x="4362839" y="1574402"/>
                  <a:pt x="4381500" y="1562100"/>
                  <a:pt x="4400550" y="1557338"/>
                </a:cubicBezTo>
                <a:cubicBezTo>
                  <a:pt x="4410075" y="1543050"/>
                  <a:pt x="4421446" y="1529834"/>
                  <a:pt x="4429125" y="1514475"/>
                </a:cubicBezTo>
                <a:cubicBezTo>
                  <a:pt x="4463959" y="1444808"/>
                  <a:pt x="4421068" y="1496885"/>
                  <a:pt x="4457700" y="1414463"/>
                </a:cubicBezTo>
                <a:cubicBezTo>
                  <a:pt x="4469189" y="1388614"/>
                  <a:pt x="4510021" y="1328837"/>
                  <a:pt x="4529138" y="1300163"/>
                </a:cubicBezTo>
                <a:cubicBezTo>
                  <a:pt x="4563143" y="1198148"/>
                  <a:pt x="4541005" y="1239500"/>
                  <a:pt x="4586288" y="1171575"/>
                </a:cubicBezTo>
                <a:cubicBezTo>
                  <a:pt x="4591050" y="1157288"/>
                  <a:pt x="4600575" y="1143773"/>
                  <a:pt x="4600575" y="1128713"/>
                </a:cubicBezTo>
                <a:cubicBezTo>
                  <a:pt x="4600575" y="1093288"/>
                  <a:pt x="4576338" y="1067149"/>
                  <a:pt x="4543425" y="1057275"/>
                </a:cubicBezTo>
                <a:cubicBezTo>
                  <a:pt x="4511169" y="1047598"/>
                  <a:pt x="4476750" y="1047750"/>
                  <a:pt x="4443413" y="1042988"/>
                </a:cubicBezTo>
                <a:cubicBezTo>
                  <a:pt x="4429125" y="1038225"/>
                  <a:pt x="4415031" y="1032837"/>
                  <a:pt x="4400550" y="1028700"/>
                </a:cubicBezTo>
                <a:cubicBezTo>
                  <a:pt x="4381669" y="1023306"/>
                  <a:pt x="4360449" y="1024155"/>
                  <a:pt x="4343400" y="1014413"/>
                </a:cubicBezTo>
                <a:cubicBezTo>
                  <a:pt x="4225631" y="947116"/>
                  <a:pt x="4370691" y="993204"/>
                  <a:pt x="4257675" y="942975"/>
                </a:cubicBezTo>
                <a:cubicBezTo>
                  <a:pt x="4196550" y="915809"/>
                  <a:pt x="4172990" y="916739"/>
                  <a:pt x="4114800" y="900113"/>
                </a:cubicBezTo>
                <a:cubicBezTo>
                  <a:pt x="4100319" y="895976"/>
                  <a:pt x="4086225" y="890588"/>
                  <a:pt x="4071938" y="885825"/>
                </a:cubicBezTo>
                <a:cubicBezTo>
                  <a:pt x="4019550" y="890588"/>
                  <a:pt x="3966850" y="892674"/>
                  <a:pt x="3914775" y="900113"/>
                </a:cubicBezTo>
                <a:cubicBezTo>
                  <a:pt x="3899866" y="902243"/>
                  <a:pt x="3886394" y="910263"/>
                  <a:pt x="3871913" y="914400"/>
                </a:cubicBezTo>
                <a:cubicBezTo>
                  <a:pt x="3853032" y="919795"/>
                  <a:pt x="3833813" y="923925"/>
                  <a:pt x="3814763" y="928688"/>
                </a:cubicBezTo>
                <a:cubicBezTo>
                  <a:pt x="3737213" y="923841"/>
                  <a:pt x="3611862" y="954386"/>
                  <a:pt x="3543300" y="885825"/>
                </a:cubicBezTo>
                <a:cubicBezTo>
                  <a:pt x="3531158" y="873683"/>
                  <a:pt x="3527648" y="854270"/>
                  <a:pt x="3514725" y="842963"/>
                </a:cubicBezTo>
                <a:cubicBezTo>
                  <a:pt x="3488879" y="820348"/>
                  <a:pt x="3461581" y="796673"/>
                  <a:pt x="3429000" y="785813"/>
                </a:cubicBezTo>
                <a:lnTo>
                  <a:pt x="3343275" y="757238"/>
                </a:lnTo>
                <a:cubicBezTo>
                  <a:pt x="3267075" y="762000"/>
                  <a:pt x="3190324" y="761209"/>
                  <a:pt x="3114675" y="771525"/>
                </a:cubicBezTo>
                <a:cubicBezTo>
                  <a:pt x="3084831" y="775595"/>
                  <a:pt x="3058486" y="794193"/>
                  <a:pt x="3028950" y="800100"/>
                </a:cubicBezTo>
                <a:lnTo>
                  <a:pt x="2957513" y="814388"/>
                </a:lnTo>
                <a:cubicBezTo>
                  <a:pt x="2896173" y="807572"/>
                  <a:pt x="2792972" y="797460"/>
                  <a:pt x="2728913" y="785813"/>
                </a:cubicBezTo>
                <a:cubicBezTo>
                  <a:pt x="2689452" y="778638"/>
                  <a:pt x="2665619" y="769477"/>
                  <a:pt x="2628900" y="757238"/>
                </a:cubicBezTo>
                <a:cubicBezTo>
                  <a:pt x="2614613" y="747713"/>
                  <a:pt x="2601396" y="736342"/>
                  <a:pt x="2586038" y="728663"/>
                </a:cubicBezTo>
                <a:cubicBezTo>
                  <a:pt x="2514173" y="692730"/>
                  <a:pt x="2547546" y="747321"/>
                  <a:pt x="2457450" y="657225"/>
                </a:cubicBezTo>
                <a:cubicBezTo>
                  <a:pt x="2443163" y="642938"/>
                  <a:pt x="2432251" y="624176"/>
                  <a:pt x="2414588" y="614363"/>
                </a:cubicBezTo>
                <a:cubicBezTo>
                  <a:pt x="2388258" y="599735"/>
                  <a:pt x="2328863" y="585788"/>
                  <a:pt x="2328863" y="585788"/>
                </a:cubicBezTo>
                <a:cubicBezTo>
                  <a:pt x="2314575" y="576263"/>
                  <a:pt x="2301359" y="564892"/>
                  <a:pt x="2286000" y="557213"/>
                </a:cubicBezTo>
                <a:cubicBezTo>
                  <a:pt x="2272530" y="550478"/>
                  <a:pt x="2254898" y="552333"/>
                  <a:pt x="2243138" y="542925"/>
                </a:cubicBezTo>
                <a:cubicBezTo>
                  <a:pt x="2229730" y="532198"/>
                  <a:pt x="2226705" y="512205"/>
                  <a:pt x="2214563" y="500063"/>
                </a:cubicBezTo>
                <a:cubicBezTo>
                  <a:pt x="2145600" y="431101"/>
                  <a:pt x="2193131" y="481012"/>
                  <a:pt x="2171700" y="457200"/>
                </a:cubicBezTo>
                <a:close/>
              </a:path>
            </a:pathLst>
          </a:custGeom>
          <a:noFill/>
          <a:ln w="5715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7" name="Graphic 6" descr="Flag">
            <a:extLst>
              <a:ext uri="{FF2B5EF4-FFF2-40B4-BE49-F238E27FC236}">
                <a16:creationId xmlns:a16="http://schemas.microsoft.com/office/drawing/2014/main" id="{A15451F2-BFDC-EC45-89AF-89E0F533BB5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167688" y="842962"/>
            <a:ext cx="914400" cy="914400"/>
          </a:xfrm>
          <a:prstGeom prst="rect">
            <a:avLst/>
          </a:prstGeom>
        </p:spPr>
      </p:pic>
      <p:pic>
        <p:nvPicPr>
          <p:cNvPr id="12" name="Graphic 11" descr="Flag">
            <a:extLst>
              <a:ext uri="{FF2B5EF4-FFF2-40B4-BE49-F238E27FC236}">
                <a16:creationId xmlns:a16="http://schemas.microsoft.com/office/drawing/2014/main" id="{2DF35CD0-4DE5-A048-9AC1-F4EB0DFD22B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72312" y="1938337"/>
            <a:ext cx="914400" cy="914400"/>
          </a:xfrm>
          <a:prstGeom prst="rect">
            <a:avLst/>
          </a:prstGeom>
        </p:spPr>
      </p:pic>
      <p:pic>
        <p:nvPicPr>
          <p:cNvPr id="13" name="Graphic 12" descr="Flag">
            <a:extLst>
              <a:ext uri="{FF2B5EF4-FFF2-40B4-BE49-F238E27FC236}">
                <a16:creationId xmlns:a16="http://schemas.microsoft.com/office/drawing/2014/main" id="{C878FD6E-1233-0549-BF28-77F4F4F4B4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63024" y="2150269"/>
            <a:ext cx="914400" cy="9144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123251">
        <p:random/>
      </p:transition>
    </mc:Choice>
    <mc:Fallback xmlns="">
      <p:transition spd="slow" advTm="123251">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indefinite" fill="hold" grpId="0" nodeType="withEffect">
                                  <p:stCondLst>
                                    <p:cond delay="0"/>
                                  </p:stCondLst>
                                  <p:endCondLst>
                                    <p:cond evt="onNext" delay="0">
                                      <p:tgtEl>
                                        <p:sldTgt/>
                                      </p:tgtEl>
                                    </p:cond>
                                  </p:end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repeatCount="indefinite" fill="hold" nodeType="clickEffect">
                                  <p:stCondLst>
                                    <p:cond delay="0"/>
                                  </p:stCondLst>
                                  <p:endCondLst>
                                    <p:cond evt="onNext" delay="0">
                                      <p:tgtEl>
                                        <p:sldTgt/>
                                      </p:tgtEl>
                                    </p:cond>
                                  </p:end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1000"/>
                                        <p:tgtEl>
                                          <p:spTgt spid="7"/>
                                        </p:tgtEl>
                                      </p:cBhvr>
                                    </p:animEffect>
                                  </p:childTnLst>
                                </p:cTn>
                              </p:par>
                              <p:par>
                                <p:cTn id="13" presetID="22" presetClass="entr" presetSubtype="4" repeatCount="indefinite" fill="hold" nodeType="withEffect">
                                  <p:stCondLst>
                                    <p:cond delay="0"/>
                                  </p:stCondLst>
                                  <p:endCondLst>
                                    <p:cond evt="onNext" delay="0">
                                      <p:tgtEl>
                                        <p:sldTgt/>
                                      </p:tgtEl>
                                    </p:cond>
                                  </p:end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1000"/>
                                        <p:tgtEl>
                                          <p:spTgt spid="12"/>
                                        </p:tgtEl>
                                      </p:cBhvr>
                                    </p:animEffect>
                                  </p:childTnLst>
                                </p:cTn>
                              </p:par>
                              <p:par>
                                <p:cTn id="16" presetID="22" presetClass="entr" presetSubtype="4" repeatCount="indefinite" fill="hold" nodeType="withEffect">
                                  <p:stCondLst>
                                    <p:cond delay="0"/>
                                  </p:stCondLst>
                                  <p:endCondLst>
                                    <p:cond evt="onNext" delay="0">
                                      <p:tgtEl>
                                        <p:sldTgt/>
                                      </p:tgtEl>
                                    </p:cond>
                                  </p:end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834572" y="410935"/>
            <a:ext cx="10522857" cy="2227943"/>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Câu</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1: </a:t>
            </a:r>
            <a:r>
              <a:rPr lang="vi-VN" sz="3200" b="1" dirty="0">
                <a:solidFill>
                  <a:prstClr val="white"/>
                </a:solidFill>
                <a:latin typeface="Times New Roman" panose="02020603050405020304" pitchFamily="18" charset="0"/>
                <a:cs typeface="Times New Roman" panose="02020603050405020304" pitchFamily="18" charset="0"/>
              </a:rPr>
              <a:t>Người chỉ huy binh biến Đô Lương là ai?</a:t>
            </a:r>
            <a:endPar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50" name="Snip Diagonal Corner Rectangle 49"/>
          <p:cNvSpPr/>
          <p:nvPr/>
        </p:nvSpPr>
        <p:spPr>
          <a:xfrm>
            <a:off x="829227" y="2832623"/>
            <a:ext cx="10522857" cy="2227943"/>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Đội</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Cung</a:t>
            </a:r>
            <a:endPar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46" name="Picture 45">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
        <p:nvSpPr>
          <p:cNvPr id="2" name="Rectangle 1">
            <a:extLst>
              <a:ext uri="{FF2B5EF4-FFF2-40B4-BE49-F238E27FC236}">
                <a16:creationId xmlns:a16="http://schemas.microsoft.com/office/drawing/2014/main" id="{23A64940-8ACA-BB49-80D3-1B4E8D1BE24B}"/>
              </a:ext>
            </a:extLst>
          </p:cNvPr>
          <p:cNvSpPr/>
          <p:nvPr/>
        </p:nvSpPr>
        <p:spPr>
          <a:xfrm>
            <a:off x="1016000" y="6212114"/>
            <a:ext cx="2249714" cy="377372"/>
          </a:xfrm>
          <a:prstGeom prst="rect">
            <a:avLst/>
          </a:prstGeom>
          <a:solidFill>
            <a:srgbClr val="E8F1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7378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678FEAB-C8CE-424F-AA12-C1A9E4F8C932}"/>
              </a:ext>
            </a:extLst>
          </p:cNvPr>
          <p:cNvSpPr/>
          <p:nvPr/>
        </p:nvSpPr>
        <p:spPr>
          <a:xfrm>
            <a:off x="3525424" y="1961495"/>
            <a:ext cx="5141151" cy="1862048"/>
          </a:xfrm>
          <a:prstGeom prst="rect">
            <a:avLst/>
          </a:prstGeom>
          <a:noFill/>
        </p:spPr>
        <p:txBody>
          <a:bodyPr wrap="none" lIns="91440" tIns="45720" rIns="91440" bIns="45720">
            <a:spAutoFit/>
          </a:bodyPr>
          <a:lstStyle/>
          <a:p>
            <a:pPr algn="ctr"/>
            <a:r>
              <a:rPr lang="en-US" sz="11500" b="0" cap="none" spc="0" dirty="0" err="1">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Củng</a:t>
            </a:r>
            <a:r>
              <a:rPr lang="en-US" sz="11500" b="0" cap="none" spc="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11500" b="0" cap="none" spc="0" dirty="0" err="1">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cố</a:t>
            </a:r>
            <a:endParaRPr lang="en-US" sz="11500" b="0" cap="none" spc="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77378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9000" t="-7000" r="14000"/>
          </a:stretch>
        </a:blip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051CD5DD-A6C8-2B4A-AF71-B37B0105F039}"/>
              </a:ext>
            </a:extLst>
          </p:cNvPr>
          <p:cNvSpPr/>
          <p:nvPr/>
        </p:nvSpPr>
        <p:spPr>
          <a:xfrm>
            <a:off x="9737558" y="5807242"/>
            <a:ext cx="1058779" cy="10507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FFFFF"/>
              </a:solidFill>
              <a:effectLst/>
              <a:uLnTx/>
              <a:uFillTx/>
              <a:latin typeface="Arial"/>
              <a:ea typeface="+mn-ea"/>
              <a:cs typeface="+mn-cs"/>
            </a:endParaRPr>
          </a:p>
        </p:txBody>
      </p:sp>
      <p:sp>
        <p:nvSpPr>
          <p:cNvPr id="8" name="Title 1">
            <a:extLst>
              <a:ext uri="{FF2B5EF4-FFF2-40B4-BE49-F238E27FC236}">
                <a16:creationId xmlns:a16="http://schemas.microsoft.com/office/drawing/2014/main" id="{DF13A74C-80B5-7A4F-9FCF-B3BB1C84BA80}"/>
              </a:ext>
            </a:extLst>
          </p:cNvPr>
          <p:cNvSpPr>
            <a:spLocks noGrp="1"/>
          </p:cNvSpPr>
          <p:nvPr>
            <p:ph type="title"/>
          </p:nvPr>
        </p:nvSpPr>
        <p:spPr>
          <a:xfrm>
            <a:off x="5005693" y="0"/>
            <a:ext cx="2396513" cy="1075600"/>
          </a:xfrm>
        </p:spPr>
        <p:txBody>
          <a:bodyPr/>
          <a:lstStyle/>
          <a:p>
            <a:r>
              <a:rPr lang="en-VN" sz="5400" dirty="0"/>
              <a:t>Câu 1</a:t>
            </a:r>
          </a:p>
        </p:txBody>
      </p:sp>
      <p:sp>
        <p:nvSpPr>
          <p:cNvPr id="9" name="Rectangle 8">
            <a:extLst>
              <a:ext uri="{FF2B5EF4-FFF2-40B4-BE49-F238E27FC236}">
                <a16:creationId xmlns:a16="http://schemas.microsoft.com/office/drawing/2014/main" id="{2D45B4AA-5E6F-4443-9080-FD363D3A4884}"/>
              </a:ext>
            </a:extLst>
          </p:cNvPr>
          <p:cNvSpPr/>
          <p:nvPr/>
        </p:nvSpPr>
        <p:spPr>
          <a:xfrm>
            <a:off x="4186989" y="1445457"/>
            <a:ext cx="7796463" cy="1200329"/>
          </a:xfrm>
          <a:prstGeom prst="rect">
            <a:avLst/>
          </a:prstGeom>
        </p:spPr>
        <p:txBody>
          <a:bodyPr wrap="square">
            <a:spAutoFit/>
          </a:bodyPr>
          <a:lstStyle/>
          <a:p>
            <a:pPr lvl="0" algn="ctr"/>
            <a:r>
              <a:rPr lang="en-US" sz="3600" dirty="0" err="1">
                <a:solidFill>
                  <a:srgbClr val="000000"/>
                </a:solidFill>
                <a:latin typeface="Times New Roman" panose="02020603050405020304" pitchFamily="18" charset="0"/>
                <a:cs typeface="Times New Roman" panose="02020603050405020304" pitchFamily="18" charset="0"/>
              </a:rPr>
              <a:t>Mặt</a:t>
            </a:r>
            <a:r>
              <a:rPr lang="en-US" sz="3600" dirty="0">
                <a:solidFill>
                  <a:srgbClr val="000000"/>
                </a:solidFill>
                <a:latin typeface="Times New Roman" panose="02020603050405020304" pitchFamily="18" charset="0"/>
                <a:cs typeface="Times New Roman" panose="02020603050405020304" pitchFamily="18" charset="0"/>
              </a:rPr>
              <a:t> </a:t>
            </a:r>
            <a:r>
              <a:rPr lang="en-US" sz="3600" dirty="0" err="1">
                <a:solidFill>
                  <a:srgbClr val="000000"/>
                </a:solidFill>
                <a:latin typeface="Times New Roman" panose="02020603050405020304" pitchFamily="18" charset="0"/>
                <a:cs typeface="Times New Roman" panose="02020603050405020304" pitchFamily="18" charset="0"/>
              </a:rPr>
              <a:t>trận</a:t>
            </a:r>
            <a:r>
              <a:rPr lang="en-US" sz="3600" dirty="0">
                <a:solidFill>
                  <a:srgbClr val="000000"/>
                </a:solidFill>
                <a:latin typeface="Times New Roman" panose="02020603050405020304" pitchFamily="18" charset="0"/>
                <a:cs typeface="Times New Roman" panose="02020603050405020304" pitchFamily="18" charset="0"/>
              </a:rPr>
              <a:t> </a:t>
            </a:r>
            <a:r>
              <a:rPr lang="en-US" sz="3600" dirty="0" err="1">
                <a:solidFill>
                  <a:srgbClr val="000000"/>
                </a:solidFill>
                <a:latin typeface="Times New Roman" panose="02020603050405020304" pitchFamily="18" charset="0"/>
                <a:cs typeface="Times New Roman" panose="02020603050405020304" pitchFamily="18" charset="0"/>
              </a:rPr>
              <a:t>Việt</a:t>
            </a:r>
            <a:r>
              <a:rPr lang="en-US" sz="3600" dirty="0">
                <a:solidFill>
                  <a:srgbClr val="000000"/>
                </a:solidFill>
                <a:latin typeface="Times New Roman" panose="02020603050405020304" pitchFamily="18" charset="0"/>
                <a:cs typeface="Times New Roman" panose="02020603050405020304" pitchFamily="18" charset="0"/>
              </a:rPr>
              <a:t> Minh ra </a:t>
            </a:r>
            <a:r>
              <a:rPr lang="en-US" sz="3600" dirty="0" err="1">
                <a:solidFill>
                  <a:srgbClr val="000000"/>
                </a:solidFill>
                <a:latin typeface="Times New Roman" panose="02020603050405020304" pitchFamily="18" charset="0"/>
                <a:cs typeface="Times New Roman" panose="02020603050405020304" pitchFamily="18" charset="0"/>
              </a:rPr>
              <a:t>đời</a:t>
            </a:r>
            <a:r>
              <a:rPr lang="en-US" sz="3600" dirty="0">
                <a:solidFill>
                  <a:srgbClr val="000000"/>
                </a:solidFill>
                <a:latin typeface="Times New Roman" panose="02020603050405020304" pitchFamily="18" charset="0"/>
                <a:cs typeface="Times New Roman" panose="02020603050405020304" pitchFamily="18" charset="0"/>
              </a:rPr>
              <a:t> </a:t>
            </a:r>
            <a:r>
              <a:rPr lang="en-US" sz="3600" dirty="0" err="1">
                <a:solidFill>
                  <a:srgbClr val="000000"/>
                </a:solidFill>
                <a:latin typeface="Times New Roman" panose="02020603050405020304" pitchFamily="18" charset="0"/>
                <a:cs typeface="Times New Roman" panose="02020603050405020304" pitchFamily="18" charset="0"/>
              </a:rPr>
              <a:t>vào</a:t>
            </a:r>
            <a:r>
              <a:rPr lang="en-US" sz="3600" dirty="0">
                <a:solidFill>
                  <a:srgbClr val="000000"/>
                </a:solidFill>
                <a:latin typeface="Times New Roman" panose="02020603050405020304" pitchFamily="18" charset="0"/>
                <a:cs typeface="Times New Roman" panose="02020603050405020304" pitchFamily="18" charset="0"/>
              </a:rPr>
              <a:t> </a:t>
            </a:r>
            <a:r>
              <a:rPr lang="en-US" sz="3600" dirty="0" err="1">
                <a:solidFill>
                  <a:srgbClr val="000000"/>
                </a:solidFill>
                <a:latin typeface="Times New Roman" panose="02020603050405020304" pitchFamily="18" charset="0"/>
                <a:cs typeface="Times New Roman" panose="02020603050405020304" pitchFamily="18" charset="0"/>
              </a:rPr>
              <a:t>ngày</a:t>
            </a:r>
            <a:r>
              <a:rPr lang="en-US" sz="3600" dirty="0">
                <a:solidFill>
                  <a:srgbClr val="000000"/>
                </a:solidFill>
                <a:latin typeface="Times New Roman" panose="02020603050405020304" pitchFamily="18" charset="0"/>
                <a:cs typeface="Times New Roman" panose="02020603050405020304" pitchFamily="18" charset="0"/>
              </a:rPr>
              <a:t> </a:t>
            </a:r>
            <a:r>
              <a:rPr lang="en-US" sz="3600" dirty="0" err="1">
                <a:solidFill>
                  <a:srgbClr val="000000"/>
                </a:solidFill>
                <a:latin typeface="Times New Roman" panose="02020603050405020304" pitchFamily="18" charset="0"/>
                <a:cs typeface="Times New Roman" panose="02020603050405020304" pitchFamily="18" charset="0"/>
              </a:rPr>
              <a:t>tháng</a:t>
            </a:r>
            <a:r>
              <a:rPr lang="en-US" sz="3600" dirty="0">
                <a:solidFill>
                  <a:srgbClr val="000000"/>
                </a:solidFill>
                <a:latin typeface="Times New Roman" panose="02020603050405020304" pitchFamily="18" charset="0"/>
                <a:cs typeface="Times New Roman" panose="02020603050405020304" pitchFamily="18" charset="0"/>
              </a:rPr>
              <a:t> </a:t>
            </a:r>
            <a:r>
              <a:rPr lang="en-US" sz="3600" dirty="0" err="1">
                <a:solidFill>
                  <a:srgbClr val="000000"/>
                </a:solidFill>
                <a:latin typeface="Times New Roman" panose="02020603050405020304" pitchFamily="18" charset="0"/>
                <a:cs typeface="Times New Roman" panose="02020603050405020304" pitchFamily="18" charset="0"/>
              </a:rPr>
              <a:t>năm</a:t>
            </a:r>
            <a:r>
              <a:rPr lang="en-US" sz="3600" dirty="0">
                <a:solidFill>
                  <a:srgbClr val="000000"/>
                </a:solidFill>
                <a:latin typeface="Times New Roman" panose="02020603050405020304" pitchFamily="18" charset="0"/>
                <a:cs typeface="Times New Roman" panose="02020603050405020304" pitchFamily="18" charset="0"/>
              </a:rPr>
              <a:t> </a:t>
            </a:r>
            <a:r>
              <a:rPr lang="en-US" sz="3600" dirty="0" err="1">
                <a:solidFill>
                  <a:srgbClr val="000000"/>
                </a:solidFill>
                <a:latin typeface="Times New Roman" panose="02020603050405020304" pitchFamily="18" charset="0"/>
                <a:cs typeface="Times New Roman" panose="02020603050405020304" pitchFamily="18" charset="0"/>
              </a:rPr>
              <a:t>nào</a:t>
            </a:r>
            <a:r>
              <a:rPr lang="en-US" sz="3600" dirty="0">
                <a:solidFill>
                  <a:srgbClr val="000000"/>
                </a:solidFill>
                <a:latin typeface="Times New Roman" panose="02020603050405020304" pitchFamily="18" charset="0"/>
                <a:cs typeface="Times New Roman" panose="02020603050405020304" pitchFamily="18" charset="0"/>
              </a:rPr>
              <a:t>?</a:t>
            </a:r>
          </a:p>
        </p:txBody>
      </p:sp>
      <p:sp>
        <p:nvSpPr>
          <p:cNvPr id="10" name="Rectangle 9">
            <a:extLst>
              <a:ext uri="{FF2B5EF4-FFF2-40B4-BE49-F238E27FC236}">
                <a16:creationId xmlns:a16="http://schemas.microsoft.com/office/drawing/2014/main" id="{329D2B36-7CB6-EC49-9E84-97F2B835CB98}"/>
              </a:ext>
            </a:extLst>
          </p:cNvPr>
          <p:cNvSpPr/>
          <p:nvPr/>
        </p:nvSpPr>
        <p:spPr>
          <a:xfrm>
            <a:off x="5137965" y="2989892"/>
            <a:ext cx="3969459" cy="2958502"/>
          </a:xfrm>
          <a:prstGeom prst="rect">
            <a:avLst/>
          </a:prstGeom>
        </p:spPr>
        <p:txBody>
          <a:bodyPr wrap="square">
            <a:spAutoFit/>
          </a:bodyPr>
          <a:lstStyle/>
          <a:p>
            <a:pPr lvl="0" algn="just">
              <a:lnSpc>
                <a:spcPct val="150000"/>
              </a:lnSpc>
            </a:pPr>
            <a:r>
              <a:rPr lang="vi-VN" sz="3200" dirty="0">
                <a:solidFill>
                  <a:srgbClr val="000000"/>
                </a:solidFill>
                <a:latin typeface="Times New Roman" panose="02020603050405020304" pitchFamily="18" charset="0"/>
                <a:cs typeface="Times New Roman" panose="02020603050405020304" pitchFamily="18" charset="0"/>
              </a:rPr>
              <a:t>A. 19/5/1940.</a:t>
            </a:r>
          </a:p>
          <a:p>
            <a:pPr lvl="0" algn="just">
              <a:lnSpc>
                <a:spcPct val="150000"/>
              </a:lnSpc>
            </a:pPr>
            <a:r>
              <a:rPr lang="vi-VN" sz="3200" dirty="0">
                <a:solidFill>
                  <a:srgbClr val="000000"/>
                </a:solidFill>
                <a:latin typeface="Times New Roman" panose="02020603050405020304" pitchFamily="18" charset="0"/>
                <a:cs typeface="Times New Roman" panose="02020603050405020304" pitchFamily="18" charset="0"/>
              </a:rPr>
              <a:t>B. 19/5/1941.</a:t>
            </a:r>
          </a:p>
          <a:p>
            <a:pPr lvl="0" algn="just">
              <a:lnSpc>
                <a:spcPct val="150000"/>
              </a:lnSpc>
            </a:pPr>
            <a:r>
              <a:rPr lang="vi-VN" sz="3200" dirty="0">
                <a:solidFill>
                  <a:srgbClr val="000000"/>
                </a:solidFill>
                <a:latin typeface="Times New Roman" panose="02020603050405020304" pitchFamily="18" charset="0"/>
                <a:cs typeface="Times New Roman" panose="02020603050405020304" pitchFamily="18" charset="0"/>
              </a:rPr>
              <a:t>C. 19/5/1942.</a:t>
            </a:r>
          </a:p>
          <a:p>
            <a:pPr lvl="0" algn="just">
              <a:lnSpc>
                <a:spcPct val="150000"/>
              </a:lnSpc>
            </a:pPr>
            <a:r>
              <a:rPr lang="vi-VN" sz="3200" dirty="0">
                <a:solidFill>
                  <a:srgbClr val="000000"/>
                </a:solidFill>
                <a:latin typeface="Times New Roman" panose="02020603050405020304" pitchFamily="18" charset="0"/>
                <a:cs typeface="Times New Roman" panose="02020603050405020304" pitchFamily="18" charset="0"/>
              </a:rPr>
              <a:t>D. 19/5/1943</a:t>
            </a:r>
          </a:p>
        </p:txBody>
      </p:sp>
      <p:sp>
        <p:nvSpPr>
          <p:cNvPr id="11" name="Oval 10">
            <a:extLst>
              <a:ext uri="{FF2B5EF4-FFF2-40B4-BE49-F238E27FC236}">
                <a16:creationId xmlns:a16="http://schemas.microsoft.com/office/drawing/2014/main" id="{53A8D684-7BE7-AA41-8A47-D1DAEE01623D}"/>
              </a:ext>
            </a:extLst>
          </p:cNvPr>
          <p:cNvSpPr/>
          <p:nvPr/>
        </p:nvSpPr>
        <p:spPr>
          <a:xfrm>
            <a:off x="5005693" y="3760640"/>
            <a:ext cx="673769" cy="708503"/>
          </a:xfrm>
          <a:prstGeom prst="ellipse">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12162374"/>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14:presetBounceEnd="50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50000">
                                          <p:cBhvr additive="base">
                                            <p:cTn id="2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9000" t="-7000" r="14000"/>
          </a:stretch>
        </a:blip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051CD5DD-A6C8-2B4A-AF71-B37B0105F039}"/>
              </a:ext>
            </a:extLst>
          </p:cNvPr>
          <p:cNvSpPr/>
          <p:nvPr/>
        </p:nvSpPr>
        <p:spPr>
          <a:xfrm>
            <a:off x="9737558" y="5807242"/>
            <a:ext cx="1058779" cy="10507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FFFFF"/>
              </a:solidFill>
              <a:effectLst/>
              <a:uLnTx/>
              <a:uFillTx/>
              <a:latin typeface="Arial"/>
              <a:ea typeface="+mn-ea"/>
              <a:cs typeface="+mn-cs"/>
            </a:endParaRPr>
          </a:p>
        </p:txBody>
      </p:sp>
      <p:sp>
        <p:nvSpPr>
          <p:cNvPr id="8" name="Title 1">
            <a:extLst>
              <a:ext uri="{FF2B5EF4-FFF2-40B4-BE49-F238E27FC236}">
                <a16:creationId xmlns:a16="http://schemas.microsoft.com/office/drawing/2014/main" id="{DF13A74C-80B5-7A4F-9FCF-B3BB1C84BA80}"/>
              </a:ext>
            </a:extLst>
          </p:cNvPr>
          <p:cNvSpPr>
            <a:spLocks noGrp="1"/>
          </p:cNvSpPr>
          <p:nvPr>
            <p:ph type="title"/>
          </p:nvPr>
        </p:nvSpPr>
        <p:spPr>
          <a:xfrm>
            <a:off x="5005693" y="0"/>
            <a:ext cx="2396513" cy="1075600"/>
          </a:xfrm>
        </p:spPr>
        <p:txBody>
          <a:bodyPr/>
          <a:lstStyle/>
          <a:p>
            <a:r>
              <a:rPr lang="en-VN" sz="5400" dirty="0"/>
              <a:t>Câu 2</a:t>
            </a:r>
          </a:p>
        </p:txBody>
      </p:sp>
      <p:sp>
        <p:nvSpPr>
          <p:cNvPr id="9" name="Rectangle 8">
            <a:extLst>
              <a:ext uri="{FF2B5EF4-FFF2-40B4-BE49-F238E27FC236}">
                <a16:creationId xmlns:a16="http://schemas.microsoft.com/office/drawing/2014/main" id="{2D45B4AA-5E6F-4443-9080-FD363D3A4884}"/>
              </a:ext>
            </a:extLst>
          </p:cNvPr>
          <p:cNvSpPr/>
          <p:nvPr/>
        </p:nvSpPr>
        <p:spPr>
          <a:xfrm>
            <a:off x="4186989" y="1445457"/>
            <a:ext cx="8005011" cy="1077218"/>
          </a:xfrm>
          <a:prstGeom prst="rect">
            <a:avLst/>
          </a:prstGeom>
        </p:spPr>
        <p:txBody>
          <a:bodyPr wrap="square">
            <a:spAutoFit/>
          </a:bodyPr>
          <a:lstStyle/>
          <a:p>
            <a:pPr lvl="0" algn="ctr"/>
            <a:r>
              <a:rPr lang="vi-VN" sz="3200" b="1" dirty="0">
                <a:solidFill>
                  <a:srgbClr val="0070C0"/>
                </a:solidFill>
                <a:latin typeface="Times New Roman" panose="02020603050405020304" pitchFamily="18" charset="0"/>
                <a:cs typeface="Times New Roman" panose="02020603050405020304" pitchFamily="18" charset="0"/>
              </a:rPr>
              <a:t>Đội Việt Nam tuyên truyền giải phóng quân được thành lập vào ngày tháng năm nào?</a:t>
            </a:r>
            <a:endPar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329D2B36-7CB6-EC49-9E84-97F2B835CB98}"/>
              </a:ext>
            </a:extLst>
          </p:cNvPr>
          <p:cNvSpPr/>
          <p:nvPr/>
        </p:nvSpPr>
        <p:spPr>
          <a:xfrm>
            <a:off x="5765910" y="3015643"/>
            <a:ext cx="3272592" cy="2958502"/>
          </a:xfrm>
          <a:prstGeom prst="rect">
            <a:avLst/>
          </a:prstGeom>
        </p:spPr>
        <p:txBody>
          <a:bodyPr wrap="square">
            <a:spAutoFit/>
          </a:bodyPr>
          <a:lstStyle/>
          <a:p>
            <a:pPr lvl="0" algn="just">
              <a:lnSpc>
                <a:spcPct val="150000"/>
              </a:lnSpc>
            </a:pPr>
            <a:r>
              <a:rPr lang="vi-VN" sz="3200" dirty="0">
                <a:solidFill>
                  <a:srgbClr val="000000"/>
                </a:solidFill>
                <a:latin typeface="Times New Roman" panose="02020603050405020304" pitchFamily="18" charset="0"/>
                <a:cs typeface="Times New Roman" panose="02020603050405020304" pitchFamily="18" charset="0"/>
              </a:rPr>
              <a:t>A. 22/12/1942.</a:t>
            </a:r>
          </a:p>
          <a:p>
            <a:pPr lvl="0" algn="just">
              <a:lnSpc>
                <a:spcPct val="150000"/>
              </a:lnSpc>
            </a:pPr>
            <a:r>
              <a:rPr lang="vi-VN" sz="3200" dirty="0">
                <a:solidFill>
                  <a:srgbClr val="000000"/>
                </a:solidFill>
                <a:latin typeface="Times New Roman" panose="02020603050405020304" pitchFamily="18" charset="0"/>
                <a:cs typeface="Times New Roman" panose="02020603050405020304" pitchFamily="18" charset="0"/>
              </a:rPr>
              <a:t>B. 22/12/1943.</a:t>
            </a:r>
          </a:p>
          <a:p>
            <a:pPr lvl="0" algn="just">
              <a:lnSpc>
                <a:spcPct val="150000"/>
              </a:lnSpc>
            </a:pPr>
            <a:r>
              <a:rPr lang="vi-VN" sz="3200" dirty="0">
                <a:solidFill>
                  <a:srgbClr val="000000"/>
                </a:solidFill>
                <a:latin typeface="Times New Roman" panose="02020603050405020304" pitchFamily="18" charset="0"/>
                <a:cs typeface="Times New Roman" panose="02020603050405020304" pitchFamily="18" charset="0"/>
              </a:rPr>
              <a:t>C. 22/12/1944.</a:t>
            </a:r>
          </a:p>
          <a:p>
            <a:pPr lvl="0" algn="just">
              <a:lnSpc>
                <a:spcPct val="150000"/>
              </a:lnSpc>
            </a:pPr>
            <a:r>
              <a:rPr lang="vi-VN" sz="3200" dirty="0">
                <a:solidFill>
                  <a:srgbClr val="000000"/>
                </a:solidFill>
                <a:latin typeface="Times New Roman" panose="02020603050405020304" pitchFamily="18" charset="0"/>
                <a:cs typeface="Times New Roman" panose="02020603050405020304" pitchFamily="18" charset="0"/>
              </a:rPr>
              <a:t>D. 22/12/1945.</a:t>
            </a:r>
          </a:p>
        </p:txBody>
      </p:sp>
      <p:sp>
        <p:nvSpPr>
          <p:cNvPr id="11" name="Oval 10">
            <a:extLst>
              <a:ext uri="{FF2B5EF4-FFF2-40B4-BE49-F238E27FC236}">
                <a16:creationId xmlns:a16="http://schemas.microsoft.com/office/drawing/2014/main" id="{53A8D684-7BE7-AA41-8A47-D1DAEE01623D}"/>
              </a:ext>
            </a:extLst>
          </p:cNvPr>
          <p:cNvSpPr/>
          <p:nvPr/>
        </p:nvSpPr>
        <p:spPr>
          <a:xfrm>
            <a:off x="5544297" y="4494894"/>
            <a:ext cx="673769" cy="708503"/>
          </a:xfrm>
          <a:prstGeom prst="ellipse">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77197634"/>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14:presetBounceEnd="50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50000">
                                          <p:cBhvr additive="base">
                                            <p:cTn id="2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9000" t="-7000" r="14000"/>
          </a:stretch>
        </a:blip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051CD5DD-A6C8-2B4A-AF71-B37B0105F039}"/>
              </a:ext>
            </a:extLst>
          </p:cNvPr>
          <p:cNvSpPr/>
          <p:nvPr/>
        </p:nvSpPr>
        <p:spPr>
          <a:xfrm>
            <a:off x="9737558" y="5807242"/>
            <a:ext cx="1058779" cy="10507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FFFFF"/>
              </a:solidFill>
              <a:effectLst/>
              <a:uLnTx/>
              <a:uFillTx/>
              <a:latin typeface="Arial"/>
              <a:ea typeface="+mn-ea"/>
              <a:cs typeface="+mn-cs"/>
            </a:endParaRPr>
          </a:p>
        </p:txBody>
      </p:sp>
      <p:sp>
        <p:nvSpPr>
          <p:cNvPr id="8" name="Title 1">
            <a:extLst>
              <a:ext uri="{FF2B5EF4-FFF2-40B4-BE49-F238E27FC236}">
                <a16:creationId xmlns:a16="http://schemas.microsoft.com/office/drawing/2014/main" id="{DF13A74C-80B5-7A4F-9FCF-B3BB1C84BA80}"/>
              </a:ext>
            </a:extLst>
          </p:cNvPr>
          <p:cNvSpPr>
            <a:spLocks noGrp="1"/>
          </p:cNvSpPr>
          <p:nvPr>
            <p:ph type="title"/>
          </p:nvPr>
        </p:nvSpPr>
        <p:spPr>
          <a:xfrm>
            <a:off x="5005693" y="0"/>
            <a:ext cx="2396513" cy="1075600"/>
          </a:xfrm>
        </p:spPr>
        <p:txBody>
          <a:bodyPr/>
          <a:lstStyle/>
          <a:p>
            <a:r>
              <a:rPr lang="en-VN" sz="5400" dirty="0"/>
              <a:t>Câu 3</a:t>
            </a:r>
          </a:p>
        </p:txBody>
      </p:sp>
      <p:sp>
        <p:nvSpPr>
          <p:cNvPr id="9" name="Rectangle 8">
            <a:extLst>
              <a:ext uri="{FF2B5EF4-FFF2-40B4-BE49-F238E27FC236}">
                <a16:creationId xmlns:a16="http://schemas.microsoft.com/office/drawing/2014/main" id="{2D45B4AA-5E6F-4443-9080-FD363D3A4884}"/>
              </a:ext>
            </a:extLst>
          </p:cNvPr>
          <p:cNvSpPr/>
          <p:nvPr/>
        </p:nvSpPr>
        <p:spPr>
          <a:xfrm>
            <a:off x="4186988" y="1280361"/>
            <a:ext cx="8005011" cy="1754326"/>
          </a:xfrm>
          <a:prstGeom prst="rect">
            <a:avLst/>
          </a:prstGeom>
        </p:spPr>
        <p:txBody>
          <a:bodyPr wrap="square">
            <a:spAutoFit/>
          </a:bodyPr>
          <a:lstStyle/>
          <a:p>
            <a:pPr lvl="0" algn="ctr"/>
            <a:r>
              <a:rPr lang="vi-VN" sz="3600" dirty="0">
                <a:solidFill>
                  <a:srgbClr val="000000"/>
                </a:solidFill>
                <a:latin typeface="Times New Roman" panose="02020603050405020304" pitchFamily="18" charset="0"/>
                <a:cs typeface="Times New Roman" panose="02020603050405020304" pitchFamily="18" charset="0"/>
              </a:rPr>
              <a:t>Hội nghị lần thứ 8 Ban Chấp hành Trung ương Đảng xác định nhiệm vụ trước hết của cách mạng là gì?</a:t>
            </a:r>
            <a:endParaRPr kumimoji="0" lang="en-US" sz="36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10" name="Rectangle 9">
            <a:extLst>
              <a:ext uri="{FF2B5EF4-FFF2-40B4-BE49-F238E27FC236}">
                <a16:creationId xmlns:a16="http://schemas.microsoft.com/office/drawing/2014/main" id="{329D2B36-7CB6-EC49-9E84-97F2B835CB98}"/>
              </a:ext>
            </a:extLst>
          </p:cNvPr>
          <p:cNvSpPr/>
          <p:nvPr/>
        </p:nvSpPr>
        <p:spPr>
          <a:xfrm>
            <a:off x="4186987" y="3631208"/>
            <a:ext cx="8005011" cy="2600199"/>
          </a:xfrm>
          <a:prstGeom prst="rect">
            <a:avLst/>
          </a:prstGeom>
        </p:spPr>
        <p:txBody>
          <a:bodyPr wrap="square">
            <a:spAutoFit/>
          </a:bodyPr>
          <a:lstStyle/>
          <a:p>
            <a:pPr lvl="0" algn="just">
              <a:lnSpc>
                <a:spcPct val="150000"/>
              </a:lnSpc>
            </a:pPr>
            <a:r>
              <a:rPr lang="vi-VN" sz="2800" dirty="0">
                <a:solidFill>
                  <a:srgbClr val="000000"/>
                </a:solidFill>
                <a:latin typeface="Times New Roman" panose="02020603050405020304" pitchFamily="18" charset="0"/>
                <a:cs typeface="Times New Roman" panose="02020603050405020304" pitchFamily="18" charset="0"/>
              </a:rPr>
              <a:t>A. Giải phóng dân tộc</a:t>
            </a:r>
          </a:p>
          <a:p>
            <a:pPr lvl="0" algn="just">
              <a:lnSpc>
                <a:spcPct val="150000"/>
              </a:lnSpc>
            </a:pPr>
            <a:r>
              <a:rPr lang="vi-VN" sz="2800" dirty="0">
                <a:solidFill>
                  <a:srgbClr val="000000"/>
                </a:solidFill>
                <a:latin typeface="Times New Roman" panose="02020603050405020304" pitchFamily="18" charset="0"/>
                <a:cs typeface="Times New Roman" panose="02020603050405020304" pitchFamily="18" charset="0"/>
              </a:rPr>
              <a:t>B. Giành ruộng đất cho dân cày</a:t>
            </a:r>
          </a:p>
          <a:p>
            <a:pPr lvl="0" algn="just">
              <a:lnSpc>
                <a:spcPct val="150000"/>
              </a:lnSpc>
            </a:pPr>
            <a:r>
              <a:rPr lang="vi-VN" sz="2800" dirty="0">
                <a:solidFill>
                  <a:srgbClr val="000000"/>
                </a:solidFill>
                <a:latin typeface="Times New Roman" panose="02020603050405020304" pitchFamily="18" charset="0"/>
                <a:cs typeface="Times New Roman" panose="02020603050405020304" pitchFamily="18" charset="0"/>
              </a:rPr>
              <a:t>C. Đánh đổ phong kiến</a:t>
            </a:r>
          </a:p>
          <a:p>
            <a:pPr lvl="0" algn="just">
              <a:lnSpc>
                <a:spcPct val="150000"/>
              </a:lnSpc>
            </a:pPr>
            <a:r>
              <a:rPr lang="vi-VN" sz="2800" dirty="0">
                <a:solidFill>
                  <a:srgbClr val="000000"/>
                </a:solidFill>
                <a:latin typeface="Times New Roman" panose="02020603050405020304" pitchFamily="18" charset="0"/>
                <a:cs typeface="Times New Roman" panose="02020603050405020304" pitchFamily="18" charset="0"/>
              </a:rPr>
              <a:t>D. Đánh đổ đế quốc, phong kiến.</a:t>
            </a:r>
          </a:p>
        </p:txBody>
      </p:sp>
      <p:sp>
        <p:nvSpPr>
          <p:cNvPr id="11" name="Oval 10">
            <a:extLst>
              <a:ext uri="{FF2B5EF4-FFF2-40B4-BE49-F238E27FC236}">
                <a16:creationId xmlns:a16="http://schemas.microsoft.com/office/drawing/2014/main" id="{53A8D684-7BE7-AA41-8A47-D1DAEE01623D}"/>
              </a:ext>
            </a:extLst>
          </p:cNvPr>
          <p:cNvSpPr/>
          <p:nvPr/>
        </p:nvSpPr>
        <p:spPr>
          <a:xfrm>
            <a:off x="4014696" y="3741576"/>
            <a:ext cx="673769" cy="708503"/>
          </a:xfrm>
          <a:prstGeom prst="ellipse">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94529708"/>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14:presetBounceEnd="50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50000">
                                          <p:cBhvr additive="base">
                                            <p:cTn id="2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9000" t="-7000" r="14000"/>
          </a:stretch>
        </a:blip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051CD5DD-A6C8-2B4A-AF71-B37B0105F039}"/>
              </a:ext>
            </a:extLst>
          </p:cNvPr>
          <p:cNvSpPr/>
          <p:nvPr/>
        </p:nvSpPr>
        <p:spPr>
          <a:xfrm>
            <a:off x="9737558" y="5807242"/>
            <a:ext cx="1058779" cy="10507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FFFFF"/>
              </a:solidFill>
              <a:effectLst/>
              <a:uLnTx/>
              <a:uFillTx/>
              <a:latin typeface="Arial"/>
              <a:ea typeface="+mn-ea"/>
              <a:cs typeface="+mn-cs"/>
            </a:endParaRPr>
          </a:p>
        </p:txBody>
      </p:sp>
      <p:sp>
        <p:nvSpPr>
          <p:cNvPr id="8" name="Title 1">
            <a:extLst>
              <a:ext uri="{FF2B5EF4-FFF2-40B4-BE49-F238E27FC236}">
                <a16:creationId xmlns:a16="http://schemas.microsoft.com/office/drawing/2014/main" id="{DF13A74C-80B5-7A4F-9FCF-B3BB1C84BA80}"/>
              </a:ext>
            </a:extLst>
          </p:cNvPr>
          <p:cNvSpPr>
            <a:spLocks noGrp="1"/>
          </p:cNvSpPr>
          <p:nvPr>
            <p:ph type="title"/>
          </p:nvPr>
        </p:nvSpPr>
        <p:spPr>
          <a:xfrm>
            <a:off x="5005693" y="0"/>
            <a:ext cx="2396513" cy="1075600"/>
          </a:xfrm>
        </p:spPr>
        <p:txBody>
          <a:bodyPr/>
          <a:lstStyle/>
          <a:p>
            <a:r>
              <a:rPr lang="en-VN" sz="5400" dirty="0"/>
              <a:t>Câu 4</a:t>
            </a:r>
          </a:p>
        </p:txBody>
      </p:sp>
      <p:sp>
        <p:nvSpPr>
          <p:cNvPr id="9" name="Rectangle 8">
            <a:extLst>
              <a:ext uri="{FF2B5EF4-FFF2-40B4-BE49-F238E27FC236}">
                <a16:creationId xmlns:a16="http://schemas.microsoft.com/office/drawing/2014/main" id="{2D45B4AA-5E6F-4443-9080-FD363D3A4884}"/>
              </a:ext>
            </a:extLst>
          </p:cNvPr>
          <p:cNvSpPr/>
          <p:nvPr/>
        </p:nvSpPr>
        <p:spPr>
          <a:xfrm>
            <a:off x="4067315" y="1574762"/>
            <a:ext cx="8005011" cy="1077218"/>
          </a:xfrm>
          <a:prstGeom prst="rect">
            <a:avLst/>
          </a:prstGeom>
        </p:spPr>
        <p:txBody>
          <a:bodyPr wrap="square">
            <a:spAutoFit/>
          </a:bodyPr>
          <a:lstStyle/>
          <a:p>
            <a:pPr lvl="0" algn="ctr"/>
            <a:r>
              <a:rPr lang="vi-VN" sz="3200" dirty="0">
                <a:solidFill>
                  <a:srgbClr val="000000"/>
                </a:solidFill>
                <a:latin typeface="Times New Roman" panose="02020603050405020304" pitchFamily="18" charset="0"/>
                <a:cs typeface="Times New Roman" panose="02020603050405020304" pitchFamily="18" charset="0"/>
              </a:rPr>
              <a:t>Nơi thí điểm xây dựng các Hội Cứu quốc trong Mặt trận Việt Minh là ở đâu?</a:t>
            </a:r>
          </a:p>
        </p:txBody>
      </p:sp>
      <p:sp>
        <p:nvSpPr>
          <p:cNvPr id="10" name="Rectangle 9">
            <a:extLst>
              <a:ext uri="{FF2B5EF4-FFF2-40B4-BE49-F238E27FC236}">
                <a16:creationId xmlns:a16="http://schemas.microsoft.com/office/drawing/2014/main" id="{329D2B36-7CB6-EC49-9E84-97F2B835CB98}"/>
              </a:ext>
            </a:extLst>
          </p:cNvPr>
          <p:cNvSpPr/>
          <p:nvPr/>
        </p:nvSpPr>
        <p:spPr>
          <a:xfrm>
            <a:off x="4717020" y="3207043"/>
            <a:ext cx="6079317" cy="2958502"/>
          </a:xfrm>
          <a:prstGeom prst="rect">
            <a:avLst/>
          </a:prstGeom>
        </p:spPr>
        <p:txBody>
          <a:bodyPr wrap="square">
            <a:spAutoFit/>
          </a:bodyPr>
          <a:lstStyle/>
          <a:p>
            <a:pPr lvl="0" algn="just">
              <a:lnSpc>
                <a:spcPct val="150000"/>
              </a:lnSpc>
            </a:pPr>
            <a:r>
              <a:rPr lang="vi-VN" sz="3200" dirty="0">
                <a:solidFill>
                  <a:srgbClr val="000000"/>
                </a:solidFill>
                <a:latin typeface="Times New Roman" panose="02020603050405020304" pitchFamily="18" charset="0"/>
                <a:cs typeface="Times New Roman" panose="02020603050405020304" pitchFamily="18" charset="0"/>
              </a:rPr>
              <a:t>A. Lạng Sơn</a:t>
            </a:r>
          </a:p>
          <a:p>
            <a:pPr lvl="0" algn="just">
              <a:lnSpc>
                <a:spcPct val="150000"/>
              </a:lnSpc>
            </a:pPr>
            <a:r>
              <a:rPr lang="vi-VN" sz="3200" dirty="0">
                <a:solidFill>
                  <a:srgbClr val="000000"/>
                </a:solidFill>
                <a:latin typeface="Times New Roman" panose="02020603050405020304" pitchFamily="18" charset="0"/>
                <a:cs typeface="Times New Roman" panose="02020603050405020304" pitchFamily="18" charset="0"/>
              </a:rPr>
              <a:t>B. Cao Bằng</a:t>
            </a:r>
          </a:p>
          <a:p>
            <a:pPr lvl="0" algn="just">
              <a:lnSpc>
                <a:spcPct val="150000"/>
              </a:lnSpc>
            </a:pPr>
            <a:r>
              <a:rPr lang="vi-VN" sz="3200" dirty="0">
                <a:solidFill>
                  <a:srgbClr val="000000"/>
                </a:solidFill>
                <a:latin typeface="Times New Roman" panose="02020603050405020304" pitchFamily="18" charset="0"/>
                <a:cs typeface="Times New Roman" panose="02020603050405020304" pitchFamily="18" charset="0"/>
              </a:rPr>
              <a:t>C. Thái Nguyên</a:t>
            </a:r>
          </a:p>
          <a:p>
            <a:pPr lvl="0" algn="just">
              <a:lnSpc>
                <a:spcPct val="150000"/>
              </a:lnSpc>
            </a:pPr>
            <a:r>
              <a:rPr lang="vi-VN" sz="3200" dirty="0">
                <a:solidFill>
                  <a:srgbClr val="000000"/>
                </a:solidFill>
                <a:latin typeface="Times New Roman" panose="02020603050405020304" pitchFamily="18" charset="0"/>
                <a:cs typeface="Times New Roman" panose="02020603050405020304" pitchFamily="18" charset="0"/>
              </a:rPr>
              <a:t>D. Bắc Cạn</a:t>
            </a:r>
          </a:p>
        </p:txBody>
      </p:sp>
      <p:sp>
        <p:nvSpPr>
          <p:cNvPr id="11" name="Oval 10">
            <a:extLst>
              <a:ext uri="{FF2B5EF4-FFF2-40B4-BE49-F238E27FC236}">
                <a16:creationId xmlns:a16="http://schemas.microsoft.com/office/drawing/2014/main" id="{53A8D684-7BE7-AA41-8A47-D1DAEE01623D}"/>
              </a:ext>
            </a:extLst>
          </p:cNvPr>
          <p:cNvSpPr/>
          <p:nvPr/>
        </p:nvSpPr>
        <p:spPr>
          <a:xfrm>
            <a:off x="4570395" y="4064181"/>
            <a:ext cx="577517" cy="625642"/>
          </a:xfrm>
          <a:prstGeom prst="ellipse">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790530949"/>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14:presetBounceEnd="50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50000">
                                          <p:cBhvr additive="base">
                                            <p:cTn id="2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7354A92-5436-AD48-ADB0-621BFD9BF844}"/>
              </a:ext>
            </a:extLst>
          </p:cNvPr>
          <p:cNvSpPr/>
          <p:nvPr/>
        </p:nvSpPr>
        <p:spPr>
          <a:xfrm>
            <a:off x="2382201" y="1229975"/>
            <a:ext cx="7098418" cy="2646878"/>
          </a:xfrm>
          <a:prstGeom prst="rect">
            <a:avLst/>
          </a:prstGeom>
          <a:noFill/>
        </p:spPr>
        <p:txBody>
          <a:bodyPr wrap="none" lIns="91440" tIns="45720" rIns="91440" bIns="45720">
            <a:spAutoFit/>
          </a:bodyPr>
          <a:lstStyle/>
          <a:p>
            <a:pPr algn="ctr"/>
            <a:r>
              <a:rPr lang="en-US" sz="16600" b="0" cap="none" spc="0" dirty="0">
                <a:ln w="0"/>
                <a:solidFill>
                  <a:srgbClr val="00B05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The end</a:t>
            </a:r>
          </a:p>
        </p:txBody>
      </p:sp>
    </p:spTree>
    <p:extLst>
      <p:ext uri="{BB962C8B-B14F-4D97-AF65-F5344CB8AC3E}">
        <p14:creationId xmlns:p14="http://schemas.microsoft.com/office/powerpoint/2010/main" val="1414739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834572" y="410935"/>
            <a:ext cx="10522857" cy="2227943"/>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0" lang="en-US" sz="36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Câu</a:t>
            </a: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 </a:t>
            </a:r>
            <a:r>
              <a:rPr lang="vi-VN" sz="3600" b="1" dirty="0">
                <a:solidFill>
                  <a:prstClr val="white"/>
                </a:solidFill>
                <a:latin typeface="Times New Roman" panose="02020603050405020304" pitchFamily="18" charset="0"/>
                <a:cs typeface="Times New Roman" panose="02020603050405020304" pitchFamily="18" charset="0"/>
              </a:rPr>
              <a:t>Ngày 23/7/1941, Chính phủ Pháp đã kí với Nhật văn kiện gì?</a:t>
            </a:r>
            <a:endParaRPr kumimoji="0" lang="vi-VN"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50" name="Snip Diagonal Corner Rectangle 49"/>
          <p:cNvSpPr/>
          <p:nvPr/>
        </p:nvSpPr>
        <p:spPr>
          <a:xfrm>
            <a:off x="829227" y="2832623"/>
            <a:ext cx="10522857" cy="2227943"/>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4400" b="1" dirty="0">
                <a:solidFill>
                  <a:prstClr val="white"/>
                </a:solidFill>
                <a:latin typeface="Times New Roman" panose="02020603050405020304" pitchFamily="18" charset="0"/>
                <a:cs typeface="Times New Roman" panose="02020603050405020304" pitchFamily="18" charset="0"/>
              </a:rPr>
              <a:t>Hiệp ước phòng thủ chung Đông Dương.</a:t>
            </a:r>
            <a:endParaRPr kumimoji="0" lang="en-US" sz="4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5" name="Rectangle 4">
            <a:extLst>
              <a:ext uri="{FF2B5EF4-FFF2-40B4-BE49-F238E27FC236}">
                <a16:creationId xmlns:a16="http://schemas.microsoft.com/office/drawing/2014/main" id="{63A02B90-6A0F-B54A-906D-A5F4B446E97B}"/>
              </a:ext>
            </a:extLst>
          </p:cNvPr>
          <p:cNvSpPr/>
          <p:nvPr/>
        </p:nvSpPr>
        <p:spPr>
          <a:xfrm>
            <a:off x="1016000" y="6212114"/>
            <a:ext cx="2249714" cy="377372"/>
          </a:xfrm>
          <a:prstGeom prst="rect">
            <a:avLst/>
          </a:prstGeom>
          <a:solidFill>
            <a:srgbClr val="E8F1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hlinkClick r:id="rId4" action="ppaction://hlinksldjump"/>
            <a:extLst>
              <a:ext uri="{FF2B5EF4-FFF2-40B4-BE49-F238E27FC236}">
                <a16:creationId xmlns:a16="http://schemas.microsoft.com/office/drawing/2014/main" id="{C3D2289D-9719-3B42-8650-E4D94B2CE9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Tree>
    <p:extLst>
      <p:ext uri="{BB962C8B-B14F-4D97-AF65-F5344CB8AC3E}">
        <p14:creationId xmlns:p14="http://schemas.microsoft.com/office/powerpoint/2010/main" val="1938909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834572" y="410935"/>
            <a:ext cx="10522857" cy="2227943"/>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Câu</a:t>
            </a:r>
            <a:r>
              <a:rPr kumimoji="0" lang="en-US" sz="40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3: </a:t>
            </a:r>
            <a:r>
              <a:rPr kumimoji="0" lang="en-US" sz="4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Lá</a:t>
            </a:r>
            <a:r>
              <a:rPr kumimoji="0" lang="en-US" sz="4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cờ</a:t>
            </a:r>
            <a:r>
              <a:rPr kumimoji="0" lang="en-US" sz="4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đỏ</a:t>
            </a:r>
            <a:r>
              <a:rPr kumimoji="0" lang="en-US" sz="4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sao</a:t>
            </a:r>
            <a:r>
              <a:rPr kumimoji="0" lang="en-US" sz="40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vàng</a:t>
            </a:r>
            <a:r>
              <a:rPr kumimoji="0" lang="en-US" sz="40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xuất</a:t>
            </a:r>
            <a:r>
              <a:rPr kumimoji="0" lang="en-US" sz="40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hiện</a:t>
            </a:r>
            <a:r>
              <a:rPr kumimoji="0" lang="en-US" sz="40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ở</a:t>
            </a:r>
            <a:r>
              <a:rPr kumimoji="0" lang="en-US" sz="40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cuộc</a:t>
            </a:r>
            <a:r>
              <a:rPr kumimoji="0" lang="en-US" sz="40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khởi</a:t>
            </a:r>
            <a:r>
              <a:rPr kumimoji="0" lang="en-US" sz="40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nghĩa</a:t>
            </a:r>
            <a:r>
              <a:rPr kumimoji="0" lang="en-US" sz="40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nào</a:t>
            </a:r>
            <a:r>
              <a:rPr kumimoji="0" lang="en-US" sz="40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en-US" sz="40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sp>
        <p:nvSpPr>
          <p:cNvPr id="50" name="Snip Diagonal Corner Rectangle 49"/>
          <p:cNvSpPr/>
          <p:nvPr/>
        </p:nvSpPr>
        <p:spPr>
          <a:xfrm>
            <a:off x="829227" y="2832623"/>
            <a:ext cx="10522857" cy="2227943"/>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Khởi</a:t>
            </a: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nghĩa</a:t>
            </a: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Nam </a:t>
            </a:r>
            <a:r>
              <a:rPr kumimoji="0" lang="en-US" sz="36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Kì</a:t>
            </a:r>
            <a:endPar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5" name="Rectangle 4">
            <a:extLst>
              <a:ext uri="{FF2B5EF4-FFF2-40B4-BE49-F238E27FC236}">
                <a16:creationId xmlns:a16="http://schemas.microsoft.com/office/drawing/2014/main" id="{7AF3306D-24E7-BA45-90AE-9D07DF375F65}"/>
              </a:ext>
            </a:extLst>
          </p:cNvPr>
          <p:cNvSpPr/>
          <p:nvPr/>
        </p:nvSpPr>
        <p:spPr>
          <a:xfrm>
            <a:off x="1016000" y="6212114"/>
            <a:ext cx="2249714" cy="377372"/>
          </a:xfrm>
          <a:prstGeom prst="rect">
            <a:avLst/>
          </a:prstGeom>
          <a:solidFill>
            <a:srgbClr val="E8F1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hlinkClick r:id="rId4" action="ppaction://hlinksldjump"/>
            <a:extLst>
              <a:ext uri="{FF2B5EF4-FFF2-40B4-BE49-F238E27FC236}">
                <a16:creationId xmlns:a16="http://schemas.microsoft.com/office/drawing/2014/main" id="{4F3A53EF-88CF-D245-9F51-EA9D62AC23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Tree>
    <p:extLst>
      <p:ext uri="{BB962C8B-B14F-4D97-AF65-F5344CB8AC3E}">
        <p14:creationId xmlns:p14="http://schemas.microsoft.com/office/powerpoint/2010/main" val="36629575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834572" y="410935"/>
            <a:ext cx="10522857" cy="2227943"/>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Times New Roman" panose="02020603050405020304" pitchFamily="18" charset="0"/>
                <a:cs typeface="Times New Roman" panose="02020603050405020304" pitchFamily="18" charset="0"/>
              </a:rPr>
              <a:t>Câu</a:t>
            </a:r>
            <a:r>
              <a:rPr kumimoji="0" lang="en-US" sz="4000" b="1"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 4: </a:t>
            </a:r>
            <a:r>
              <a:rPr kumimoji="0" lang="en-US" sz="4000" b="1" i="0" u="none" strike="noStrike" kern="1200" cap="none" spc="0" normalizeH="0" baseline="0" noProof="0" dirty="0" err="1">
                <a:ln>
                  <a:noFill/>
                </a:ln>
                <a:solidFill>
                  <a:prstClr val="white"/>
                </a:solidFill>
                <a:effectLst/>
                <a:uLnTx/>
                <a:uFillTx/>
                <a:latin typeface="Times New Roman" panose="02020603050405020304" pitchFamily="18" charset="0"/>
                <a:cs typeface="Times New Roman" panose="02020603050405020304" pitchFamily="18" charset="0"/>
              </a:rPr>
              <a:t>Đội</a:t>
            </a:r>
            <a:r>
              <a:rPr kumimoji="0" lang="en-US" sz="4000" b="1"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 du </a:t>
            </a:r>
            <a:r>
              <a:rPr kumimoji="0" lang="en-US" sz="4000" b="1" i="0" u="none" strike="noStrike" kern="1200" cap="none" spc="0" normalizeH="0" baseline="0" noProof="0" dirty="0" err="1">
                <a:ln>
                  <a:noFill/>
                </a:ln>
                <a:solidFill>
                  <a:prstClr val="white"/>
                </a:solidFill>
                <a:effectLst/>
                <a:uLnTx/>
                <a:uFillTx/>
                <a:latin typeface="Times New Roman" panose="02020603050405020304" pitchFamily="18" charset="0"/>
                <a:cs typeface="Times New Roman" panose="02020603050405020304" pitchFamily="18" charset="0"/>
              </a:rPr>
              <a:t>kích</a:t>
            </a:r>
            <a:r>
              <a:rPr lang="en-US" sz="4000" b="1" dirty="0">
                <a:solidFill>
                  <a:prstClr val="white"/>
                </a:solidFill>
                <a:latin typeface="Times New Roman" panose="02020603050405020304" pitchFamily="18" charset="0"/>
                <a:cs typeface="Times New Roman" panose="02020603050405020304" pitchFamily="18" charset="0"/>
              </a:rPr>
              <a:t> </a:t>
            </a:r>
            <a:r>
              <a:rPr lang="en-US" sz="4000" b="1" dirty="0" err="1">
                <a:solidFill>
                  <a:prstClr val="white"/>
                </a:solidFill>
                <a:latin typeface="Times New Roman" panose="02020603050405020304" pitchFamily="18" charset="0"/>
                <a:cs typeface="Times New Roman" panose="02020603050405020304" pitchFamily="18" charset="0"/>
              </a:rPr>
              <a:t>Bắc</a:t>
            </a:r>
            <a:r>
              <a:rPr lang="en-US" sz="4000" b="1" dirty="0">
                <a:solidFill>
                  <a:prstClr val="white"/>
                </a:solidFill>
                <a:latin typeface="Times New Roman" panose="02020603050405020304" pitchFamily="18" charset="0"/>
                <a:cs typeface="Times New Roman" panose="02020603050405020304" pitchFamily="18" charset="0"/>
              </a:rPr>
              <a:t> </a:t>
            </a:r>
            <a:r>
              <a:rPr lang="en-US" sz="4000" b="1" dirty="0" err="1">
                <a:solidFill>
                  <a:prstClr val="white"/>
                </a:solidFill>
                <a:latin typeface="Times New Roman" panose="02020603050405020304" pitchFamily="18" charset="0"/>
                <a:cs typeface="Times New Roman" panose="02020603050405020304" pitchFamily="18" charset="0"/>
              </a:rPr>
              <a:t>Sơn</a:t>
            </a:r>
            <a:r>
              <a:rPr lang="en-US" sz="4000" b="1" dirty="0">
                <a:solidFill>
                  <a:prstClr val="white"/>
                </a:solidFill>
                <a:latin typeface="Times New Roman" panose="02020603050405020304" pitchFamily="18" charset="0"/>
                <a:cs typeface="Times New Roman" panose="02020603050405020304" pitchFamily="18" charset="0"/>
              </a:rPr>
              <a:t> </a:t>
            </a:r>
            <a:r>
              <a:rPr lang="en-US" sz="4000" b="1" dirty="0" err="1">
                <a:solidFill>
                  <a:prstClr val="white"/>
                </a:solidFill>
                <a:latin typeface="Times New Roman" panose="02020603050405020304" pitchFamily="18" charset="0"/>
                <a:cs typeface="Times New Roman" panose="02020603050405020304" pitchFamily="18" charset="0"/>
              </a:rPr>
              <a:t>được</a:t>
            </a:r>
            <a:r>
              <a:rPr lang="en-US" sz="4000" b="1" dirty="0">
                <a:solidFill>
                  <a:prstClr val="white"/>
                </a:solidFill>
                <a:latin typeface="Times New Roman" panose="02020603050405020304" pitchFamily="18" charset="0"/>
                <a:cs typeface="Times New Roman" panose="02020603050405020304" pitchFamily="18" charset="0"/>
              </a:rPr>
              <a:t> </a:t>
            </a:r>
            <a:r>
              <a:rPr lang="en-US" sz="4000" b="1" dirty="0" err="1">
                <a:solidFill>
                  <a:prstClr val="white"/>
                </a:solidFill>
                <a:latin typeface="Times New Roman" panose="02020603050405020304" pitchFamily="18" charset="0"/>
                <a:cs typeface="Times New Roman" panose="02020603050405020304" pitchFamily="18" charset="0"/>
              </a:rPr>
              <a:t>thành</a:t>
            </a:r>
            <a:r>
              <a:rPr lang="en-US" sz="4000" b="1" dirty="0">
                <a:solidFill>
                  <a:prstClr val="white"/>
                </a:solidFill>
                <a:latin typeface="Times New Roman" panose="02020603050405020304" pitchFamily="18" charset="0"/>
                <a:cs typeface="Times New Roman" panose="02020603050405020304" pitchFamily="18" charset="0"/>
              </a:rPr>
              <a:t> </a:t>
            </a:r>
            <a:r>
              <a:rPr lang="en-US" sz="4000" b="1" dirty="0" err="1">
                <a:solidFill>
                  <a:prstClr val="white"/>
                </a:solidFill>
                <a:latin typeface="Times New Roman" panose="02020603050405020304" pitchFamily="18" charset="0"/>
                <a:cs typeface="Times New Roman" panose="02020603050405020304" pitchFamily="18" charset="0"/>
              </a:rPr>
              <a:t>lập</a:t>
            </a:r>
            <a:r>
              <a:rPr lang="en-US" sz="4000" b="1" dirty="0">
                <a:solidFill>
                  <a:prstClr val="white"/>
                </a:solidFill>
                <a:latin typeface="Times New Roman" panose="02020603050405020304" pitchFamily="18" charset="0"/>
                <a:cs typeface="Times New Roman" panose="02020603050405020304" pitchFamily="18" charset="0"/>
              </a:rPr>
              <a:t> </a:t>
            </a:r>
            <a:r>
              <a:rPr lang="en-US" sz="4000" b="1" dirty="0" err="1">
                <a:solidFill>
                  <a:prstClr val="white"/>
                </a:solidFill>
                <a:latin typeface="Times New Roman" panose="02020603050405020304" pitchFamily="18" charset="0"/>
                <a:cs typeface="Times New Roman" panose="02020603050405020304" pitchFamily="18" charset="0"/>
              </a:rPr>
              <a:t>trong</a:t>
            </a:r>
            <a:r>
              <a:rPr lang="en-US" sz="4000" b="1" dirty="0">
                <a:solidFill>
                  <a:prstClr val="white"/>
                </a:solidFill>
                <a:latin typeface="Times New Roman" panose="02020603050405020304" pitchFamily="18" charset="0"/>
                <a:cs typeface="Times New Roman" panose="02020603050405020304" pitchFamily="18" charset="0"/>
              </a:rPr>
              <a:t> </a:t>
            </a:r>
            <a:r>
              <a:rPr lang="en-US" sz="4000" b="1" dirty="0" err="1">
                <a:solidFill>
                  <a:prstClr val="white"/>
                </a:solidFill>
                <a:latin typeface="Times New Roman" panose="02020603050405020304" pitchFamily="18" charset="0"/>
                <a:cs typeface="Times New Roman" panose="02020603050405020304" pitchFamily="18" charset="0"/>
              </a:rPr>
              <a:t>cuộc</a:t>
            </a:r>
            <a:r>
              <a:rPr lang="en-US" sz="4000" b="1" dirty="0">
                <a:solidFill>
                  <a:prstClr val="white"/>
                </a:solidFill>
                <a:latin typeface="Times New Roman" panose="02020603050405020304" pitchFamily="18" charset="0"/>
                <a:cs typeface="Times New Roman" panose="02020603050405020304" pitchFamily="18" charset="0"/>
              </a:rPr>
              <a:t> </a:t>
            </a:r>
            <a:r>
              <a:rPr lang="en-US" sz="4000" b="1" dirty="0" err="1">
                <a:solidFill>
                  <a:prstClr val="white"/>
                </a:solidFill>
                <a:latin typeface="Times New Roman" panose="02020603050405020304" pitchFamily="18" charset="0"/>
                <a:cs typeface="Times New Roman" panose="02020603050405020304" pitchFamily="18" charset="0"/>
              </a:rPr>
              <a:t>khởi</a:t>
            </a:r>
            <a:r>
              <a:rPr lang="en-US" sz="4000" b="1" dirty="0">
                <a:solidFill>
                  <a:prstClr val="white"/>
                </a:solidFill>
                <a:latin typeface="Times New Roman" panose="02020603050405020304" pitchFamily="18" charset="0"/>
                <a:cs typeface="Times New Roman" panose="02020603050405020304" pitchFamily="18" charset="0"/>
              </a:rPr>
              <a:t> </a:t>
            </a:r>
            <a:r>
              <a:rPr lang="en-US" sz="4000" b="1" dirty="0" err="1">
                <a:solidFill>
                  <a:prstClr val="white"/>
                </a:solidFill>
                <a:latin typeface="Times New Roman" panose="02020603050405020304" pitchFamily="18" charset="0"/>
                <a:cs typeface="Times New Roman" panose="02020603050405020304" pitchFamily="18" charset="0"/>
              </a:rPr>
              <a:t>nghĩa</a:t>
            </a:r>
            <a:r>
              <a:rPr lang="en-US" sz="4000" b="1" dirty="0">
                <a:solidFill>
                  <a:prstClr val="white"/>
                </a:solidFill>
                <a:latin typeface="Times New Roman" panose="02020603050405020304" pitchFamily="18" charset="0"/>
                <a:cs typeface="Times New Roman" panose="02020603050405020304" pitchFamily="18" charset="0"/>
              </a:rPr>
              <a:t> </a:t>
            </a:r>
            <a:r>
              <a:rPr lang="en-US" sz="4000" b="1" dirty="0" err="1">
                <a:solidFill>
                  <a:prstClr val="white"/>
                </a:solidFill>
                <a:latin typeface="Times New Roman" panose="02020603050405020304" pitchFamily="18" charset="0"/>
                <a:cs typeface="Times New Roman" panose="02020603050405020304" pitchFamily="18" charset="0"/>
              </a:rPr>
              <a:t>nào</a:t>
            </a:r>
            <a:r>
              <a:rPr lang="en-US" sz="4000" b="1" dirty="0">
                <a:solidFill>
                  <a:prstClr val="white"/>
                </a:solidFill>
                <a:latin typeface="Times New Roman" panose="02020603050405020304" pitchFamily="18" charset="0"/>
                <a:cs typeface="Times New Roman" panose="02020603050405020304" pitchFamily="18" charset="0"/>
              </a:rPr>
              <a:t>?</a:t>
            </a:r>
            <a:endParaRPr kumimoji="0" lang="en-US" sz="4000" b="1"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50" name="Snip Diagonal Corner Rectangle 49"/>
          <p:cNvSpPr/>
          <p:nvPr/>
        </p:nvSpPr>
        <p:spPr>
          <a:xfrm>
            <a:off x="829227" y="2832623"/>
            <a:ext cx="10522857" cy="2227943"/>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err="1">
                <a:solidFill>
                  <a:prstClr val="white"/>
                </a:solidFill>
                <a:latin typeface="Times New Roman" panose="02020603050405020304" pitchFamily="18" charset="0"/>
                <a:cs typeface="Times New Roman" panose="02020603050405020304" pitchFamily="18" charset="0"/>
              </a:rPr>
              <a:t>Khởi</a:t>
            </a:r>
            <a:r>
              <a:rPr lang="en-US" sz="4400" b="1" dirty="0">
                <a:solidFill>
                  <a:prstClr val="white"/>
                </a:solidFill>
                <a:latin typeface="Times New Roman" panose="02020603050405020304" pitchFamily="18" charset="0"/>
                <a:cs typeface="Times New Roman" panose="02020603050405020304" pitchFamily="18" charset="0"/>
              </a:rPr>
              <a:t> </a:t>
            </a:r>
            <a:r>
              <a:rPr lang="en-US" sz="4400" b="1" dirty="0" err="1">
                <a:solidFill>
                  <a:prstClr val="white"/>
                </a:solidFill>
                <a:latin typeface="Times New Roman" panose="02020603050405020304" pitchFamily="18" charset="0"/>
                <a:cs typeface="Times New Roman" panose="02020603050405020304" pitchFamily="18" charset="0"/>
              </a:rPr>
              <a:t>nghĩa</a:t>
            </a:r>
            <a:r>
              <a:rPr lang="en-US" sz="4400" b="1" dirty="0">
                <a:solidFill>
                  <a:prstClr val="white"/>
                </a:solidFill>
                <a:latin typeface="Times New Roman" panose="02020603050405020304" pitchFamily="18" charset="0"/>
                <a:cs typeface="Times New Roman" panose="02020603050405020304" pitchFamily="18" charset="0"/>
              </a:rPr>
              <a:t> </a:t>
            </a:r>
            <a:r>
              <a:rPr lang="en-US" sz="4400" b="1" dirty="0" err="1">
                <a:solidFill>
                  <a:prstClr val="white"/>
                </a:solidFill>
                <a:latin typeface="Times New Roman" panose="02020603050405020304" pitchFamily="18" charset="0"/>
                <a:cs typeface="Times New Roman" panose="02020603050405020304" pitchFamily="18" charset="0"/>
              </a:rPr>
              <a:t>Bắc</a:t>
            </a:r>
            <a:r>
              <a:rPr lang="en-US" sz="4400" b="1" dirty="0">
                <a:solidFill>
                  <a:prstClr val="white"/>
                </a:solidFill>
                <a:latin typeface="Times New Roman" panose="02020603050405020304" pitchFamily="18" charset="0"/>
                <a:cs typeface="Times New Roman" panose="02020603050405020304" pitchFamily="18" charset="0"/>
              </a:rPr>
              <a:t> </a:t>
            </a:r>
            <a:r>
              <a:rPr lang="en-US" sz="4400" b="1" dirty="0" err="1">
                <a:solidFill>
                  <a:prstClr val="white"/>
                </a:solidFill>
                <a:latin typeface="Times New Roman" panose="02020603050405020304" pitchFamily="18" charset="0"/>
                <a:cs typeface="Times New Roman" panose="02020603050405020304" pitchFamily="18" charset="0"/>
              </a:rPr>
              <a:t>Sơn</a:t>
            </a:r>
            <a:endParaRPr kumimoji="0" lang="en-US" sz="4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5" name="Rectangle 4">
            <a:extLst>
              <a:ext uri="{FF2B5EF4-FFF2-40B4-BE49-F238E27FC236}">
                <a16:creationId xmlns:a16="http://schemas.microsoft.com/office/drawing/2014/main" id="{96E0AA99-718F-664D-8E01-59F5CE1C954A}"/>
              </a:ext>
            </a:extLst>
          </p:cNvPr>
          <p:cNvSpPr/>
          <p:nvPr/>
        </p:nvSpPr>
        <p:spPr>
          <a:xfrm>
            <a:off x="1016000" y="6212114"/>
            <a:ext cx="2249714" cy="377372"/>
          </a:xfrm>
          <a:prstGeom prst="rect">
            <a:avLst/>
          </a:prstGeom>
          <a:solidFill>
            <a:srgbClr val="E8F1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hlinkClick r:id="rId4" action="ppaction://hlinksldjump"/>
            <a:extLst>
              <a:ext uri="{FF2B5EF4-FFF2-40B4-BE49-F238E27FC236}">
                <a16:creationId xmlns:a16="http://schemas.microsoft.com/office/drawing/2014/main" id="{E1FE6345-CDD5-314E-A0B7-89C3E52C98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Tree>
    <p:extLst>
      <p:ext uri="{BB962C8B-B14F-4D97-AF65-F5344CB8AC3E}">
        <p14:creationId xmlns:p14="http://schemas.microsoft.com/office/powerpoint/2010/main" val="10716120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grpSp>
        <p:nvGrpSpPr>
          <p:cNvPr id="742" name="Google Shape;742;p38"/>
          <p:cNvGrpSpPr/>
          <p:nvPr/>
        </p:nvGrpSpPr>
        <p:grpSpPr>
          <a:xfrm rot="10800000" flipH="1">
            <a:off x="1107054" y="663098"/>
            <a:ext cx="572429" cy="125332"/>
            <a:chOff x="5840230" y="744468"/>
            <a:chExt cx="431653" cy="94500"/>
          </a:xfrm>
        </p:grpSpPr>
        <p:sp>
          <p:nvSpPr>
            <p:cNvPr id="743" name="Google Shape;743;p38"/>
            <p:cNvSpPr/>
            <p:nvPr/>
          </p:nvSpPr>
          <p:spPr>
            <a:xfrm>
              <a:off x="5840230"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4" name="Google Shape;744;p38"/>
            <p:cNvSpPr/>
            <p:nvPr/>
          </p:nvSpPr>
          <p:spPr>
            <a:xfrm>
              <a:off x="6008807"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5" name="Google Shape;745;p38"/>
            <p:cNvSpPr/>
            <p:nvPr/>
          </p:nvSpPr>
          <p:spPr>
            <a:xfrm>
              <a:off x="6177384"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6" name="Rectangle 5">
            <a:extLst>
              <a:ext uri="{FF2B5EF4-FFF2-40B4-BE49-F238E27FC236}">
                <a16:creationId xmlns:a16="http://schemas.microsoft.com/office/drawing/2014/main" id="{A5B60096-6A82-4042-8B14-2A82E16D31A6}"/>
              </a:ext>
            </a:extLst>
          </p:cNvPr>
          <p:cNvSpPr/>
          <p:nvPr/>
        </p:nvSpPr>
        <p:spPr>
          <a:xfrm>
            <a:off x="937329" y="2207105"/>
            <a:ext cx="10317341" cy="2123658"/>
          </a:xfrm>
          <a:prstGeom prst="rect">
            <a:avLst/>
          </a:prstGeom>
        </p:spPr>
        <p:txBody>
          <a:bodyPr wrap="square">
            <a:spAutoFit/>
          </a:bodyPr>
          <a:lstStyle/>
          <a:p>
            <a:pPr algn="ctr"/>
            <a:r>
              <a:rPr lang="en-US" sz="4400" b="1" dirty="0">
                <a:solidFill>
                  <a:srgbClr val="C00000"/>
                </a:solidFill>
                <a:latin typeface="Times New Roman" panose="02020603050405020304" pitchFamily="18" charset="0"/>
                <a:cs typeface="Times New Roman" panose="02020603050405020304" pitchFamily="18" charset="0"/>
              </a:rPr>
              <a:t>CAO TRÀO CÁCH MẠNG TIẾN TỚI TỔNG KHỞI NGHĨA THÁNG TÁM NĂM 1945</a:t>
            </a:r>
          </a:p>
        </p:txBody>
      </p:sp>
      <p:sp>
        <p:nvSpPr>
          <p:cNvPr id="7" name="Rectangle 6">
            <a:extLst>
              <a:ext uri="{FF2B5EF4-FFF2-40B4-BE49-F238E27FC236}">
                <a16:creationId xmlns:a16="http://schemas.microsoft.com/office/drawing/2014/main" id="{AF24349E-3A2F-A642-AE9B-61B4147E0F07}"/>
              </a:ext>
            </a:extLst>
          </p:cNvPr>
          <p:cNvSpPr/>
          <p:nvPr/>
        </p:nvSpPr>
        <p:spPr>
          <a:xfrm>
            <a:off x="4811665" y="973766"/>
            <a:ext cx="2257349" cy="1015663"/>
          </a:xfrm>
          <a:prstGeom prst="rect">
            <a:avLst/>
          </a:prstGeom>
        </p:spPr>
        <p:txBody>
          <a:bodyPr wrap="none">
            <a:spAutoFit/>
          </a:bodyPr>
          <a:lstStyle/>
          <a:p>
            <a:r>
              <a:rPr lang="en-US" sz="6000" b="1" dirty="0" err="1">
                <a:solidFill>
                  <a:srgbClr val="17336B"/>
                </a:solidFill>
                <a:latin typeface="Times New Roman" panose="02020603050405020304" pitchFamily="18" charset="0"/>
                <a:cs typeface="Times New Roman" panose="02020603050405020304" pitchFamily="18" charset="0"/>
              </a:rPr>
              <a:t>Bài</a:t>
            </a:r>
            <a:r>
              <a:rPr lang="en-US" sz="6000" b="1" dirty="0">
                <a:solidFill>
                  <a:srgbClr val="17336B"/>
                </a:solidFill>
                <a:latin typeface="Times New Roman" panose="02020603050405020304" pitchFamily="18" charset="0"/>
                <a:cs typeface="Times New Roman" panose="02020603050405020304" pitchFamily="18" charset="0"/>
              </a:rPr>
              <a:t> 22</a:t>
            </a:r>
            <a:endParaRPr lang="en-VN" sz="3600" b="1"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200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6"/>
                                        </p:tgtEl>
                                        <p:attrNameLst>
                                          <p:attrName>ppt_x</p:attrName>
                                          <p:attrName>ppt_y</p:attrName>
                                        </p:attrNameLst>
                                      </p:cBhvr>
                                    </p:animMotion>
                                    <p:animRot by="1500000">
                                      <p:cBhvr>
                                        <p:cTn id="7" dur="125" fill="hold">
                                          <p:stCondLst>
                                            <p:cond delay="0"/>
                                          </p:stCondLst>
                                        </p:cTn>
                                        <p:tgtEl>
                                          <p:spTgt spid="6"/>
                                        </p:tgtEl>
                                        <p:attrNameLst>
                                          <p:attrName>r</p:attrName>
                                        </p:attrNameLst>
                                      </p:cBhvr>
                                    </p:animRot>
                                    <p:animRot by="-1500000">
                                      <p:cBhvr>
                                        <p:cTn id="8" dur="125" fill="hold">
                                          <p:stCondLst>
                                            <p:cond delay="125"/>
                                          </p:stCondLst>
                                        </p:cTn>
                                        <p:tgtEl>
                                          <p:spTgt spid="6"/>
                                        </p:tgtEl>
                                        <p:attrNameLst>
                                          <p:attrName>r</p:attrName>
                                        </p:attrNameLst>
                                      </p:cBhvr>
                                    </p:animRot>
                                    <p:animRot by="-1500000">
                                      <p:cBhvr>
                                        <p:cTn id="9" dur="125" fill="hold">
                                          <p:stCondLst>
                                            <p:cond delay="250"/>
                                          </p:stCondLst>
                                        </p:cTn>
                                        <p:tgtEl>
                                          <p:spTgt spid="6"/>
                                        </p:tgtEl>
                                        <p:attrNameLst>
                                          <p:attrName>r</p:attrName>
                                        </p:attrNameLst>
                                      </p:cBhvr>
                                    </p:animRot>
                                    <p:animRot by="1500000">
                                      <p:cBhvr>
                                        <p:cTn id="10" dur="125" fill="hold">
                                          <p:stCondLst>
                                            <p:cond delay="375"/>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grpSp>
        <p:nvGrpSpPr>
          <p:cNvPr id="759" name="Google Shape;759;p40"/>
          <p:cNvGrpSpPr/>
          <p:nvPr/>
        </p:nvGrpSpPr>
        <p:grpSpPr>
          <a:xfrm>
            <a:off x="959968" y="1149780"/>
            <a:ext cx="4014433" cy="3271827"/>
            <a:chOff x="719975" y="1114972"/>
            <a:chExt cx="3010825" cy="1776300"/>
          </a:xfrm>
        </p:grpSpPr>
        <p:sp>
          <p:nvSpPr>
            <p:cNvPr id="760" name="Google Shape;760;p40"/>
            <p:cNvSpPr/>
            <p:nvPr/>
          </p:nvSpPr>
          <p:spPr>
            <a:xfrm>
              <a:off x="720000" y="1114972"/>
              <a:ext cx="3010800" cy="1776300"/>
            </a:xfrm>
            <a:prstGeom prst="roundRect">
              <a:avLst>
                <a:gd name="adj" fmla="val 12355"/>
              </a:avLst>
            </a:prstGeom>
            <a:gradFill>
              <a:gsLst>
                <a:gs pos="0">
                  <a:schemeClr val="lt1"/>
                </a:gs>
                <a:gs pos="100000">
                  <a:srgbClr val="F9F8FF">
                    <a:alpha val="86666"/>
                  </a:srgbClr>
                </a:gs>
              </a:gsLst>
              <a:lin ang="5400012" scaled="0"/>
            </a:gradFill>
            <a:ln>
              <a:noFill/>
            </a:ln>
            <a:effectLst>
              <a:outerShdw blurRad="57150" dist="47625" dir="5460000" algn="bl" rotWithShape="0">
                <a:schemeClr val="dk1">
                  <a:alpha val="2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61" name="Google Shape;761;p40"/>
            <p:cNvSpPr/>
            <p:nvPr/>
          </p:nvSpPr>
          <p:spPr>
            <a:xfrm>
              <a:off x="719975" y="1114975"/>
              <a:ext cx="3010800" cy="355200"/>
            </a:xfrm>
            <a:prstGeom prst="round2SameRect">
              <a:avLst>
                <a:gd name="adj1" fmla="val 50000"/>
                <a:gd name="adj2" fmla="val 0"/>
              </a:avLst>
            </a:prstGeom>
            <a:solidFill>
              <a:schemeClr val="dk2"/>
            </a:solidFill>
            <a:ln w="9525" cap="flat" cmpd="sng">
              <a:solidFill>
                <a:srgbClr val="D2D6FF"/>
              </a:solidFill>
              <a:prstDash val="solid"/>
              <a:round/>
              <a:headEnd type="none" w="sm" len="sm"/>
              <a:tailEnd type="none" w="sm" len="sm"/>
            </a:ln>
            <a:effectLst>
              <a:outerShdw blurRad="57150" dist="47625" dir="5400000" algn="bl" rotWithShape="0">
                <a:schemeClr val="dk1">
                  <a:alpha val="15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762" name="Google Shape;762;p40"/>
            <p:cNvGrpSpPr/>
            <p:nvPr/>
          </p:nvGrpSpPr>
          <p:grpSpPr>
            <a:xfrm rot="10800000" flipH="1">
              <a:off x="881412" y="1244995"/>
              <a:ext cx="429322" cy="93999"/>
              <a:chOff x="5840230" y="744468"/>
              <a:chExt cx="431653" cy="94500"/>
            </a:xfrm>
          </p:grpSpPr>
          <p:sp>
            <p:nvSpPr>
              <p:cNvPr id="763" name="Google Shape;763;p40"/>
              <p:cNvSpPr/>
              <p:nvPr/>
            </p:nvSpPr>
            <p:spPr>
              <a:xfrm>
                <a:off x="5840230" y="744468"/>
                <a:ext cx="94500" cy="94500"/>
              </a:xfrm>
              <a:prstGeom prst="ellipse">
                <a:avLst/>
              </a:prstGeom>
              <a:solidFill>
                <a:schemeClr val="accent2"/>
              </a:solidFill>
              <a:ln>
                <a:noFill/>
              </a:ln>
              <a:effectLst>
                <a:outerShdw blurRad="57150" dist="19050" dir="5400000" algn="bl" rotWithShape="0">
                  <a:srgbClr val="5352EE">
                    <a:alpha val="50000"/>
                  </a:srgb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64" name="Google Shape;764;p40"/>
              <p:cNvSpPr/>
              <p:nvPr/>
            </p:nvSpPr>
            <p:spPr>
              <a:xfrm>
                <a:off x="6008807" y="744468"/>
                <a:ext cx="94500" cy="94500"/>
              </a:xfrm>
              <a:prstGeom prst="ellipse">
                <a:avLst/>
              </a:prstGeom>
              <a:solidFill>
                <a:schemeClr val="accent4"/>
              </a:solidFill>
              <a:ln>
                <a:noFill/>
              </a:ln>
              <a:effectLst>
                <a:outerShdw blurRad="57150" dist="19050" dir="5400000" algn="bl" rotWithShape="0">
                  <a:srgbClr val="5352EE">
                    <a:alpha val="50000"/>
                  </a:srgb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65" name="Google Shape;765;p40"/>
              <p:cNvSpPr/>
              <p:nvPr/>
            </p:nvSpPr>
            <p:spPr>
              <a:xfrm>
                <a:off x="6177384" y="744468"/>
                <a:ext cx="94500" cy="94500"/>
              </a:xfrm>
              <a:prstGeom prst="ellipse">
                <a:avLst/>
              </a:prstGeom>
              <a:solidFill>
                <a:schemeClr val="lt1"/>
              </a:solidFill>
              <a:ln>
                <a:noFill/>
              </a:ln>
              <a:effectLst>
                <a:outerShdw blurRad="57150" dist="19050" dir="5400000" algn="bl" rotWithShape="0">
                  <a:srgbClr val="5352EE">
                    <a:alpha val="50000"/>
                  </a:srgb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778" name="Google Shape;778;p40"/>
          <p:cNvGrpSpPr/>
          <p:nvPr/>
        </p:nvGrpSpPr>
        <p:grpSpPr>
          <a:xfrm>
            <a:off x="3797201" y="4730911"/>
            <a:ext cx="1013119" cy="1210824"/>
            <a:chOff x="7948975" y="1691400"/>
            <a:chExt cx="623125" cy="744725"/>
          </a:xfrm>
        </p:grpSpPr>
        <p:sp>
          <p:nvSpPr>
            <p:cNvPr id="779" name="Google Shape;779;p40"/>
            <p:cNvSpPr/>
            <p:nvPr/>
          </p:nvSpPr>
          <p:spPr>
            <a:xfrm>
              <a:off x="7948975" y="1770425"/>
              <a:ext cx="623125" cy="665700"/>
            </a:xfrm>
            <a:custGeom>
              <a:avLst/>
              <a:gdLst/>
              <a:ahLst/>
              <a:cxnLst/>
              <a:rect l="l" t="t" r="r" b="b"/>
              <a:pathLst>
                <a:path w="24925" h="26628" extrusionOk="0">
                  <a:moveTo>
                    <a:pt x="1" y="1"/>
                  </a:moveTo>
                  <a:lnTo>
                    <a:pt x="1" y="25199"/>
                  </a:lnTo>
                  <a:cubicBezTo>
                    <a:pt x="1" y="25989"/>
                    <a:pt x="639" y="26627"/>
                    <a:pt x="1429" y="26627"/>
                  </a:cubicBezTo>
                  <a:lnTo>
                    <a:pt x="23436" y="26627"/>
                  </a:lnTo>
                  <a:cubicBezTo>
                    <a:pt x="24226" y="26627"/>
                    <a:pt x="24864" y="25989"/>
                    <a:pt x="24925" y="25199"/>
                  </a:cubicBezTo>
                  <a:lnTo>
                    <a:pt x="24925" y="1"/>
                  </a:lnTo>
                  <a:close/>
                </a:path>
              </a:pathLst>
            </a:custGeom>
            <a:gradFill>
              <a:gsLst>
                <a:gs pos="0">
                  <a:schemeClr val="lt1"/>
                </a:gs>
                <a:gs pos="100000">
                  <a:srgbClr val="F9F8FF">
                    <a:alpha val="86666"/>
                  </a:srgbClr>
                </a:gs>
              </a:gsLst>
              <a:lin ang="5400700" scaled="0"/>
            </a:gradFill>
            <a:ln>
              <a:noFill/>
            </a:ln>
            <a:effectLst>
              <a:outerShdw blurRad="57150" dist="57150" dir="5400000" algn="bl" rotWithShape="0">
                <a:schemeClr val="dk1">
                  <a:alpha val="15000"/>
                </a:schemeClr>
              </a:outerShdw>
            </a:effectLst>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780" name="Google Shape;780;p40"/>
            <p:cNvSpPr/>
            <p:nvPr/>
          </p:nvSpPr>
          <p:spPr>
            <a:xfrm>
              <a:off x="7948975" y="1691400"/>
              <a:ext cx="623125" cy="78300"/>
            </a:xfrm>
            <a:custGeom>
              <a:avLst/>
              <a:gdLst/>
              <a:ahLst/>
              <a:cxnLst/>
              <a:rect l="l" t="t" r="r" b="b"/>
              <a:pathLst>
                <a:path w="24925" h="3132" extrusionOk="0">
                  <a:moveTo>
                    <a:pt x="1429" y="0"/>
                  </a:moveTo>
                  <a:cubicBezTo>
                    <a:pt x="639" y="0"/>
                    <a:pt x="1" y="639"/>
                    <a:pt x="1" y="1459"/>
                  </a:cubicBezTo>
                  <a:lnTo>
                    <a:pt x="1" y="3131"/>
                  </a:lnTo>
                  <a:lnTo>
                    <a:pt x="24925" y="3131"/>
                  </a:lnTo>
                  <a:lnTo>
                    <a:pt x="24925" y="1459"/>
                  </a:lnTo>
                  <a:cubicBezTo>
                    <a:pt x="24864" y="639"/>
                    <a:pt x="24226" y="0"/>
                    <a:pt x="23436" y="0"/>
                  </a:cubicBezTo>
                  <a:close/>
                </a:path>
              </a:pathLst>
            </a:custGeom>
            <a:solidFill>
              <a:schemeClr val="dk2"/>
            </a:solidFill>
            <a:ln w="9525" cap="flat" cmpd="sng">
              <a:solidFill>
                <a:srgbClr val="D2D6FF"/>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1" name="Google Shape;781;p40"/>
            <p:cNvSpPr/>
            <p:nvPr/>
          </p:nvSpPr>
          <p:spPr>
            <a:xfrm>
              <a:off x="7995325" y="1717225"/>
              <a:ext cx="24350" cy="24350"/>
            </a:xfrm>
            <a:custGeom>
              <a:avLst/>
              <a:gdLst/>
              <a:ahLst/>
              <a:cxnLst/>
              <a:rect l="l" t="t" r="r" b="b"/>
              <a:pathLst>
                <a:path w="974" h="974" extrusionOk="0">
                  <a:moveTo>
                    <a:pt x="487" y="1"/>
                  </a:moveTo>
                  <a:cubicBezTo>
                    <a:pt x="213" y="1"/>
                    <a:pt x="1" y="214"/>
                    <a:pt x="1" y="487"/>
                  </a:cubicBezTo>
                  <a:cubicBezTo>
                    <a:pt x="1" y="761"/>
                    <a:pt x="213" y="974"/>
                    <a:pt x="487" y="974"/>
                  </a:cubicBezTo>
                  <a:cubicBezTo>
                    <a:pt x="761" y="974"/>
                    <a:pt x="973" y="761"/>
                    <a:pt x="973" y="487"/>
                  </a:cubicBezTo>
                  <a:cubicBezTo>
                    <a:pt x="973" y="214"/>
                    <a:pt x="791" y="1"/>
                    <a:pt x="487" y="1"/>
                  </a:cubicBezTo>
                  <a:close/>
                </a:path>
              </a:pathLst>
            </a:custGeom>
            <a:solidFill>
              <a:srgbClr val="FFC3D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2" name="Google Shape;782;p40"/>
            <p:cNvSpPr/>
            <p:nvPr/>
          </p:nvSpPr>
          <p:spPr>
            <a:xfrm>
              <a:off x="8049275" y="1717225"/>
              <a:ext cx="24350" cy="24350"/>
            </a:xfrm>
            <a:custGeom>
              <a:avLst/>
              <a:gdLst/>
              <a:ahLst/>
              <a:cxnLst/>
              <a:rect l="l" t="t" r="r" b="b"/>
              <a:pathLst>
                <a:path w="974" h="974" extrusionOk="0">
                  <a:moveTo>
                    <a:pt x="487" y="1"/>
                  </a:moveTo>
                  <a:cubicBezTo>
                    <a:pt x="244" y="1"/>
                    <a:pt x="1" y="214"/>
                    <a:pt x="1" y="487"/>
                  </a:cubicBezTo>
                  <a:cubicBezTo>
                    <a:pt x="1" y="761"/>
                    <a:pt x="214" y="974"/>
                    <a:pt x="487" y="974"/>
                  </a:cubicBezTo>
                  <a:cubicBezTo>
                    <a:pt x="761" y="974"/>
                    <a:pt x="973" y="761"/>
                    <a:pt x="973" y="487"/>
                  </a:cubicBezTo>
                  <a:cubicBezTo>
                    <a:pt x="973" y="214"/>
                    <a:pt x="761" y="1"/>
                    <a:pt x="487" y="1"/>
                  </a:cubicBezTo>
                  <a:close/>
                </a:path>
              </a:pathLst>
            </a:custGeom>
            <a:solidFill>
              <a:srgbClr val="F5D79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3" name="Google Shape;783;p40"/>
            <p:cNvSpPr/>
            <p:nvPr/>
          </p:nvSpPr>
          <p:spPr>
            <a:xfrm>
              <a:off x="8103225" y="1717225"/>
              <a:ext cx="25100" cy="24350"/>
            </a:xfrm>
            <a:custGeom>
              <a:avLst/>
              <a:gdLst/>
              <a:ahLst/>
              <a:cxnLst/>
              <a:rect l="l" t="t" r="r" b="b"/>
              <a:pathLst>
                <a:path w="1004" h="974" extrusionOk="0">
                  <a:moveTo>
                    <a:pt x="518" y="1"/>
                  </a:moveTo>
                  <a:cubicBezTo>
                    <a:pt x="244" y="1"/>
                    <a:pt x="1" y="214"/>
                    <a:pt x="1" y="487"/>
                  </a:cubicBezTo>
                  <a:cubicBezTo>
                    <a:pt x="1" y="761"/>
                    <a:pt x="244" y="974"/>
                    <a:pt x="518" y="974"/>
                  </a:cubicBezTo>
                  <a:cubicBezTo>
                    <a:pt x="761" y="974"/>
                    <a:pt x="1004" y="761"/>
                    <a:pt x="1004" y="487"/>
                  </a:cubicBezTo>
                  <a:cubicBezTo>
                    <a:pt x="1004" y="214"/>
                    <a:pt x="761" y="1"/>
                    <a:pt x="518" y="1"/>
                  </a:cubicBezTo>
                  <a:close/>
                </a:path>
              </a:pathLst>
            </a:custGeom>
            <a:solidFill>
              <a:srgbClr val="6AEBE7"/>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4" name="Google Shape;784;p40"/>
            <p:cNvSpPr/>
            <p:nvPr/>
          </p:nvSpPr>
          <p:spPr>
            <a:xfrm>
              <a:off x="8015075" y="1863125"/>
              <a:ext cx="95025" cy="95025"/>
            </a:xfrm>
            <a:custGeom>
              <a:avLst/>
              <a:gdLst/>
              <a:ahLst/>
              <a:cxnLst/>
              <a:rect l="l" t="t" r="r" b="b"/>
              <a:pathLst>
                <a:path w="3801" h="3801" extrusionOk="0">
                  <a:moveTo>
                    <a:pt x="1916" y="1"/>
                  </a:moveTo>
                  <a:cubicBezTo>
                    <a:pt x="852" y="1"/>
                    <a:pt x="1" y="852"/>
                    <a:pt x="1" y="1916"/>
                  </a:cubicBezTo>
                  <a:cubicBezTo>
                    <a:pt x="1" y="2980"/>
                    <a:pt x="852" y="3800"/>
                    <a:pt x="1916" y="3800"/>
                  </a:cubicBezTo>
                  <a:cubicBezTo>
                    <a:pt x="2980" y="3800"/>
                    <a:pt x="3800" y="2980"/>
                    <a:pt x="3800" y="1916"/>
                  </a:cubicBezTo>
                  <a:cubicBezTo>
                    <a:pt x="3800" y="852"/>
                    <a:pt x="2980" y="1"/>
                    <a:pt x="1916" y="1"/>
                  </a:cubicBez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5" name="Google Shape;785;p40"/>
            <p:cNvSpPr/>
            <p:nvPr/>
          </p:nvSpPr>
          <p:spPr>
            <a:xfrm>
              <a:off x="8151100" y="1874525"/>
              <a:ext cx="335900" cy="22825"/>
            </a:xfrm>
            <a:custGeom>
              <a:avLst/>
              <a:gdLst/>
              <a:ahLst/>
              <a:cxnLst/>
              <a:rect l="l" t="t" r="r" b="b"/>
              <a:pathLst>
                <a:path w="13436" h="913" extrusionOk="0">
                  <a:moveTo>
                    <a:pt x="426" y="1"/>
                  </a:moveTo>
                  <a:cubicBezTo>
                    <a:pt x="183" y="1"/>
                    <a:pt x="1" y="214"/>
                    <a:pt x="1" y="426"/>
                  </a:cubicBezTo>
                  <a:lnTo>
                    <a:pt x="1" y="518"/>
                  </a:lnTo>
                  <a:cubicBezTo>
                    <a:pt x="1" y="730"/>
                    <a:pt x="183" y="913"/>
                    <a:pt x="426" y="913"/>
                  </a:cubicBezTo>
                  <a:lnTo>
                    <a:pt x="13041" y="913"/>
                  </a:lnTo>
                  <a:cubicBezTo>
                    <a:pt x="13253" y="913"/>
                    <a:pt x="13436" y="730"/>
                    <a:pt x="13405" y="518"/>
                  </a:cubicBezTo>
                  <a:lnTo>
                    <a:pt x="13405" y="426"/>
                  </a:lnTo>
                  <a:cubicBezTo>
                    <a:pt x="13405" y="214"/>
                    <a:pt x="13223" y="1"/>
                    <a:pt x="12980"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6" name="Google Shape;786;p40"/>
            <p:cNvSpPr/>
            <p:nvPr/>
          </p:nvSpPr>
          <p:spPr>
            <a:xfrm>
              <a:off x="8151100" y="1930000"/>
              <a:ext cx="186975" cy="22825"/>
            </a:xfrm>
            <a:custGeom>
              <a:avLst/>
              <a:gdLst/>
              <a:ahLst/>
              <a:cxnLst/>
              <a:rect l="l" t="t" r="r" b="b"/>
              <a:pathLst>
                <a:path w="7479" h="913" extrusionOk="0">
                  <a:moveTo>
                    <a:pt x="426" y="1"/>
                  </a:moveTo>
                  <a:cubicBezTo>
                    <a:pt x="183" y="1"/>
                    <a:pt x="1" y="183"/>
                    <a:pt x="1" y="426"/>
                  </a:cubicBezTo>
                  <a:lnTo>
                    <a:pt x="1" y="487"/>
                  </a:lnTo>
                  <a:cubicBezTo>
                    <a:pt x="1" y="730"/>
                    <a:pt x="183" y="913"/>
                    <a:pt x="426" y="913"/>
                  </a:cubicBezTo>
                  <a:lnTo>
                    <a:pt x="7113" y="913"/>
                  </a:lnTo>
                  <a:cubicBezTo>
                    <a:pt x="7326" y="913"/>
                    <a:pt x="7478" y="730"/>
                    <a:pt x="7478" y="487"/>
                  </a:cubicBezTo>
                  <a:lnTo>
                    <a:pt x="7478" y="426"/>
                  </a:lnTo>
                  <a:cubicBezTo>
                    <a:pt x="7478" y="183"/>
                    <a:pt x="7296" y="1"/>
                    <a:pt x="705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7" name="Google Shape;787;p40"/>
            <p:cNvSpPr/>
            <p:nvPr/>
          </p:nvSpPr>
          <p:spPr>
            <a:xfrm>
              <a:off x="8360825" y="1930000"/>
              <a:ext cx="54000" cy="22825"/>
            </a:xfrm>
            <a:custGeom>
              <a:avLst/>
              <a:gdLst/>
              <a:ahLst/>
              <a:cxnLst/>
              <a:rect l="l" t="t" r="r" b="b"/>
              <a:pathLst>
                <a:path w="2160" h="913" extrusionOk="0">
                  <a:moveTo>
                    <a:pt x="457" y="1"/>
                  </a:moveTo>
                  <a:cubicBezTo>
                    <a:pt x="183" y="1"/>
                    <a:pt x="1" y="213"/>
                    <a:pt x="1" y="457"/>
                  </a:cubicBezTo>
                  <a:cubicBezTo>
                    <a:pt x="1" y="730"/>
                    <a:pt x="244" y="913"/>
                    <a:pt x="457" y="913"/>
                  </a:cubicBezTo>
                  <a:lnTo>
                    <a:pt x="1703" y="913"/>
                  </a:lnTo>
                  <a:cubicBezTo>
                    <a:pt x="1946" y="913"/>
                    <a:pt x="2129" y="730"/>
                    <a:pt x="2159" y="457"/>
                  </a:cubicBezTo>
                  <a:cubicBezTo>
                    <a:pt x="2159" y="183"/>
                    <a:pt x="1946" y="1"/>
                    <a:pt x="170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8" name="Google Shape;788;p40"/>
            <p:cNvSpPr/>
            <p:nvPr/>
          </p:nvSpPr>
          <p:spPr>
            <a:xfrm>
              <a:off x="8015075" y="2030300"/>
              <a:ext cx="95025" cy="95025"/>
            </a:xfrm>
            <a:custGeom>
              <a:avLst/>
              <a:gdLst/>
              <a:ahLst/>
              <a:cxnLst/>
              <a:rect l="l" t="t" r="r" b="b"/>
              <a:pathLst>
                <a:path w="3801" h="3801" extrusionOk="0">
                  <a:moveTo>
                    <a:pt x="1916" y="1"/>
                  </a:moveTo>
                  <a:cubicBezTo>
                    <a:pt x="852" y="1"/>
                    <a:pt x="1" y="852"/>
                    <a:pt x="1" y="1916"/>
                  </a:cubicBezTo>
                  <a:cubicBezTo>
                    <a:pt x="1" y="2980"/>
                    <a:pt x="852" y="3800"/>
                    <a:pt x="1916" y="3800"/>
                  </a:cubicBezTo>
                  <a:cubicBezTo>
                    <a:pt x="2980" y="3800"/>
                    <a:pt x="3800" y="2980"/>
                    <a:pt x="3800" y="1916"/>
                  </a:cubicBezTo>
                  <a:cubicBezTo>
                    <a:pt x="3800" y="852"/>
                    <a:pt x="2980" y="1"/>
                    <a:pt x="1916" y="1"/>
                  </a:cubicBez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9" name="Google Shape;789;p40"/>
            <p:cNvSpPr/>
            <p:nvPr/>
          </p:nvSpPr>
          <p:spPr>
            <a:xfrm>
              <a:off x="8151100" y="2041700"/>
              <a:ext cx="335900" cy="22825"/>
            </a:xfrm>
            <a:custGeom>
              <a:avLst/>
              <a:gdLst/>
              <a:ahLst/>
              <a:cxnLst/>
              <a:rect l="l" t="t" r="r" b="b"/>
              <a:pathLst>
                <a:path w="13436" h="913" extrusionOk="0">
                  <a:moveTo>
                    <a:pt x="426" y="1"/>
                  </a:moveTo>
                  <a:cubicBezTo>
                    <a:pt x="183" y="1"/>
                    <a:pt x="1" y="214"/>
                    <a:pt x="1" y="426"/>
                  </a:cubicBezTo>
                  <a:lnTo>
                    <a:pt x="1" y="518"/>
                  </a:lnTo>
                  <a:cubicBezTo>
                    <a:pt x="1" y="730"/>
                    <a:pt x="183" y="913"/>
                    <a:pt x="426" y="913"/>
                  </a:cubicBezTo>
                  <a:lnTo>
                    <a:pt x="13041" y="913"/>
                  </a:lnTo>
                  <a:cubicBezTo>
                    <a:pt x="13253" y="913"/>
                    <a:pt x="13436" y="730"/>
                    <a:pt x="13405" y="518"/>
                  </a:cubicBezTo>
                  <a:lnTo>
                    <a:pt x="13405" y="426"/>
                  </a:lnTo>
                  <a:cubicBezTo>
                    <a:pt x="13405" y="214"/>
                    <a:pt x="13223" y="1"/>
                    <a:pt x="12980"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0" name="Google Shape;790;p40"/>
            <p:cNvSpPr/>
            <p:nvPr/>
          </p:nvSpPr>
          <p:spPr>
            <a:xfrm>
              <a:off x="8151100" y="2097175"/>
              <a:ext cx="186975" cy="22825"/>
            </a:xfrm>
            <a:custGeom>
              <a:avLst/>
              <a:gdLst/>
              <a:ahLst/>
              <a:cxnLst/>
              <a:rect l="l" t="t" r="r" b="b"/>
              <a:pathLst>
                <a:path w="7479" h="913" extrusionOk="0">
                  <a:moveTo>
                    <a:pt x="426" y="1"/>
                  </a:moveTo>
                  <a:cubicBezTo>
                    <a:pt x="183" y="1"/>
                    <a:pt x="1" y="183"/>
                    <a:pt x="1" y="426"/>
                  </a:cubicBezTo>
                  <a:lnTo>
                    <a:pt x="1" y="487"/>
                  </a:lnTo>
                  <a:cubicBezTo>
                    <a:pt x="1" y="730"/>
                    <a:pt x="183" y="913"/>
                    <a:pt x="426" y="913"/>
                  </a:cubicBezTo>
                  <a:lnTo>
                    <a:pt x="7113" y="913"/>
                  </a:lnTo>
                  <a:cubicBezTo>
                    <a:pt x="7326" y="913"/>
                    <a:pt x="7478" y="730"/>
                    <a:pt x="7478" y="487"/>
                  </a:cubicBezTo>
                  <a:lnTo>
                    <a:pt x="7478" y="426"/>
                  </a:lnTo>
                  <a:cubicBezTo>
                    <a:pt x="7478" y="183"/>
                    <a:pt x="7296" y="1"/>
                    <a:pt x="705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1" name="Google Shape;791;p40"/>
            <p:cNvSpPr/>
            <p:nvPr/>
          </p:nvSpPr>
          <p:spPr>
            <a:xfrm>
              <a:off x="8360825" y="2097175"/>
              <a:ext cx="54000" cy="22825"/>
            </a:xfrm>
            <a:custGeom>
              <a:avLst/>
              <a:gdLst/>
              <a:ahLst/>
              <a:cxnLst/>
              <a:rect l="l" t="t" r="r" b="b"/>
              <a:pathLst>
                <a:path w="2160" h="913" extrusionOk="0">
                  <a:moveTo>
                    <a:pt x="457" y="1"/>
                  </a:moveTo>
                  <a:cubicBezTo>
                    <a:pt x="183" y="1"/>
                    <a:pt x="1" y="213"/>
                    <a:pt x="1" y="457"/>
                  </a:cubicBezTo>
                  <a:cubicBezTo>
                    <a:pt x="1" y="730"/>
                    <a:pt x="244" y="913"/>
                    <a:pt x="457" y="913"/>
                  </a:cubicBezTo>
                  <a:lnTo>
                    <a:pt x="1703" y="913"/>
                  </a:lnTo>
                  <a:cubicBezTo>
                    <a:pt x="1946" y="913"/>
                    <a:pt x="2129" y="730"/>
                    <a:pt x="2159" y="457"/>
                  </a:cubicBezTo>
                  <a:cubicBezTo>
                    <a:pt x="2159" y="183"/>
                    <a:pt x="1946" y="1"/>
                    <a:pt x="170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2" name="Google Shape;792;p40"/>
            <p:cNvSpPr/>
            <p:nvPr/>
          </p:nvSpPr>
          <p:spPr>
            <a:xfrm>
              <a:off x="8015075" y="2197475"/>
              <a:ext cx="95025" cy="95025"/>
            </a:xfrm>
            <a:custGeom>
              <a:avLst/>
              <a:gdLst/>
              <a:ahLst/>
              <a:cxnLst/>
              <a:rect l="l" t="t" r="r" b="b"/>
              <a:pathLst>
                <a:path w="3801" h="3801" extrusionOk="0">
                  <a:moveTo>
                    <a:pt x="1916" y="1"/>
                  </a:moveTo>
                  <a:cubicBezTo>
                    <a:pt x="852" y="1"/>
                    <a:pt x="1" y="852"/>
                    <a:pt x="1" y="1916"/>
                  </a:cubicBezTo>
                  <a:cubicBezTo>
                    <a:pt x="1" y="2980"/>
                    <a:pt x="852" y="3800"/>
                    <a:pt x="1916" y="3800"/>
                  </a:cubicBezTo>
                  <a:cubicBezTo>
                    <a:pt x="2980" y="3800"/>
                    <a:pt x="3800" y="2980"/>
                    <a:pt x="3800" y="1916"/>
                  </a:cubicBezTo>
                  <a:cubicBezTo>
                    <a:pt x="3800" y="852"/>
                    <a:pt x="2980" y="1"/>
                    <a:pt x="1916" y="1"/>
                  </a:cubicBez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3" name="Google Shape;793;p40"/>
            <p:cNvSpPr/>
            <p:nvPr/>
          </p:nvSpPr>
          <p:spPr>
            <a:xfrm>
              <a:off x="8151100" y="2208875"/>
              <a:ext cx="335900" cy="22825"/>
            </a:xfrm>
            <a:custGeom>
              <a:avLst/>
              <a:gdLst/>
              <a:ahLst/>
              <a:cxnLst/>
              <a:rect l="l" t="t" r="r" b="b"/>
              <a:pathLst>
                <a:path w="13436" h="913" extrusionOk="0">
                  <a:moveTo>
                    <a:pt x="426" y="1"/>
                  </a:moveTo>
                  <a:cubicBezTo>
                    <a:pt x="183" y="1"/>
                    <a:pt x="1" y="214"/>
                    <a:pt x="1" y="426"/>
                  </a:cubicBezTo>
                  <a:lnTo>
                    <a:pt x="1" y="518"/>
                  </a:lnTo>
                  <a:cubicBezTo>
                    <a:pt x="1" y="730"/>
                    <a:pt x="183" y="913"/>
                    <a:pt x="426" y="913"/>
                  </a:cubicBezTo>
                  <a:lnTo>
                    <a:pt x="13041" y="913"/>
                  </a:lnTo>
                  <a:cubicBezTo>
                    <a:pt x="13253" y="913"/>
                    <a:pt x="13436" y="730"/>
                    <a:pt x="13405" y="518"/>
                  </a:cubicBezTo>
                  <a:lnTo>
                    <a:pt x="13405" y="426"/>
                  </a:lnTo>
                  <a:cubicBezTo>
                    <a:pt x="13405" y="214"/>
                    <a:pt x="13223" y="1"/>
                    <a:pt x="12980"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4" name="Google Shape;794;p40"/>
            <p:cNvSpPr/>
            <p:nvPr/>
          </p:nvSpPr>
          <p:spPr>
            <a:xfrm>
              <a:off x="8151100" y="2264350"/>
              <a:ext cx="186975" cy="22825"/>
            </a:xfrm>
            <a:custGeom>
              <a:avLst/>
              <a:gdLst/>
              <a:ahLst/>
              <a:cxnLst/>
              <a:rect l="l" t="t" r="r" b="b"/>
              <a:pathLst>
                <a:path w="7479" h="913" extrusionOk="0">
                  <a:moveTo>
                    <a:pt x="426" y="1"/>
                  </a:moveTo>
                  <a:cubicBezTo>
                    <a:pt x="183" y="1"/>
                    <a:pt x="1" y="183"/>
                    <a:pt x="1" y="426"/>
                  </a:cubicBezTo>
                  <a:lnTo>
                    <a:pt x="1" y="487"/>
                  </a:lnTo>
                  <a:cubicBezTo>
                    <a:pt x="1" y="730"/>
                    <a:pt x="183" y="913"/>
                    <a:pt x="426" y="913"/>
                  </a:cubicBezTo>
                  <a:lnTo>
                    <a:pt x="7113" y="913"/>
                  </a:lnTo>
                  <a:cubicBezTo>
                    <a:pt x="7326" y="913"/>
                    <a:pt x="7478" y="730"/>
                    <a:pt x="7478" y="487"/>
                  </a:cubicBezTo>
                  <a:lnTo>
                    <a:pt x="7478" y="426"/>
                  </a:lnTo>
                  <a:cubicBezTo>
                    <a:pt x="7478" y="183"/>
                    <a:pt x="7296" y="1"/>
                    <a:pt x="705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5" name="Google Shape;795;p40"/>
            <p:cNvSpPr/>
            <p:nvPr/>
          </p:nvSpPr>
          <p:spPr>
            <a:xfrm>
              <a:off x="8360825" y="2264350"/>
              <a:ext cx="54000" cy="22825"/>
            </a:xfrm>
            <a:custGeom>
              <a:avLst/>
              <a:gdLst/>
              <a:ahLst/>
              <a:cxnLst/>
              <a:rect l="l" t="t" r="r" b="b"/>
              <a:pathLst>
                <a:path w="2160" h="913" extrusionOk="0">
                  <a:moveTo>
                    <a:pt x="457" y="1"/>
                  </a:moveTo>
                  <a:cubicBezTo>
                    <a:pt x="183" y="1"/>
                    <a:pt x="1" y="214"/>
                    <a:pt x="1" y="457"/>
                  </a:cubicBezTo>
                  <a:cubicBezTo>
                    <a:pt x="1" y="730"/>
                    <a:pt x="244" y="913"/>
                    <a:pt x="457" y="913"/>
                  </a:cubicBezTo>
                  <a:lnTo>
                    <a:pt x="1703" y="913"/>
                  </a:lnTo>
                  <a:cubicBezTo>
                    <a:pt x="1946" y="913"/>
                    <a:pt x="2129" y="730"/>
                    <a:pt x="2159" y="457"/>
                  </a:cubicBezTo>
                  <a:cubicBezTo>
                    <a:pt x="2159" y="183"/>
                    <a:pt x="1946" y="1"/>
                    <a:pt x="170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796" name="Google Shape;796;p40"/>
          <p:cNvGrpSpPr/>
          <p:nvPr/>
        </p:nvGrpSpPr>
        <p:grpSpPr>
          <a:xfrm>
            <a:off x="2094446" y="4812489"/>
            <a:ext cx="1011899" cy="428741"/>
            <a:chOff x="5021875" y="2898100"/>
            <a:chExt cx="622375" cy="263700"/>
          </a:xfrm>
        </p:grpSpPr>
        <p:sp>
          <p:nvSpPr>
            <p:cNvPr id="797" name="Google Shape;797;p40"/>
            <p:cNvSpPr/>
            <p:nvPr/>
          </p:nvSpPr>
          <p:spPr>
            <a:xfrm>
              <a:off x="5021875" y="2976375"/>
              <a:ext cx="622375" cy="185425"/>
            </a:xfrm>
            <a:custGeom>
              <a:avLst/>
              <a:gdLst/>
              <a:ahLst/>
              <a:cxnLst/>
              <a:rect l="l" t="t" r="r" b="b"/>
              <a:pathLst>
                <a:path w="24895" h="7417" extrusionOk="0">
                  <a:moveTo>
                    <a:pt x="0" y="0"/>
                  </a:moveTo>
                  <a:lnTo>
                    <a:pt x="0" y="5988"/>
                  </a:lnTo>
                  <a:cubicBezTo>
                    <a:pt x="0" y="6779"/>
                    <a:pt x="669" y="7417"/>
                    <a:pt x="1459" y="7417"/>
                  </a:cubicBezTo>
                  <a:lnTo>
                    <a:pt x="23466" y="7417"/>
                  </a:lnTo>
                  <a:cubicBezTo>
                    <a:pt x="24256" y="7417"/>
                    <a:pt x="24894" y="6748"/>
                    <a:pt x="24894" y="5988"/>
                  </a:cubicBezTo>
                  <a:lnTo>
                    <a:pt x="24894" y="0"/>
                  </a:lnTo>
                  <a:close/>
                </a:path>
              </a:pathLst>
            </a:custGeom>
            <a:gradFill>
              <a:gsLst>
                <a:gs pos="0">
                  <a:schemeClr val="lt1"/>
                </a:gs>
                <a:gs pos="100000">
                  <a:srgbClr val="F9F8FF">
                    <a:alpha val="86666"/>
                  </a:srgbClr>
                </a:gs>
              </a:gsLst>
              <a:lin ang="5400700" scaled="0"/>
            </a:gradFill>
            <a:ln>
              <a:noFill/>
            </a:ln>
            <a:effectLst>
              <a:outerShdw blurRad="57150" dist="57150" dir="5400000" algn="bl" rotWithShape="0">
                <a:schemeClr val="dk1">
                  <a:alpha val="16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8" name="Google Shape;798;p40"/>
            <p:cNvSpPr/>
            <p:nvPr/>
          </p:nvSpPr>
          <p:spPr>
            <a:xfrm>
              <a:off x="5021875" y="2898100"/>
              <a:ext cx="622375" cy="77525"/>
            </a:xfrm>
            <a:custGeom>
              <a:avLst/>
              <a:gdLst/>
              <a:ahLst/>
              <a:cxnLst/>
              <a:rect l="l" t="t" r="r" b="b"/>
              <a:pathLst>
                <a:path w="24895" h="3101" extrusionOk="0">
                  <a:moveTo>
                    <a:pt x="1459" y="1"/>
                  </a:moveTo>
                  <a:cubicBezTo>
                    <a:pt x="669" y="1"/>
                    <a:pt x="0" y="639"/>
                    <a:pt x="0" y="1429"/>
                  </a:cubicBezTo>
                  <a:lnTo>
                    <a:pt x="0" y="3101"/>
                  </a:lnTo>
                  <a:lnTo>
                    <a:pt x="24894" y="3101"/>
                  </a:lnTo>
                  <a:lnTo>
                    <a:pt x="24894" y="1429"/>
                  </a:lnTo>
                  <a:cubicBezTo>
                    <a:pt x="24894" y="639"/>
                    <a:pt x="24256" y="1"/>
                    <a:pt x="23466" y="1"/>
                  </a:cubicBezTo>
                  <a:close/>
                </a:path>
              </a:pathLst>
            </a:custGeom>
            <a:solidFill>
              <a:schemeClr val="dk2"/>
            </a:solidFill>
            <a:ln w="9525" cap="flat" cmpd="sng">
              <a:solidFill>
                <a:srgbClr val="D2D6FF"/>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9" name="Google Shape;799;p40"/>
            <p:cNvSpPr/>
            <p:nvPr/>
          </p:nvSpPr>
          <p:spPr>
            <a:xfrm>
              <a:off x="5069750" y="2922425"/>
              <a:ext cx="24325" cy="25100"/>
            </a:xfrm>
            <a:custGeom>
              <a:avLst/>
              <a:gdLst/>
              <a:ahLst/>
              <a:cxnLst/>
              <a:rect l="l" t="t" r="r" b="b"/>
              <a:pathLst>
                <a:path w="973" h="1004" extrusionOk="0">
                  <a:moveTo>
                    <a:pt x="487" y="0"/>
                  </a:moveTo>
                  <a:cubicBezTo>
                    <a:pt x="213" y="0"/>
                    <a:pt x="0" y="243"/>
                    <a:pt x="0" y="487"/>
                  </a:cubicBezTo>
                  <a:cubicBezTo>
                    <a:pt x="0" y="760"/>
                    <a:pt x="213" y="1003"/>
                    <a:pt x="487" y="1003"/>
                  </a:cubicBezTo>
                  <a:cubicBezTo>
                    <a:pt x="760" y="1003"/>
                    <a:pt x="973" y="760"/>
                    <a:pt x="973" y="487"/>
                  </a:cubicBezTo>
                  <a:cubicBezTo>
                    <a:pt x="973" y="243"/>
                    <a:pt x="760" y="0"/>
                    <a:pt x="487" y="0"/>
                  </a:cubicBezTo>
                  <a:close/>
                </a:path>
              </a:pathLst>
            </a:custGeom>
            <a:solidFill>
              <a:srgbClr val="FFC3D0"/>
            </a:solidFill>
            <a:ln>
              <a:noFill/>
            </a:ln>
            <a:effectLst>
              <a:outerShdw blurRad="57150" dist="28575" dir="5400000" algn="bl" rotWithShape="0">
                <a:schemeClr val="dk1">
                  <a:alpha val="17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00" name="Google Shape;800;p40"/>
            <p:cNvSpPr/>
            <p:nvPr/>
          </p:nvSpPr>
          <p:spPr>
            <a:xfrm>
              <a:off x="5122925" y="2922425"/>
              <a:ext cx="24350" cy="25100"/>
            </a:xfrm>
            <a:custGeom>
              <a:avLst/>
              <a:gdLst/>
              <a:ahLst/>
              <a:cxnLst/>
              <a:rect l="l" t="t" r="r" b="b"/>
              <a:pathLst>
                <a:path w="974" h="1004" extrusionOk="0">
                  <a:moveTo>
                    <a:pt x="487" y="0"/>
                  </a:moveTo>
                  <a:cubicBezTo>
                    <a:pt x="214" y="0"/>
                    <a:pt x="1" y="243"/>
                    <a:pt x="1" y="487"/>
                  </a:cubicBezTo>
                  <a:cubicBezTo>
                    <a:pt x="1" y="760"/>
                    <a:pt x="214" y="1003"/>
                    <a:pt x="487" y="1003"/>
                  </a:cubicBezTo>
                  <a:cubicBezTo>
                    <a:pt x="761" y="1003"/>
                    <a:pt x="974" y="760"/>
                    <a:pt x="974" y="487"/>
                  </a:cubicBezTo>
                  <a:cubicBezTo>
                    <a:pt x="974" y="243"/>
                    <a:pt x="791" y="0"/>
                    <a:pt x="487" y="0"/>
                  </a:cubicBezTo>
                  <a:close/>
                </a:path>
              </a:pathLst>
            </a:custGeom>
            <a:solidFill>
              <a:srgbClr val="F5D79B"/>
            </a:solidFill>
            <a:ln>
              <a:noFill/>
            </a:ln>
            <a:effectLst>
              <a:outerShdw blurRad="57150" dist="28575" dir="5400000" algn="bl" rotWithShape="0">
                <a:schemeClr val="dk1">
                  <a:alpha val="17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01" name="Google Shape;801;p40"/>
            <p:cNvSpPr/>
            <p:nvPr/>
          </p:nvSpPr>
          <p:spPr>
            <a:xfrm>
              <a:off x="5176875" y="2922425"/>
              <a:ext cx="24350" cy="25100"/>
            </a:xfrm>
            <a:custGeom>
              <a:avLst/>
              <a:gdLst/>
              <a:ahLst/>
              <a:cxnLst/>
              <a:rect l="l" t="t" r="r" b="b"/>
              <a:pathLst>
                <a:path w="974" h="1004" extrusionOk="0">
                  <a:moveTo>
                    <a:pt x="487" y="0"/>
                  </a:moveTo>
                  <a:cubicBezTo>
                    <a:pt x="214" y="0"/>
                    <a:pt x="1" y="243"/>
                    <a:pt x="1" y="487"/>
                  </a:cubicBezTo>
                  <a:cubicBezTo>
                    <a:pt x="1" y="760"/>
                    <a:pt x="214" y="1003"/>
                    <a:pt x="487" y="1003"/>
                  </a:cubicBezTo>
                  <a:cubicBezTo>
                    <a:pt x="761" y="1003"/>
                    <a:pt x="974" y="760"/>
                    <a:pt x="974" y="487"/>
                  </a:cubicBezTo>
                  <a:cubicBezTo>
                    <a:pt x="974" y="243"/>
                    <a:pt x="761" y="0"/>
                    <a:pt x="487" y="0"/>
                  </a:cubicBezTo>
                  <a:close/>
                </a:path>
              </a:pathLst>
            </a:custGeom>
            <a:solidFill>
              <a:srgbClr val="6AEBE7"/>
            </a:solidFill>
            <a:ln>
              <a:noFill/>
            </a:ln>
            <a:effectLst>
              <a:outerShdw blurRad="57150" dist="28575" dir="5400000" algn="bl" rotWithShape="0">
                <a:schemeClr val="dk1">
                  <a:alpha val="17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02" name="Google Shape;802;p40"/>
            <p:cNvSpPr/>
            <p:nvPr/>
          </p:nvSpPr>
          <p:spPr>
            <a:xfrm>
              <a:off x="5088750" y="3020450"/>
              <a:ext cx="95000" cy="95000"/>
            </a:xfrm>
            <a:custGeom>
              <a:avLst/>
              <a:gdLst/>
              <a:ahLst/>
              <a:cxnLst/>
              <a:rect l="l" t="t" r="r" b="b"/>
              <a:pathLst>
                <a:path w="3800" h="3800" extrusionOk="0">
                  <a:moveTo>
                    <a:pt x="1885" y="0"/>
                  </a:moveTo>
                  <a:cubicBezTo>
                    <a:pt x="821" y="0"/>
                    <a:pt x="0" y="821"/>
                    <a:pt x="0" y="1885"/>
                  </a:cubicBezTo>
                  <a:cubicBezTo>
                    <a:pt x="0" y="2949"/>
                    <a:pt x="821" y="3800"/>
                    <a:pt x="1885" y="3800"/>
                  </a:cubicBezTo>
                  <a:cubicBezTo>
                    <a:pt x="2948" y="3800"/>
                    <a:pt x="3800" y="2949"/>
                    <a:pt x="3800" y="1885"/>
                  </a:cubicBezTo>
                  <a:cubicBezTo>
                    <a:pt x="3800" y="821"/>
                    <a:pt x="2918" y="0"/>
                    <a:pt x="1885" y="0"/>
                  </a:cubicBezTo>
                  <a:close/>
                </a:path>
              </a:pathLst>
            </a:custGeom>
            <a:solidFill>
              <a:schemeClr val="accent1"/>
            </a:solidFill>
            <a:ln>
              <a:noFill/>
            </a:ln>
            <a:effectLst>
              <a:outerShdw blurRad="85725" dist="19050" dir="5400000" algn="bl" rotWithShape="0">
                <a:schemeClr val="dk1">
                  <a:alpha val="18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03" name="Google Shape;803;p40"/>
            <p:cNvSpPr/>
            <p:nvPr/>
          </p:nvSpPr>
          <p:spPr>
            <a:xfrm>
              <a:off x="5225525" y="3031850"/>
              <a:ext cx="335125" cy="22825"/>
            </a:xfrm>
            <a:custGeom>
              <a:avLst/>
              <a:gdLst/>
              <a:ahLst/>
              <a:cxnLst/>
              <a:rect l="l" t="t" r="r" b="b"/>
              <a:pathLst>
                <a:path w="13405" h="913" extrusionOk="0">
                  <a:moveTo>
                    <a:pt x="426" y="0"/>
                  </a:moveTo>
                  <a:cubicBezTo>
                    <a:pt x="183" y="0"/>
                    <a:pt x="0" y="183"/>
                    <a:pt x="0" y="426"/>
                  </a:cubicBezTo>
                  <a:lnTo>
                    <a:pt x="0" y="487"/>
                  </a:lnTo>
                  <a:cubicBezTo>
                    <a:pt x="0" y="730"/>
                    <a:pt x="183" y="912"/>
                    <a:pt x="426" y="912"/>
                  </a:cubicBezTo>
                  <a:lnTo>
                    <a:pt x="12979" y="912"/>
                  </a:lnTo>
                  <a:cubicBezTo>
                    <a:pt x="13222" y="912"/>
                    <a:pt x="13405" y="730"/>
                    <a:pt x="13405" y="487"/>
                  </a:cubicBezTo>
                  <a:lnTo>
                    <a:pt x="13405" y="426"/>
                  </a:lnTo>
                  <a:cubicBezTo>
                    <a:pt x="13405" y="183"/>
                    <a:pt x="13222" y="0"/>
                    <a:pt x="12979" y="0"/>
                  </a:cubicBezTo>
                  <a:close/>
                </a:path>
              </a:pathLst>
            </a:custGeom>
            <a:solidFill>
              <a:schemeClr val="dk2"/>
            </a:solidFill>
            <a:ln>
              <a:noFill/>
            </a:ln>
            <a:effectLst>
              <a:outerShdw blurRad="85725" dist="19050" dir="5400000" algn="bl" rotWithShape="0">
                <a:schemeClr val="dk1">
                  <a:alpha val="18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04" name="Google Shape;804;p40"/>
            <p:cNvSpPr/>
            <p:nvPr/>
          </p:nvSpPr>
          <p:spPr>
            <a:xfrm>
              <a:off x="5225525" y="3086550"/>
              <a:ext cx="186950" cy="22825"/>
            </a:xfrm>
            <a:custGeom>
              <a:avLst/>
              <a:gdLst/>
              <a:ahLst/>
              <a:cxnLst/>
              <a:rect l="l" t="t" r="r" b="b"/>
              <a:pathLst>
                <a:path w="7478" h="913" extrusionOk="0">
                  <a:moveTo>
                    <a:pt x="426" y="1"/>
                  </a:moveTo>
                  <a:cubicBezTo>
                    <a:pt x="183" y="1"/>
                    <a:pt x="0" y="183"/>
                    <a:pt x="0" y="426"/>
                  </a:cubicBezTo>
                  <a:lnTo>
                    <a:pt x="0" y="517"/>
                  </a:lnTo>
                  <a:cubicBezTo>
                    <a:pt x="0" y="730"/>
                    <a:pt x="183" y="913"/>
                    <a:pt x="426" y="913"/>
                  </a:cubicBezTo>
                  <a:lnTo>
                    <a:pt x="7052" y="913"/>
                  </a:lnTo>
                  <a:cubicBezTo>
                    <a:pt x="7295" y="913"/>
                    <a:pt x="7478" y="730"/>
                    <a:pt x="7478" y="517"/>
                  </a:cubicBezTo>
                  <a:lnTo>
                    <a:pt x="7478" y="426"/>
                  </a:lnTo>
                  <a:cubicBezTo>
                    <a:pt x="7478" y="183"/>
                    <a:pt x="7295" y="1"/>
                    <a:pt x="7052" y="1"/>
                  </a:cubicBezTo>
                  <a:close/>
                </a:path>
              </a:pathLst>
            </a:custGeom>
            <a:solidFill>
              <a:schemeClr val="dk2"/>
            </a:solidFill>
            <a:ln>
              <a:noFill/>
            </a:ln>
            <a:effectLst>
              <a:outerShdw blurRad="85725" dist="19050" dir="5400000" algn="bl" rotWithShape="0">
                <a:schemeClr val="dk1">
                  <a:alpha val="18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05" name="Google Shape;805;p40"/>
            <p:cNvSpPr/>
            <p:nvPr/>
          </p:nvSpPr>
          <p:spPr>
            <a:xfrm>
              <a:off x="5434500" y="3086550"/>
              <a:ext cx="53975" cy="22825"/>
            </a:xfrm>
            <a:custGeom>
              <a:avLst/>
              <a:gdLst/>
              <a:ahLst/>
              <a:cxnLst/>
              <a:rect l="l" t="t" r="r" b="b"/>
              <a:pathLst>
                <a:path w="2159" h="913" extrusionOk="0">
                  <a:moveTo>
                    <a:pt x="456" y="1"/>
                  </a:moveTo>
                  <a:cubicBezTo>
                    <a:pt x="183" y="1"/>
                    <a:pt x="0" y="244"/>
                    <a:pt x="0" y="457"/>
                  </a:cubicBezTo>
                  <a:cubicBezTo>
                    <a:pt x="0" y="730"/>
                    <a:pt x="213" y="913"/>
                    <a:pt x="456" y="913"/>
                  </a:cubicBezTo>
                  <a:lnTo>
                    <a:pt x="1702" y="913"/>
                  </a:lnTo>
                  <a:cubicBezTo>
                    <a:pt x="1945" y="913"/>
                    <a:pt x="2128" y="730"/>
                    <a:pt x="2158" y="457"/>
                  </a:cubicBezTo>
                  <a:cubicBezTo>
                    <a:pt x="2158" y="214"/>
                    <a:pt x="1945" y="1"/>
                    <a:pt x="1702" y="1"/>
                  </a:cubicBezTo>
                  <a:close/>
                </a:path>
              </a:pathLst>
            </a:custGeom>
            <a:solidFill>
              <a:schemeClr val="dk2"/>
            </a:solidFill>
            <a:ln>
              <a:noFill/>
            </a:ln>
            <a:effectLst>
              <a:outerShdw blurRad="85725" dist="19050" dir="5400000" algn="bl" rotWithShape="0">
                <a:schemeClr val="dk1">
                  <a:alpha val="18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806" name="Google Shape;806;p40"/>
          <p:cNvGrpSpPr/>
          <p:nvPr/>
        </p:nvGrpSpPr>
        <p:grpSpPr>
          <a:xfrm>
            <a:off x="1473001" y="4607334"/>
            <a:ext cx="1566900" cy="808551"/>
            <a:chOff x="3058325" y="3603625"/>
            <a:chExt cx="1175175" cy="606413"/>
          </a:xfrm>
        </p:grpSpPr>
        <p:sp>
          <p:nvSpPr>
            <p:cNvPr id="807" name="Google Shape;807;p40"/>
            <p:cNvSpPr/>
            <p:nvPr/>
          </p:nvSpPr>
          <p:spPr>
            <a:xfrm>
              <a:off x="3058325" y="3603625"/>
              <a:ext cx="356425" cy="355650"/>
            </a:xfrm>
            <a:custGeom>
              <a:avLst/>
              <a:gdLst/>
              <a:ahLst/>
              <a:cxnLst/>
              <a:rect l="l" t="t" r="r" b="b"/>
              <a:pathLst>
                <a:path w="14257" h="14226" extrusionOk="0">
                  <a:moveTo>
                    <a:pt x="7160" y="4895"/>
                  </a:moveTo>
                  <a:cubicBezTo>
                    <a:pt x="8066" y="4895"/>
                    <a:pt x="8891" y="5467"/>
                    <a:pt x="9180" y="6383"/>
                  </a:cubicBezTo>
                  <a:cubicBezTo>
                    <a:pt x="9575" y="7508"/>
                    <a:pt x="8967" y="8724"/>
                    <a:pt x="7812" y="9119"/>
                  </a:cubicBezTo>
                  <a:cubicBezTo>
                    <a:pt x="7591" y="9191"/>
                    <a:pt x="7367" y="9225"/>
                    <a:pt x="7145" y="9225"/>
                  </a:cubicBezTo>
                  <a:cubicBezTo>
                    <a:pt x="6241" y="9225"/>
                    <a:pt x="5394" y="8655"/>
                    <a:pt x="5077" y="7751"/>
                  </a:cubicBezTo>
                  <a:cubicBezTo>
                    <a:pt x="4712" y="6596"/>
                    <a:pt x="5320" y="5380"/>
                    <a:pt x="6444" y="5016"/>
                  </a:cubicBezTo>
                  <a:cubicBezTo>
                    <a:pt x="6683" y="4934"/>
                    <a:pt x="6924" y="4895"/>
                    <a:pt x="7160" y="4895"/>
                  </a:cubicBezTo>
                  <a:close/>
                  <a:moveTo>
                    <a:pt x="6080" y="0"/>
                  </a:moveTo>
                  <a:lnTo>
                    <a:pt x="3526" y="851"/>
                  </a:lnTo>
                  <a:lnTo>
                    <a:pt x="4226" y="2827"/>
                  </a:lnTo>
                  <a:cubicBezTo>
                    <a:pt x="3830" y="3101"/>
                    <a:pt x="3526" y="3374"/>
                    <a:pt x="3222" y="3709"/>
                  </a:cubicBezTo>
                  <a:lnTo>
                    <a:pt x="1368" y="2797"/>
                  </a:lnTo>
                  <a:lnTo>
                    <a:pt x="183" y="5228"/>
                  </a:lnTo>
                  <a:lnTo>
                    <a:pt x="2037" y="6140"/>
                  </a:lnTo>
                  <a:cubicBezTo>
                    <a:pt x="1976" y="6566"/>
                    <a:pt x="1946" y="7022"/>
                    <a:pt x="1976" y="7478"/>
                  </a:cubicBezTo>
                  <a:lnTo>
                    <a:pt x="0" y="8146"/>
                  </a:lnTo>
                  <a:lnTo>
                    <a:pt x="852" y="10700"/>
                  </a:lnTo>
                  <a:lnTo>
                    <a:pt x="2827" y="10031"/>
                  </a:lnTo>
                  <a:cubicBezTo>
                    <a:pt x="3101" y="10396"/>
                    <a:pt x="3374" y="10700"/>
                    <a:pt x="3709" y="11004"/>
                  </a:cubicBezTo>
                  <a:lnTo>
                    <a:pt x="2797" y="12858"/>
                  </a:lnTo>
                  <a:lnTo>
                    <a:pt x="5229" y="14043"/>
                  </a:lnTo>
                  <a:lnTo>
                    <a:pt x="6140" y="12189"/>
                  </a:lnTo>
                  <a:cubicBezTo>
                    <a:pt x="6441" y="12232"/>
                    <a:pt x="6757" y="12275"/>
                    <a:pt x="7078" y="12275"/>
                  </a:cubicBezTo>
                  <a:cubicBezTo>
                    <a:pt x="7211" y="12275"/>
                    <a:pt x="7344" y="12268"/>
                    <a:pt x="7478" y="12250"/>
                  </a:cubicBezTo>
                  <a:lnTo>
                    <a:pt x="8147" y="14225"/>
                  </a:lnTo>
                  <a:lnTo>
                    <a:pt x="10700" y="13374"/>
                  </a:lnTo>
                  <a:lnTo>
                    <a:pt x="10031" y="11399"/>
                  </a:lnTo>
                  <a:cubicBezTo>
                    <a:pt x="10396" y="11125"/>
                    <a:pt x="10700" y="10852"/>
                    <a:pt x="11004" y="10517"/>
                  </a:cubicBezTo>
                  <a:lnTo>
                    <a:pt x="12858" y="11429"/>
                  </a:lnTo>
                  <a:lnTo>
                    <a:pt x="14043" y="8997"/>
                  </a:lnTo>
                  <a:lnTo>
                    <a:pt x="12189" y="8086"/>
                  </a:lnTo>
                  <a:cubicBezTo>
                    <a:pt x="12280" y="7660"/>
                    <a:pt x="12311" y="7204"/>
                    <a:pt x="12280" y="6748"/>
                  </a:cubicBezTo>
                  <a:lnTo>
                    <a:pt x="14256" y="6079"/>
                  </a:lnTo>
                  <a:lnTo>
                    <a:pt x="13375" y="3526"/>
                  </a:lnTo>
                  <a:lnTo>
                    <a:pt x="11399" y="4195"/>
                  </a:lnTo>
                  <a:cubicBezTo>
                    <a:pt x="11125" y="3830"/>
                    <a:pt x="10852" y="3526"/>
                    <a:pt x="10517" y="3222"/>
                  </a:cubicBezTo>
                  <a:lnTo>
                    <a:pt x="11429" y="1368"/>
                  </a:lnTo>
                  <a:lnTo>
                    <a:pt x="8998" y="183"/>
                  </a:lnTo>
                  <a:lnTo>
                    <a:pt x="8086" y="2037"/>
                  </a:lnTo>
                  <a:cubicBezTo>
                    <a:pt x="7785" y="1994"/>
                    <a:pt x="7469" y="1951"/>
                    <a:pt x="7148" y="1951"/>
                  </a:cubicBezTo>
                  <a:cubicBezTo>
                    <a:pt x="7015" y="1951"/>
                    <a:pt x="6882" y="1958"/>
                    <a:pt x="6748" y="1976"/>
                  </a:cubicBezTo>
                  <a:lnTo>
                    <a:pt x="6080" y="0"/>
                  </a:lnTo>
                  <a:close/>
                </a:path>
              </a:pathLst>
            </a:custGeom>
            <a:solidFill>
              <a:schemeClr val="accent3"/>
            </a:solidFill>
            <a:ln>
              <a:noFill/>
            </a:ln>
            <a:effectLst>
              <a:outerShdw blurRad="57150" dist="57150" dir="5400000" algn="bl" rotWithShape="0">
                <a:schemeClr val="dk1">
                  <a:alpha val="16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08" name="Google Shape;808;p40"/>
            <p:cNvSpPr/>
            <p:nvPr/>
          </p:nvSpPr>
          <p:spPr>
            <a:xfrm>
              <a:off x="3982725" y="3959263"/>
              <a:ext cx="250775" cy="250775"/>
            </a:xfrm>
            <a:custGeom>
              <a:avLst/>
              <a:gdLst/>
              <a:ahLst/>
              <a:cxnLst/>
              <a:rect l="l" t="t" r="r" b="b"/>
              <a:pathLst>
                <a:path w="10031" h="10031" extrusionOk="0">
                  <a:moveTo>
                    <a:pt x="5047" y="3455"/>
                  </a:moveTo>
                  <a:cubicBezTo>
                    <a:pt x="5309" y="3455"/>
                    <a:pt x="5573" y="3526"/>
                    <a:pt x="5806" y="3678"/>
                  </a:cubicBezTo>
                  <a:cubicBezTo>
                    <a:pt x="6535" y="4134"/>
                    <a:pt x="6778" y="5046"/>
                    <a:pt x="6353" y="5775"/>
                  </a:cubicBezTo>
                  <a:cubicBezTo>
                    <a:pt x="6074" y="6254"/>
                    <a:pt x="5572" y="6523"/>
                    <a:pt x="5055" y="6523"/>
                  </a:cubicBezTo>
                  <a:cubicBezTo>
                    <a:pt x="4783" y="6523"/>
                    <a:pt x="4507" y="6449"/>
                    <a:pt x="4256" y="6292"/>
                  </a:cubicBezTo>
                  <a:cubicBezTo>
                    <a:pt x="3526" y="5897"/>
                    <a:pt x="3283" y="4924"/>
                    <a:pt x="3739" y="4225"/>
                  </a:cubicBezTo>
                  <a:cubicBezTo>
                    <a:pt x="4002" y="3739"/>
                    <a:pt x="4522" y="3455"/>
                    <a:pt x="5047" y="3455"/>
                  </a:cubicBezTo>
                  <a:close/>
                  <a:moveTo>
                    <a:pt x="4681" y="0"/>
                  </a:moveTo>
                  <a:lnTo>
                    <a:pt x="2857" y="456"/>
                  </a:lnTo>
                  <a:lnTo>
                    <a:pt x="3222" y="1854"/>
                  </a:lnTo>
                  <a:cubicBezTo>
                    <a:pt x="2979" y="2006"/>
                    <a:pt x="2705" y="2189"/>
                    <a:pt x="2462" y="2432"/>
                  </a:cubicBezTo>
                  <a:lnTo>
                    <a:pt x="1216" y="1672"/>
                  </a:lnTo>
                  <a:lnTo>
                    <a:pt x="274" y="3313"/>
                  </a:lnTo>
                  <a:lnTo>
                    <a:pt x="1520" y="4073"/>
                  </a:lnTo>
                  <a:cubicBezTo>
                    <a:pt x="1459" y="4377"/>
                    <a:pt x="1398" y="4681"/>
                    <a:pt x="1398" y="4985"/>
                  </a:cubicBezTo>
                  <a:lnTo>
                    <a:pt x="0" y="5350"/>
                  </a:lnTo>
                  <a:lnTo>
                    <a:pt x="456" y="7173"/>
                  </a:lnTo>
                  <a:lnTo>
                    <a:pt x="1854" y="6809"/>
                  </a:lnTo>
                  <a:cubicBezTo>
                    <a:pt x="2006" y="7052"/>
                    <a:pt x="2189" y="7325"/>
                    <a:pt x="2432" y="7569"/>
                  </a:cubicBezTo>
                  <a:lnTo>
                    <a:pt x="1672" y="8815"/>
                  </a:lnTo>
                  <a:lnTo>
                    <a:pt x="3313" y="9757"/>
                  </a:lnTo>
                  <a:lnTo>
                    <a:pt x="4073" y="8511"/>
                  </a:lnTo>
                  <a:cubicBezTo>
                    <a:pt x="4377" y="8572"/>
                    <a:pt x="4681" y="8632"/>
                    <a:pt x="4985" y="8632"/>
                  </a:cubicBezTo>
                  <a:lnTo>
                    <a:pt x="5350" y="10031"/>
                  </a:lnTo>
                  <a:lnTo>
                    <a:pt x="7174" y="9575"/>
                  </a:lnTo>
                  <a:lnTo>
                    <a:pt x="6809" y="8176"/>
                  </a:lnTo>
                  <a:cubicBezTo>
                    <a:pt x="7052" y="8024"/>
                    <a:pt x="7326" y="7812"/>
                    <a:pt x="7569" y="7599"/>
                  </a:cubicBezTo>
                  <a:lnTo>
                    <a:pt x="8815" y="8359"/>
                  </a:lnTo>
                  <a:lnTo>
                    <a:pt x="9757" y="6717"/>
                  </a:lnTo>
                  <a:lnTo>
                    <a:pt x="8511" y="5958"/>
                  </a:lnTo>
                  <a:cubicBezTo>
                    <a:pt x="8572" y="5654"/>
                    <a:pt x="8633" y="5350"/>
                    <a:pt x="8633" y="5046"/>
                  </a:cubicBezTo>
                  <a:lnTo>
                    <a:pt x="10031" y="4681"/>
                  </a:lnTo>
                  <a:lnTo>
                    <a:pt x="9575" y="2857"/>
                  </a:lnTo>
                  <a:lnTo>
                    <a:pt x="8177" y="3222"/>
                  </a:lnTo>
                  <a:cubicBezTo>
                    <a:pt x="8025" y="2948"/>
                    <a:pt x="7842" y="2705"/>
                    <a:pt x="7599" y="2462"/>
                  </a:cubicBezTo>
                  <a:lnTo>
                    <a:pt x="8359" y="1216"/>
                  </a:lnTo>
                  <a:lnTo>
                    <a:pt x="6718" y="274"/>
                  </a:lnTo>
                  <a:lnTo>
                    <a:pt x="5958" y="1520"/>
                  </a:lnTo>
                  <a:cubicBezTo>
                    <a:pt x="5654" y="1429"/>
                    <a:pt x="5350" y="1398"/>
                    <a:pt x="5046" y="1398"/>
                  </a:cubicBezTo>
                  <a:lnTo>
                    <a:pt x="4681" y="0"/>
                  </a:lnTo>
                  <a:close/>
                </a:path>
              </a:pathLst>
            </a:custGeom>
            <a:solidFill>
              <a:schemeClr val="accent5"/>
            </a:solidFill>
            <a:ln>
              <a:noFill/>
            </a:ln>
            <a:effectLst>
              <a:outerShdw blurRad="57150" dist="47625" dir="5400000" algn="bl" rotWithShape="0">
                <a:schemeClr val="dk1">
                  <a:alpha val="15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4" name="Rectangle 3">
            <a:extLst>
              <a:ext uri="{FF2B5EF4-FFF2-40B4-BE49-F238E27FC236}">
                <a16:creationId xmlns:a16="http://schemas.microsoft.com/office/drawing/2014/main" id="{133004CA-54BC-7945-A2EE-3A16AA678BBE}"/>
              </a:ext>
            </a:extLst>
          </p:cNvPr>
          <p:cNvSpPr/>
          <p:nvPr/>
        </p:nvSpPr>
        <p:spPr>
          <a:xfrm>
            <a:off x="1096204" y="2404205"/>
            <a:ext cx="3704861" cy="923330"/>
          </a:xfrm>
          <a:prstGeom prst="rect">
            <a:avLst/>
          </a:prstGeom>
          <a:noFill/>
        </p:spPr>
        <p:txBody>
          <a:bodyPr wrap="none" lIns="91440" tIns="45720" rIns="91440" bIns="45720">
            <a:spAutoFit/>
          </a:bodyPr>
          <a:lstStyle/>
          <a:p>
            <a:pPr algn="ctr"/>
            <a:r>
              <a:rPr lang="en-US" sz="5400" b="1" cap="none" spc="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NỘI DUNG</a:t>
            </a:r>
          </a:p>
        </p:txBody>
      </p:sp>
      <p:sp>
        <p:nvSpPr>
          <p:cNvPr id="25" name="Rectangle 24">
            <a:extLst>
              <a:ext uri="{FF2B5EF4-FFF2-40B4-BE49-F238E27FC236}">
                <a16:creationId xmlns:a16="http://schemas.microsoft.com/office/drawing/2014/main" id="{2B699E6E-C629-C942-8D0A-370165C805BF}"/>
              </a:ext>
            </a:extLst>
          </p:cNvPr>
          <p:cNvSpPr/>
          <p:nvPr/>
        </p:nvSpPr>
        <p:spPr>
          <a:xfrm>
            <a:off x="5847081" y="1804041"/>
            <a:ext cx="5493148" cy="1200329"/>
          </a:xfrm>
          <a:prstGeom prst="rect">
            <a:avLst/>
          </a:prstGeom>
        </p:spPr>
        <p:txBody>
          <a:bodyPr wrap="square">
            <a:spAutoFit/>
          </a:bodyPr>
          <a:lstStyle/>
          <a:p>
            <a:pPr lvl="0" algn="ctr" fontAlgn="base">
              <a:spcBef>
                <a:spcPct val="0"/>
              </a:spcBef>
              <a:spcAft>
                <a:spcPct val="0"/>
              </a:spcAft>
            </a:pPr>
            <a:r>
              <a:rPr lang="en-US" altLang="en-VN" sz="3600" b="1" dirty="0">
                <a:solidFill>
                  <a:srgbClr val="0070C0"/>
                </a:solidFill>
                <a:latin typeface="Times New Roman" panose="02020603050405020304" pitchFamily="18" charset="0"/>
                <a:cs typeface="Times New Roman" panose="02020603050405020304" pitchFamily="18" charset="0"/>
              </a:rPr>
              <a:t>I. </a:t>
            </a:r>
            <a:r>
              <a:rPr lang="en-US" altLang="en-VN" sz="3600" b="1" dirty="0" err="1">
                <a:solidFill>
                  <a:srgbClr val="0070C0"/>
                </a:solidFill>
                <a:latin typeface="Times New Roman" panose="02020603050405020304" pitchFamily="18" charset="0"/>
                <a:cs typeface="Times New Roman" panose="02020603050405020304" pitchFamily="18" charset="0"/>
              </a:rPr>
              <a:t>Mặt</a:t>
            </a:r>
            <a:r>
              <a:rPr lang="en-US" altLang="en-VN" sz="3600" b="1" dirty="0">
                <a:solidFill>
                  <a:srgbClr val="0070C0"/>
                </a:solidFill>
                <a:latin typeface="Times New Roman" panose="02020603050405020304" pitchFamily="18" charset="0"/>
                <a:cs typeface="Times New Roman" panose="02020603050405020304" pitchFamily="18" charset="0"/>
              </a:rPr>
              <a:t> </a:t>
            </a:r>
            <a:r>
              <a:rPr lang="en-US" altLang="en-VN" sz="3600" b="1" dirty="0" err="1">
                <a:solidFill>
                  <a:srgbClr val="0070C0"/>
                </a:solidFill>
                <a:latin typeface="Times New Roman" panose="02020603050405020304" pitchFamily="18" charset="0"/>
                <a:cs typeface="Times New Roman" panose="02020603050405020304" pitchFamily="18" charset="0"/>
              </a:rPr>
              <a:t>trận</a:t>
            </a:r>
            <a:r>
              <a:rPr lang="en-US" altLang="en-VN" sz="3600" b="1" dirty="0">
                <a:solidFill>
                  <a:srgbClr val="0070C0"/>
                </a:solidFill>
                <a:latin typeface="Times New Roman" panose="02020603050405020304" pitchFamily="18" charset="0"/>
                <a:cs typeface="Times New Roman" panose="02020603050405020304" pitchFamily="18" charset="0"/>
              </a:rPr>
              <a:t> </a:t>
            </a:r>
            <a:r>
              <a:rPr lang="en-US" altLang="en-VN" sz="3600" b="1" dirty="0" err="1">
                <a:solidFill>
                  <a:srgbClr val="0070C0"/>
                </a:solidFill>
                <a:latin typeface="Times New Roman" panose="02020603050405020304" pitchFamily="18" charset="0"/>
                <a:cs typeface="Times New Roman" panose="02020603050405020304" pitchFamily="18" charset="0"/>
              </a:rPr>
              <a:t>Việt</a:t>
            </a:r>
            <a:r>
              <a:rPr lang="en-US" altLang="en-VN" sz="3600" b="1" dirty="0">
                <a:solidFill>
                  <a:srgbClr val="0070C0"/>
                </a:solidFill>
                <a:latin typeface="Times New Roman" panose="02020603050405020304" pitchFamily="18" charset="0"/>
                <a:cs typeface="Times New Roman" panose="02020603050405020304" pitchFamily="18" charset="0"/>
              </a:rPr>
              <a:t> Minh ra </a:t>
            </a:r>
            <a:r>
              <a:rPr lang="en-US" altLang="en-VN" sz="3600" b="1" dirty="0" err="1">
                <a:solidFill>
                  <a:srgbClr val="0070C0"/>
                </a:solidFill>
                <a:latin typeface="Times New Roman" panose="02020603050405020304" pitchFamily="18" charset="0"/>
                <a:cs typeface="Times New Roman" panose="02020603050405020304" pitchFamily="18" charset="0"/>
              </a:rPr>
              <a:t>đời</a:t>
            </a:r>
            <a:r>
              <a:rPr lang="en-US" altLang="en-VN" sz="3600" b="1" dirty="0">
                <a:solidFill>
                  <a:srgbClr val="0070C0"/>
                </a:solidFill>
                <a:latin typeface="Times New Roman" panose="02020603050405020304" pitchFamily="18" charset="0"/>
                <a:cs typeface="Times New Roman" panose="02020603050405020304" pitchFamily="18" charset="0"/>
              </a:rPr>
              <a:t> ( 19/5/1941)</a:t>
            </a:r>
          </a:p>
        </p:txBody>
      </p:sp>
      <p:sp>
        <p:nvSpPr>
          <p:cNvPr id="78" name="Rectangle 77">
            <a:extLst>
              <a:ext uri="{FF2B5EF4-FFF2-40B4-BE49-F238E27FC236}">
                <a16:creationId xmlns:a16="http://schemas.microsoft.com/office/drawing/2014/main" id="{332C58ED-60CB-0A42-A4DA-9BACD64793E7}"/>
              </a:ext>
            </a:extLst>
          </p:cNvPr>
          <p:cNvSpPr/>
          <p:nvPr/>
        </p:nvSpPr>
        <p:spPr>
          <a:xfrm>
            <a:off x="6096000" y="3604964"/>
            <a:ext cx="5458541" cy="1754326"/>
          </a:xfrm>
          <a:prstGeom prst="rect">
            <a:avLst/>
          </a:prstGeom>
        </p:spPr>
        <p:txBody>
          <a:bodyPr wrap="square">
            <a:spAutoFit/>
          </a:bodyPr>
          <a:lstStyle/>
          <a:p>
            <a:pPr algn="just" fontAlgn="base">
              <a:spcBef>
                <a:spcPct val="0"/>
              </a:spcBef>
              <a:spcAft>
                <a:spcPct val="0"/>
              </a:spcAft>
            </a:pPr>
            <a:r>
              <a:rPr lang="en-US" altLang="en-VN" sz="3600" dirty="0">
                <a:solidFill>
                  <a:srgbClr val="FF0000"/>
                </a:solidFill>
                <a:latin typeface="Times New Roman" panose="02020603050405020304" pitchFamily="18" charset="0"/>
                <a:cs typeface="Times New Roman" panose="02020603050405020304" pitchFamily="18" charset="0"/>
              </a:rPr>
              <a:t>II. </a:t>
            </a:r>
            <a:r>
              <a:rPr lang="vi-VN" altLang="en-VN" sz="3600" dirty="0">
                <a:solidFill>
                  <a:srgbClr val="FF0000"/>
                </a:solidFill>
                <a:latin typeface="Times New Roman" panose="02020603050405020304" pitchFamily="18" charset="0"/>
                <a:cs typeface="Times New Roman" panose="02020603050405020304" pitchFamily="18" charset="0"/>
              </a:rPr>
              <a:t>Cao trào kháng Nhật cứu nước tiến tới tổng khởi nghĩa tháng Tám năm 1945</a:t>
            </a:r>
            <a:endParaRPr lang="en-US" altLang="en-VN" sz="36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randombar(horizontal)">
                                      <p:cBhvr>
                                        <p:cTn id="12" dur="500"/>
                                        <p:tgtEl>
                                          <p:spTgt spid="2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randombar(horizontal)">
                                      <p:cBhvr>
                                        <p:cTn id="1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5" grpId="0"/>
      <p:bldP spid="7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grpSp>
        <p:nvGrpSpPr>
          <p:cNvPr id="752" name="Google Shape;752;p39"/>
          <p:cNvGrpSpPr/>
          <p:nvPr/>
        </p:nvGrpSpPr>
        <p:grpSpPr>
          <a:xfrm>
            <a:off x="10982167" y="5473927"/>
            <a:ext cx="668741" cy="760573"/>
            <a:chOff x="10190200" y="4253570"/>
            <a:chExt cx="501556" cy="570430"/>
          </a:xfrm>
        </p:grpSpPr>
        <p:sp>
          <p:nvSpPr>
            <p:cNvPr id="753" name="Google Shape;753;p39"/>
            <p:cNvSpPr/>
            <p:nvPr/>
          </p:nvSpPr>
          <p:spPr>
            <a:xfrm>
              <a:off x="10440975" y="4253570"/>
              <a:ext cx="250781" cy="250235"/>
            </a:xfrm>
            <a:custGeom>
              <a:avLst/>
              <a:gdLst/>
              <a:ahLst/>
              <a:cxnLst/>
              <a:rect l="l" t="t" r="r" b="b"/>
              <a:pathLst>
                <a:path w="14257" h="14226" extrusionOk="0">
                  <a:moveTo>
                    <a:pt x="7160" y="4895"/>
                  </a:moveTo>
                  <a:cubicBezTo>
                    <a:pt x="8066" y="4895"/>
                    <a:pt x="8891" y="5467"/>
                    <a:pt x="9180" y="6383"/>
                  </a:cubicBezTo>
                  <a:cubicBezTo>
                    <a:pt x="9575" y="7508"/>
                    <a:pt x="8967" y="8724"/>
                    <a:pt x="7812" y="9119"/>
                  </a:cubicBezTo>
                  <a:cubicBezTo>
                    <a:pt x="7591" y="9191"/>
                    <a:pt x="7367" y="9225"/>
                    <a:pt x="7145" y="9225"/>
                  </a:cubicBezTo>
                  <a:cubicBezTo>
                    <a:pt x="6241" y="9225"/>
                    <a:pt x="5394" y="8655"/>
                    <a:pt x="5077" y="7751"/>
                  </a:cubicBezTo>
                  <a:cubicBezTo>
                    <a:pt x="4712" y="6596"/>
                    <a:pt x="5320" y="5380"/>
                    <a:pt x="6444" y="5016"/>
                  </a:cubicBezTo>
                  <a:cubicBezTo>
                    <a:pt x="6683" y="4934"/>
                    <a:pt x="6924" y="4895"/>
                    <a:pt x="7160" y="4895"/>
                  </a:cubicBezTo>
                  <a:close/>
                  <a:moveTo>
                    <a:pt x="6080" y="0"/>
                  </a:moveTo>
                  <a:lnTo>
                    <a:pt x="3526" y="851"/>
                  </a:lnTo>
                  <a:lnTo>
                    <a:pt x="4226" y="2827"/>
                  </a:lnTo>
                  <a:cubicBezTo>
                    <a:pt x="3830" y="3101"/>
                    <a:pt x="3526" y="3374"/>
                    <a:pt x="3222" y="3709"/>
                  </a:cubicBezTo>
                  <a:lnTo>
                    <a:pt x="1368" y="2797"/>
                  </a:lnTo>
                  <a:lnTo>
                    <a:pt x="183" y="5228"/>
                  </a:lnTo>
                  <a:lnTo>
                    <a:pt x="2037" y="6140"/>
                  </a:lnTo>
                  <a:cubicBezTo>
                    <a:pt x="1976" y="6566"/>
                    <a:pt x="1946" y="7022"/>
                    <a:pt x="1976" y="7478"/>
                  </a:cubicBezTo>
                  <a:lnTo>
                    <a:pt x="0" y="8146"/>
                  </a:lnTo>
                  <a:lnTo>
                    <a:pt x="852" y="10700"/>
                  </a:lnTo>
                  <a:lnTo>
                    <a:pt x="2827" y="10031"/>
                  </a:lnTo>
                  <a:cubicBezTo>
                    <a:pt x="3101" y="10396"/>
                    <a:pt x="3374" y="10700"/>
                    <a:pt x="3709" y="11004"/>
                  </a:cubicBezTo>
                  <a:lnTo>
                    <a:pt x="2797" y="12858"/>
                  </a:lnTo>
                  <a:lnTo>
                    <a:pt x="5229" y="14043"/>
                  </a:lnTo>
                  <a:lnTo>
                    <a:pt x="6140" y="12189"/>
                  </a:lnTo>
                  <a:cubicBezTo>
                    <a:pt x="6441" y="12232"/>
                    <a:pt x="6757" y="12275"/>
                    <a:pt x="7078" y="12275"/>
                  </a:cubicBezTo>
                  <a:cubicBezTo>
                    <a:pt x="7211" y="12275"/>
                    <a:pt x="7344" y="12268"/>
                    <a:pt x="7478" y="12250"/>
                  </a:cubicBezTo>
                  <a:lnTo>
                    <a:pt x="8147" y="14225"/>
                  </a:lnTo>
                  <a:lnTo>
                    <a:pt x="10700" y="13374"/>
                  </a:lnTo>
                  <a:lnTo>
                    <a:pt x="10031" y="11399"/>
                  </a:lnTo>
                  <a:cubicBezTo>
                    <a:pt x="10396" y="11125"/>
                    <a:pt x="10700" y="10852"/>
                    <a:pt x="11004" y="10517"/>
                  </a:cubicBezTo>
                  <a:lnTo>
                    <a:pt x="12858" y="11429"/>
                  </a:lnTo>
                  <a:lnTo>
                    <a:pt x="14043" y="8997"/>
                  </a:lnTo>
                  <a:lnTo>
                    <a:pt x="12189" y="8086"/>
                  </a:lnTo>
                  <a:cubicBezTo>
                    <a:pt x="12280" y="7660"/>
                    <a:pt x="12311" y="7204"/>
                    <a:pt x="12280" y="6748"/>
                  </a:cubicBezTo>
                  <a:lnTo>
                    <a:pt x="14256" y="6079"/>
                  </a:lnTo>
                  <a:lnTo>
                    <a:pt x="13375" y="3526"/>
                  </a:lnTo>
                  <a:lnTo>
                    <a:pt x="11399" y="4195"/>
                  </a:lnTo>
                  <a:cubicBezTo>
                    <a:pt x="11125" y="3830"/>
                    <a:pt x="10852" y="3526"/>
                    <a:pt x="10517" y="3222"/>
                  </a:cubicBezTo>
                  <a:lnTo>
                    <a:pt x="11429" y="1368"/>
                  </a:lnTo>
                  <a:lnTo>
                    <a:pt x="8998" y="183"/>
                  </a:lnTo>
                  <a:lnTo>
                    <a:pt x="8086" y="2037"/>
                  </a:lnTo>
                  <a:cubicBezTo>
                    <a:pt x="7785" y="1994"/>
                    <a:pt x="7469" y="1951"/>
                    <a:pt x="7148" y="1951"/>
                  </a:cubicBezTo>
                  <a:cubicBezTo>
                    <a:pt x="7015" y="1951"/>
                    <a:pt x="6882" y="1958"/>
                    <a:pt x="6748" y="1976"/>
                  </a:cubicBezTo>
                  <a:lnTo>
                    <a:pt x="6080" y="0"/>
                  </a:lnTo>
                  <a:close/>
                </a:path>
              </a:pathLst>
            </a:custGeom>
            <a:solidFill>
              <a:schemeClr val="accent3"/>
            </a:solidFill>
            <a:ln>
              <a:noFill/>
            </a:ln>
            <a:effectLst>
              <a:outerShdw blurRad="57150" dist="57150" dir="5400000" algn="bl" rotWithShape="0">
                <a:schemeClr val="dk1">
                  <a:alpha val="16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4" name="Google Shape;754;p39"/>
            <p:cNvSpPr/>
            <p:nvPr/>
          </p:nvSpPr>
          <p:spPr>
            <a:xfrm>
              <a:off x="10190200" y="4573225"/>
              <a:ext cx="250775" cy="250775"/>
            </a:xfrm>
            <a:custGeom>
              <a:avLst/>
              <a:gdLst/>
              <a:ahLst/>
              <a:cxnLst/>
              <a:rect l="l" t="t" r="r" b="b"/>
              <a:pathLst>
                <a:path w="10031" h="10031" extrusionOk="0">
                  <a:moveTo>
                    <a:pt x="5047" y="3455"/>
                  </a:moveTo>
                  <a:cubicBezTo>
                    <a:pt x="5309" y="3455"/>
                    <a:pt x="5573" y="3526"/>
                    <a:pt x="5806" y="3678"/>
                  </a:cubicBezTo>
                  <a:cubicBezTo>
                    <a:pt x="6535" y="4134"/>
                    <a:pt x="6778" y="5046"/>
                    <a:pt x="6353" y="5775"/>
                  </a:cubicBezTo>
                  <a:cubicBezTo>
                    <a:pt x="6074" y="6254"/>
                    <a:pt x="5572" y="6523"/>
                    <a:pt x="5055" y="6523"/>
                  </a:cubicBezTo>
                  <a:cubicBezTo>
                    <a:pt x="4783" y="6523"/>
                    <a:pt x="4507" y="6449"/>
                    <a:pt x="4256" y="6292"/>
                  </a:cubicBezTo>
                  <a:cubicBezTo>
                    <a:pt x="3526" y="5897"/>
                    <a:pt x="3283" y="4924"/>
                    <a:pt x="3739" y="4225"/>
                  </a:cubicBezTo>
                  <a:cubicBezTo>
                    <a:pt x="4002" y="3739"/>
                    <a:pt x="4522" y="3455"/>
                    <a:pt x="5047" y="3455"/>
                  </a:cubicBezTo>
                  <a:close/>
                  <a:moveTo>
                    <a:pt x="4681" y="0"/>
                  </a:moveTo>
                  <a:lnTo>
                    <a:pt x="2857" y="456"/>
                  </a:lnTo>
                  <a:lnTo>
                    <a:pt x="3222" y="1854"/>
                  </a:lnTo>
                  <a:cubicBezTo>
                    <a:pt x="2979" y="2006"/>
                    <a:pt x="2705" y="2189"/>
                    <a:pt x="2462" y="2432"/>
                  </a:cubicBezTo>
                  <a:lnTo>
                    <a:pt x="1216" y="1672"/>
                  </a:lnTo>
                  <a:lnTo>
                    <a:pt x="274" y="3313"/>
                  </a:lnTo>
                  <a:lnTo>
                    <a:pt x="1520" y="4073"/>
                  </a:lnTo>
                  <a:cubicBezTo>
                    <a:pt x="1459" y="4377"/>
                    <a:pt x="1398" y="4681"/>
                    <a:pt x="1398" y="4985"/>
                  </a:cubicBezTo>
                  <a:lnTo>
                    <a:pt x="0" y="5350"/>
                  </a:lnTo>
                  <a:lnTo>
                    <a:pt x="456" y="7173"/>
                  </a:lnTo>
                  <a:lnTo>
                    <a:pt x="1854" y="6809"/>
                  </a:lnTo>
                  <a:cubicBezTo>
                    <a:pt x="2006" y="7052"/>
                    <a:pt x="2189" y="7325"/>
                    <a:pt x="2432" y="7569"/>
                  </a:cubicBezTo>
                  <a:lnTo>
                    <a:pt x="1672" y="8815"/>
                  </a:lnTo>
                  <a:lnTo>
                    <a:pt x="3313" y="9757"/>
                  </a:lnTo>
                  <a:lnTo>
                    <a:pt x="4073" y="8511"/>
                  </a:lnTo>
                  <a:cubicBezTo>
                    <a:pt x="4377" y="8572"/>
                    <a:pt x="4681" y="8632"/>
                    <a:pt x="4985" y="8632"/>
                  </a:cubicBezTo>
                  <a:lnTo>
                    <a:pt x="5350" y="10031"/>
                  </a:lnTo>
                  <a:lnTo>
                    <a:pt x="7174" y="9575"/>
                  </a:lnTo>
                  <a:lnTo>
                    <a:pt x="6809" y="8176"/>
                  </a:lnTo>
                  <a:cubicBezTo>
                    <a:pt x="7052" y="8024"/>
                    <a:pt x="7326" y="7812"/>
                    <a:pt x="7569" y="7599"/>
                  </a:cubicBezTo>
                  <a:lnTo>
                    <a:pt x="8815" y="8359"/>
                  </a:lnTo>
                  <a:lnTo>
                    <a:pt x="9757" y="6717"/>
                  </a:lnTo>
                  <a:lnTo>
                    <a:pt x="8511" y="5958"/>
                  </a:lnTo>
                  <a:cubicBezTo>
                    <a:pt x="8572" y="5654"/>
                    <a:pt x="8633" y="5350"/>
                    <a:pt x="8633" y="5046"/>
                  </a:cubicBezTo>
                  <a:lnTo>
                    <a:pt x="10031" y="4681"/>
                  </a:lnTo>
                  <a:lnTo>
                    <a:pt x="9575" y="2857"/>
                  </a:lnTo>
                  <a:lnTo>
                    <a:pt x="8177" y="3222"/>
                  </a:lnTo>
                  <a:cubicBezTo>
                    <a:pt x="8025" y="2948"/>
                    <a:pt x="7842" y="2705"/>
                    <a:pt x="7599" y="2462"/>
                  </a:cubicBezTo>
                  <a:lnTo>
                    <a:pt x="8359" y="1216"/>
                  </a:lnTo>
                  <a:lnTo>
                    <a:pt x="6718" y="274"/>
                  </a:lnTo>
                  <a:lnTo>
                    <a:pt x="5958" y="1520"/>
                  </a:lnTo>
                  <a:cubicBezTo>
                    <a:pt x="5654" y="1429"/>
                    <a:pt x="5350" y="1398"/>
                    <a:pt x="5046" y="1398"/>
                  </a:cubicBezTo>
                  <a:lnTo>
                    <a:pt x="4681" y="0"/>
                  </a:lnTo>
                  <a:close/>
                </a:path>
              </a:pathLst>
            </a:custGeom>
            <a:solidFill>
              <a:schemeClr val="accent1"/>
            </a:solidFill>
            <a:ln>
              <a:noFill/>
            </a:ln>
            <a:effectLst>
              <a:outerShdw blurRad="57150" dist="47625" dir="5400000" algn="bl" rotWithShape="0">
                <a:schemeClr val="dk1">
                  <a:alpha val="15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1" name="Rectangle 10">
            <a:extLst>
              <a:ext uri="{FF2B5EF4-FFF2-40B4-BE49-F238E27FC236}">
                <a16:creationId xmlns:a16="http://schemas.microsoft.com/office/drawing/2014/main" id="{266A59E5-CC34-8F4C-A4F2-306CA7C352CA}"/>
              </a:ext>
            </a:extLst>
          </p:cNvPr>
          <p:cNvSpPr/>
          <p:nvPr/>
        </p:nvSpPr>
        <p:spPr>
          <a:xfrm>
            <a:off x="546852" y="1036542"/>
            <a:ext cx="8517070" cy="584775"/>
          </a:xfrm>
          <a:prstGeom prst="rect">
            <a:avLst/>
          </a:prstGeom>
        </p:spPr>
        <p:txBody>
          <a:bodyPr wrap="square">
            <a:spAutoFit/>
          </a:bodyPr>
          <a:lstStyle/>
          <a:p>
            <a:pPr lvl="0" fontAlgn="base">
              <a:spcBef>
                <a:spcPct val="0"/>
              </a:spcBef>
              <a:spcAft>
                <a:spcPct val="0"/>
              </a:spcAft>
            </a:pPr>
            <a:r>
              <a:rPr lang="en-US" altLang="en-VN" sz="3200" b="1" dirty="0">
                <a:solidFill>
                  <a:srgbClr val="C00000"/>
                </a:solidFill>
                <a:latin typeface="Times New Roman" panose="02020603050405020304" pitchFamily="18" charset="0"/>
                <a:cs typeface="Times New Roman" panose="02020603050405020304" pitchFamily="18" charset="0"/>
              </a:rPr>
              <a:t>I. </a:t>
            </a:r>
            <a:r>
              <a:rPr lang="en-US" altLang="en-VN" sz="3200" b="1" dirty="0" err="1">
                <a:solidFill>
                  <a:srgbClr val="C00000"/>
                </a:solidFill>
                <a:latin typeface="Times New Roman" panose="02020603050405020304" pitchFamily="18" charset="0"/>
                <a:cs typeface="Times New Roman" panose="02020603050405020304" pitchFamily="18" charset="0"/>
              </a:rPr>
              <a:t>Mặt</a:t>
            </a:r>
            <a:r>
              <a:rPr lang="en-US" altLang="en-VN" sz="3200" b="1" dirty="0">
                <a:solidFill>
                  <a:srgbClr val="C00000"/>
                </a:solidFill>
                <a:latin typeface="Times New Roman" panose="02020603050405020304" pitchFamily="18" charset="0"/>
                <a:cs typeface="Times New Roman" panose="02020603050405020304" pitchFamily="18" charset="0"/>
              </a:rPr>
              <a:t> </a:t>
            </a:r>
            <a:r>
              <a:rPr lang="en-US" altLang="en-VN" sz="3200" b="1" dirty="0" err="1">
                <a:solidFill>
                  <a:srgbClr val="C00000"/>
                </a:solidFill>
                <a:latin typeface="Times New Roman" panose="02020603050405020304" pitchFamily="18" charset="0"/>
                <a:cs typeface="Times New Roman" panose="02020603050405020304" pitchFamily="18" charset="0"/>
              </a:rPr>
              <a:t>trận</a:t>
            </a:r>
            <a:r>
              <a:rPr lang="en-US" altLang="en-VN" sz="3200" b="1" dirty="0">
                <a:solidFill>
                  <a:srgbClr val="C00000"/>
                </a:solidFill>
                <a:latin typeface="Times New Roman" panose="02020603050405020304" pitchFamily="18" charset="0"/>
                <a:cs typeface="Times New Roman" panose="02020603050405020304" pitchFamily="18" charset="0"/>
              </a:rPr>
              <a:t> </a:t>
            </a:r>
            <a:r>
              <a:rPr lang="en-US" altLang="en-VN" sz="3200" b="1" dirty="0" err="1">
                <a:solidFill>
                  <a:srgbClr val="C00000"/>
                </a:solidFill>
                <a:latin typeface="Times New Roman" panose="02020603050405020304" pitchFamily="18" charset="0"/>
                <a:cs typeface="Times New Roman" panose="02020603050405020304" pitchFamily="18" charset="0"/>
              </a:rPr>
              <a:t>Việt</a:t>
            </a:r>
            <a:r>
              <a:rPr lang="en-US" altLang="en-VN" sz="3200" b="1" dirty="0">
                <a:solidFill>
                  <a:srgbClr val="C00000"/>
                </a:solidFill>
                <a:latin typeface="Times New Roman" panose="02020603050405020304" pitchFamily="18" charset="0"/>
                <a:cs typeface="Times New Roman" panose="02020603050405020304" pitchFamily="18" charset="0"/>
              </a:rPr>
              <a:t> Minh ra </a:t>
            </a:r>
            <a:r>
              <a:rPr lang="en-US" altLang="en-VN" sz="3200" b="1" dirty="0" err="1">
                <a:solidFill>
                  <a:srgbClr val="C00000"/>
                </a:solidFill>
                <a:latin typeface="Times New Roman" panose="02020603050405020304" pitchFamily="18" charset="0"/>
                <a:cs typeface="Times New Roman" panose="02020603050405020304" pitchFamily="18" charset="0"/>
              </a:rPr>
              <a:t>đời</a:t>
            </a:r>
            <a:r>
              <a:rPr lang="en-US" altLang="en-VN" sz="3200" b="1" dirty="0">
                <a:solidFill>
                  <a:srgbClr val="C00000"/>
                </a:solidFill>
                <a:latin typeface="Times New Roman" panose="02020603050405020304" pitchFamily="18" charset="0"/>
                <a:cs typeface="Times New Roman" panose="02020603050405020304" pitchFamily="18" charset="0"/>
              </a:rPr>
              <a:t> ( 19/5/1941)</a:t>
            </a:r>
          </a:p>
        </p:txBody>
      </p:sp>
      <p:sp>
        <p:nvSpPr>
          <p:cNvPr id="6" name="TextBox 5">
            <a:extLst>
              <a:ext uri="{FF2B5EF4-FFF2-40B4-BE49-F238E27FC236}">
                <a16:creationId xmlns:a16="http://schemas.microsoft.com/office/drawing/2014/main" id="{4E21FC35-3926-3047-B11A-8EA113C583C3}"/>
              </a:ext>
            </a:extLst>
          </p:cNvPr>
          <p:cNvSpPr txBox="1"/>
          <p:nvPr/>
        </p:nvSpPr>
        <p:spPr>
          <a:xfrm>
            <a:off x="728132" y="1633081"/>
            <a:ext cx="8039267" cy="584775"/>
          </a:xfrm>
          <a:prstGeom prst="rect">
            <a:avLst/>
          </a:prstGeom>
          <a:noFill/>
        </p:spPr>
        <p:txBody>
          <a:bodyPr wrap="square" rtlCol="0">
            <a:spAutoFit/>
          </a:bodyPr>
          <a:lstStyle/>
          <a:p>
            <a:r>
              <a:rPr lang="en-VN" sz="3200" b="1" dirty="0">
                <a:solidFill>
                  <a:srgbClr val="C00000"/>
                </a:solidFill>
                <a:latin typeface="Times New Roman" panose="02020603050405020304" pitchFamily="18" charset="0"/>
                <a:cs typeface="Times New Roman" panose="02020603050405020304" pitchFamily="18" charset="0"/>
              </a:rPr>
              <a:t>1. Hoàn cảnh ra đời của Mặt trận Việt Minh.</a:t>
            </a:r>
          </a:p>
        </p:txBody>
      </p:sp>
      <p:sp>
        <p:nvSpPr>
          <p:cNvPr id="13" name="TextBox 12">
            <a:extLst>
              <a:ext uri="{FF2B5EF4-FFF2-40B4-BE49-F238E27FC236}">
                <a16:creationId xmlns:a16="http://schemas.microsoft.com/office/drawing/2014/main" id="{C2F10C44-B13A-2B43-8707-49B2B2CCE0C7}"/>
              </a:ext>
            </a:extLst>
          </p:cNvPr>
          <p:cNvSpPr txBox="1"/>
          <p:nvPr/>
        </p:nvSpPr>
        <p:spPr>
          <a:xfrm>
            <a:off x="728132" y="2229620"/>
            <a:ext cx="2696470" cy="584775"/>
          </a:xfrm>
          <a:prstGeom prst="rect">
            <a:avLst/>
          </a:prstGeom>
          <a:noFill/>
        </p:spPr>
        <p:txBody>
          <a:bodyPr wrap="square" rtlCol="0">
            <a:spAutoFit/>
          </a:bodyPr>
          <a:lstStyle/>
          <a:p>
            <a:r>
              <a:rPr lang="en-VN" sz="3200" b="1" dirty="0">
                <a:solidFill>
                  <a:srgbClr val="C00000"/>
                </a:solidFill>
                <a:latin typeface="Times New Roman" panose="02020603050405020304" pitchFamily="18" charset="0"/>
                <a:cs typeface="Times New Roman" panose="02020603050405020304" pitchFamily="18" charset="0"/>
              </a:rPr>
              <a:t>a. </a:t>
            </a:r>
            <a:r>
              <a:rPr lang="en-US" sz="3200" b="1" dirty="0">
                <a:solidFill>
                  <a:srgbClr val="C00000"/>
                </a:solidFill>
                <a:latin typeface="Times New Roman" panose="02020603050405020304" pitchFamily="18" charset="0"/>
                <a:cs typeface="Times New Roman" panose="02020603050405020304" pitchFamily="18" charset="0"/>
              </a:rPr>
              <a:t>T</a:t>
            </a:r>
            <a:r>
              <a:rPr lang="en-VN" sz="3200" b="1" dirty="0">
                <a:solidFill>
                  <a:srgbClr val="C00000"/>
                </a:solidFill>
                <a:latin typeface="Times New Roman" panose="02020603050405020304" pitchFamily="18" charset="0"/>
                <a:cs typeface="Times New Roman" panose="02020603050405020304" pitchFamily="18" charset="0"/>
              </a:rPr>
              <a:t>hế giới</a:t>
            </a:r>
          </a:p>
        </p:txBody>
      </p:sp>
      <p:sp>
        <p:nvSpPr>
          <p:cNvPr id="10" name="TextBox 9">
            <a:extLst>
              <a:ext uri="{FF2B5EF4-FFF2-40B4-BE49-F238E27FC236}">
                <a16:creationId xmlns:a16="http://schemas.microsoft.com/office/drawing/2014/main" id="{6FEB42DE-4751-5C48-981B-E46C52F0381F}"/>
              </a:ext>
            </a:extLst>
          </p:cNvPr>
          <p:cNvSpPr txBox="1"/>
          <p:nvPr/>
        </p:nvSpPr>
        <p:spPr>
          <a:xfrm>
            <a:off x="895315" y="2906954"/>
            <a:ext cx="10254035" cy="954107"/>
          </a:xfrm>
          <a:prstGeom prst="rect">
            <a:avLst/>
          </a:prstGeom>
          <a:noFill/>
        </p:spPr>
        <p:txBody>
          <a:bodyPr wrap="square" rtlCol="0">
            <a:spAutoFit/>
          </a:bodyPr>
          <a:lstStyle/>
          <a:p>
            <a:pPr algn="ctr"/>
            <a:r>
              <a:rPr lang="en-US" sz="2800" dirty="0" err="1">
                <a:solidFill>
                  <a:schemeClr val="tx1">
                    <a:lumMod val="50000"/>
                  </a:schemeClr>
                </a:solidFill>
                <a:latin typeface="Times New Roman" panose="02020603050405020304" pitchFamily="18" charset="0"/>
                <a:cs typeface="Times New Roman" panose="02020603050405020304" pitchFamily="18" charset="0"/>
              </a:rPr>
              <a:t>Chiến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tranh</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thế</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giới</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thứ</a:t>
            </a:r>
            <a:r>
              <a:rPr lang="en-US" sz="2800" dirty="0">
                <a:solidFill>
                  <a:schemeClr val="tx1">
                    <a:lumMod val="50000"/>
                  </a:schemeClr>
                </a:solidFill>
                <a:latin typeface="Times New Roman" panose="02020603050405020304" pitchFamily="18" charset="0"/>
                <a:cs typeface="Times New Roman" panose="02020603050405020304" pitchFamily="18" charset="0"/>
              </a:rPr>
              <a:t> 2 </a:t>
            </a:r>
            <a:r>
              <a:rPr lang="en-US" sz="2800" dirty="0" err="1">
                <a:solidFill>
                  <a:schemeClr val="tx1">
                    <a:lumMod val="50000"/>
                  </a:schemeClr>
                </a:solidFill>
                <a:latin typeface="Times New Roman" panose="02020603050405020304" pitchFamily="18" charset="0"/>
                <a:cs typeface="Times New Roman" panose="02020603050405020304" pitchFamily="18" charset="0"/>
              </a:rPr>
              <a:t>lan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rộng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Đức</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tấn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công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Liên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Xô</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Thế</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giới</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hình</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thành</a:t>
            </a:r>
            <a:r>
              <a:rPr lang="en-US" sz="2800" dirty="0">
                <a:solidFill>
                  <a:schemeClr val="tx1">
                    <a:lumMod val="50000"/>
                  </a:schemeClr>
                </a:solidFill>
                <a:latin typeface="Times New Roman" panose="02020603050405020304" pitchFamily="18" charset="0"/>
                <a:cs typeface="Times New Roman" panose="02020603050405020304" pitchFamily="18" charset="0"/>
              </a:rPr>
              <a:t> 2 </a:t>
            </a:r>
            <a:r>
              <a:rPr lang="en-US" sz="2800" dirty="0" err="1">
                <a:solidFill>
                  <a:schemeClr val="tx1">
                    <a:lumMod val="50000"/>
                  </a:schemeClr>
                </a:solidFill>
                <a:latin typeface="Times New Roman" panose="02020603050405020304" pitchFamily="18" charset="0"/>
                <a:cs typeface="Times New Roman" panose="02020603050405020304" pitchFamily="18" charset="0"/>
              </a:rPr>
              <a:t>trận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tuyến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lực</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lượng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dân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chủ</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và</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phát</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xít</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Đức</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Ý</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Nhật</a:t>
            </a:r>
            <a:r>
              <a:rPr lang="en-US" sz="2800" dirty="0">
                <a:solidFill>
                  <a:schemeClr val="tx1">
                    <a:lumMod val="50000"/>
                  </a:schemeClr>
                </a:solidFill>
                <a:latin typeface="Times New Roman" panose="02020603050405020304" pitchFamily="18" charset="0"/>
                <a:cs typeface="Times New Roman" panose="02020603050405020304" pitchFamily="18" charset="0"/>
              </a:rPr>
              <a:t>.</a:t>
            </a:r>
            <a:endParaRPr lang="en-VN" sz="2800" dirty="0">
              <a:solidFill>
                <a:schemeClr val="tx1">
                  <a:lumMod val="50000"/>
                </a:schemeClr>
              </a:solidFill>
              <a:latin typeface="Times New Roman" panose="02020603050405020304" pitchFamily="18" charset="0"/>
              <a:cs typeface="Times New Roman" panose="02020603050405020304" pitchFamily="18" charset="0"/>
            </a:endParaRPr>
          </a:p>
        </p:txBody>
      </p:sp>
      <p:grpSp>
        <p:nvGrpSpPr>
          <p:cNvPr id="9" name="Group 8">
            <a:extLst>
              <a:ext uri="{FF2B5EF4-FFF2-40B4-BE49-F238E27FC236}">
                <a16:creationId xmlns:a16="http://schemas.microsoft.com/office/drawing/2014/main" id="{D2543BCA-2251-E647-A90F-EA492E49BCB0}"/>
              </a:ext>
            </a:extLst>
          </p:cNvPr>
          <p:cNvGrpSpPr/>
          <p:nvPr/>
        </p:nvGrpSpPr>
        <p:grpSpPr>
          <a:xfrm>
            <a:off x="1258999" y="3017929"/>
            <a:ext cx="9674001" cy="1862667"/>
            <a:chOff x="1642533" y="3301999"/>
            <a:chExt cx="9674001" cy="1862667"/>
          </a:xfrm>
        </p:grpSpPr>
        <p:sp>
          <p:nvSpPr>
            <p:cNvPr id="8" name="Terminator 7">
              <a:extLst>
                <a:ext uri="{FF2B5EF4-FFF2-40B4-BE49-F238E27FC236}">
                  <a16:creationId xmlns:a16="http://schemas.microsoft.com/office/drawing/2014/main" id="{6EB59C14-4236-C344-A169-AC81835C51E3}"/>
                </a:ext>
              </a:extLst>
            </p:cNvPr>
            <p:cNvSpPr/>
            <p:nvPr/>
          </p:nvSpPr>
          <p:spPr>
            <a:xfrm>
              <a:off x="1642533" y="3301999"/>
              <a:ext cx="9674001" cy="1862667"/>
            </a:xfrm>
            <a:prstGeom prst="flowChartTerminator">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 name="TextBox 6">
              <a:extLst>
                <a:ext uri="{FF2B5EF4-FFF2-40B4-BE49-F238E27FC236}">
                  <a16:creationId xmlns:a16="http://schemas.microsoft.com/office/drawing/2014/main" id="{9AE9F49F-E427-9B48-AC14-B2D7A6C27526}"/>
                </a:ext>
              </a:extLst>
            </p:cNvPr>
            <p:cNvSpPr txBox="1"/>
            <p:nvPr/>
          </p:nvSpPr>
          <p:spPr>
            <a:xfrm>
              <a:off x="2127666" y="3606151"/>
              <a:ext cx="8703734" cy="1200329"/>
            </a:xfrm>
            <a:prstGeom prst="rect">
              <a:avLst/>
            </a:prstGeom>
            <a:noFill/>
          </p:spPr>
          <p:txBody>
            <a:bodyPr wrap="square" rtlCol="0">
              <a:spAutoFit/>
            </a:bodyPr>
            <a:lstStyle/>
            <a:p>
              <a:pPr algn="ctr"/>
              <a:r>
                <a:rPr lang="en-VN" sz="3600" dirty="0">
                  <a:solidFill>
                    <a:schemeClr val="tx1">
                      <a:lumMod val="50000"/>
                    </a:schemeClr>
                  </a:solidFill>
                  <a:latin typeface="Times New Roman" panose="02020603050405020304" pitchFamily="18" charset="0"/>
                  <a:cs typeface="Times New Roman" panose="02020603050405020304" pitchFamily="18" charset="0"/>
                </a:rPr>
                <a:t>Đảng cộng sản Đông Dương chủ trương thành lập Mặt trận Việt Minh trong hoàn cảnh nào?</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par>
                                <p:cTn id="13" presetID="2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9|20.6|6|7.2|7.1"/>
</p:tagLst>
</file>

<file path=ppt/tags/tag2.xml><?xml version="1.0" encoding="utf-8"?>
<p:tagLst xmlns:a="http://schemas.openxmlformats.org/drawingml/2006/main" xmlns:r="http://schemas.openxmlformats.org/officeDocument/2006/relationships" xmlns:p="http://schemas.openxmlformats.org/presentationml/2006/main">
  <p:tag name="TIMING" val="|6.7|48.8|17"/>
</p:tagLst>
</file>

<file path=ppt/theme/theme1.xml><?xml version="1.0" encoding="utf-8"?>
<a:theme xmlns:a="http://schemas.openxmlformats.org/drawingml/2006/main" name=" Online News App by Slidesgo">
  <a:themeElements>
    <a:clrScheme name="Simple Light">
      <a:dk1>
        <a:srgbClr val="17336B"/>
      </a:dk1>
      <a:lt1>
        <a:srgbClr val="F9F8FF"/>
      </a:lt1>
      <a:dk2>
        <a:srgbClr val="66BEE9"/>
      </a:dk2>
      <a:lt2>
        <a:srgbClr val="4EB3E4"/>
      </a:lt2>
      <a:accent1>
        <a:srgbClr val="FFD65F"/>
      </a:accent1>
      <a:accent2>
        <a:srgbClr val="FDA0B4"/>
      </a:accent2>
      <a:accent3>
        <a:srgbClr val="E951C2"/>
      </a:accent3>
      <a:accent4>
        <a:srgbClr val="60D8F4"/>
      </a:accent4>
      <a:accent5>
        <a:srgbClr val="81EEEB"/>
      </a:accent5>
      <a:accent6>
        <a:srgbClr val="DF5F69"/>
      </a:accent6>
      <a:hlink>
        <a:srgbClr val="0D285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o trao cach mang tien toi tong khoi nghia cach mangthang tam 1945">
  <a:themeElements>
    <a:clrScheme name="Cao trao cach mang tien toi tong khoi nghia cach mangthang tam 194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o trao cach mang tien toi tong khoi nghia cach mangthang tam 194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ao trao cach mang tien toi tong khoi nghia cach mangthang tam 194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o trao cach mang tien toi tong khoi nghia cach mangthang tam 1945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o trao cach mang tien toi tong khoi nghia cach mangthang tam 1945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o trao cach mang tien toi tong khoi nghia cach mangthang tam 1945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o trao cach mang tien toi tong khoi nghia cach mangthang tam 1945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o trao cach mang tien toi tong khoi nghia cach mangthang tam 1945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o trao cach mang tien toi tong khoi nghia cach mangthang tam 1945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o trao cach mang tien toi tong khoi nghia cach mangthang tam 1945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o trao cach mang tien toi tong khoi nghia cach mangthang tam 1945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o trao cach mang tien toi tong khoi nghia cach mangthang tam 1945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o trao cach mang tien toi tong khoi nghia cach mangthang tam 1945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o trao cach mang tien toi tong khoi nghia cach mangthang tam 1945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ongzhi Festival by Slidesgo">
  <a:themeElements>
    <a:clrScheme name="Simple Light">
      <a:dk1>
        <a:srgbClr val="282848"/>
      </a:dk1>
      <a:lt1>
        <a:srgbClr val="FFFFFF"/>
      </a:lt1>
      <a:dk2>
        <a:srgbClr val="FCE5B9"/>
      </a:dk2>
      <a:lt2>
        <a:srgbClr val="FFC35C"/>
      </a:lt2>
      <a:accent1>
        <a:srgbClr val="F76E97"/>
      </a:accent1>
      <a:accent2>
        <a:srgbClr val="CF3331"/>
      </a:accent2>
      <a:accent3>
        <a:srgbClr val="9C002A"/>
      </a:accent3>
      <a:accent4>
        <a:srgbClr val="8CBCE5"/>
      </a:accent4>
      <a:accent5>
        <a:srgbClr val="3153A4"/>
      </a:accent5>
      <a:accent6>
        <a:srgbClr val="83B746"/>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6_Default Design">
  <a:themeElements>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War Background by Slidesgo">
  <a:themeElements>
    <a:clrScheme name="Simple Light">
      <a:dk1>
        <a:srgbClr val="000000"/>
      </a:dk1>
      <a:lt1>
        <a:srgbClr val="FFFFFF"/>
      </a:lt1>
      <a:dk2>
        <a:srgbClr val="FFEDD6"/>
      </a:dk2>
      <a:lt2>
        <a:srgbClr val="004249"/>
      </a:lt2>
      <a:accent1>
        <a:srgbClr val="FABD4E"/>
      </a:accent1>
      <a:accent2>
        <a:srgbClr val="039292"/>
      </a:accent2>
      <a:accent3>
        <a:srgbClr val="01686D"/>
      </a:accent3>
      <a:accent4>
        <a:srgbClr val="004249"/>
      </a:accent4>
      <a:accent5>
        <a:srgbClr val="0097A7"/>
      </a:accent5>
      <a:accent6>
        <a:srgbClr val="FAC86A"/>
      </a:accent6>
      <a:hlink>
        <a:srgbClr val="0042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Default Design">
  <a:themeElements>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Basset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656</TotalTime>
  <Words>1114</Words>
  <Application>Microsoft Macintosh PowerPoint</Application>
  <PresentationFormat>Widescreen</PresentationFormat>
  <Paragraphs>117</Paragraphs>
  <Slides>35</Slides>
  <Notes>10</Notes>
  <HiddenSlides>0</HiddenSlides>
  <MMClips>2</MMClips>
  <ScaleCrop>false</ScaleCrop>
  <HeadingPairs>
    <vt:vector size="6" baseType="variant">
      <vt:variant>
        <vt:lpstr>Fonts Used</vt:lpstr>
      </vt:variant>
      <vt:variant>
        <vt:i4>13</vt:i4>
      </vt:variant>
      <vt:variant>
        <vt:lpstr>Theme</vt:lpstr>
      </vt:variant>
      <vt:variant>
        <vt:i4>9</vt:i4>
      </vt:variant>
      <vt:variant>
        <vt:lpstr>Slide Titles</vt:lpstr>
      </vt:variant>
      <vt:variant>
        <vt:i4>35</vt:i4>
      </vt:variant>
    </vt:vector>
  </HeadingPairs>
  <TitlesOfParts>
    <vt:vector size="57" baseType="lpstr">
      <vt:lpstr>Arial Unicode MS</vt:lpstr>
      <vt:lpstr>Advent Pro</vt:lpstr>
      <vt:lpstr>Anaheim</vt:lpstr>
      <vt:lpstr>Arial</vt:lpstr>
      <vt:lpstr>Barlow</vt:lpstr>
      <vt:lpstr>Calibri</vt:lpstr>
      <vt:lpstr>Calibri Light</vt:lpstr>
      <vt:lpstr>Denk One</vt:lpstr>
      <vt:lpstr>Fira Sans Extra Condensed</vt:lpstr>
      <vt:lpstr>Orbitron</vt:lpstr>
      <vt:lpstr>Poppins</vt:lpstr>
      <vt:lpstr>Quicksand</vt:lpstr>
      <vt:lpstr>Times New Roman</vt:lpstr>
      <vt:lpstr> Online News App by Slidesgo</vt:lpstr>
      <vt:lpstr>Cao trao cach mang tien toi tong khoi nghia cach mangthang tam 1945</vt:lpstr>
      <vt:lpstr>Dongzhi Festival by Slidesgo</vt:lpstr>
      <vt:lpstr>16_Default Design</vt:lpstr>
      <vt:lpstr>Default Design</vt:lpstr>
      <vt:lpstr>War Background by Slidesgo</vt:lpstr>
      <vt:lpstr>1_Default Design</vt:lpstr>
      <vt:lpstr>4_Office Theme</vt:lpstr>
      <vt:lpstr>Basset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Câu 1</vt:lpstr>
      <vt:lpstr>Câu 2</vt:lpstr>
      <vt:lpstr>Câu 3</vt:lpstr>
      <vt:lpstr>Câu 4</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hướng đức</dc:creator>
  <cp:lastModifiedBy>Nguyễn hướng đức</cp:lastModifiedBy>
  <cp:revision>10</cp:revision>
  <dcterms:created xsi:type="dcterms:W3CDTF">2021-12-21T07:19:28Z</dcterms:created>
  <dcterms:modified xsi:type="dcterms:W3CDTF">2021-12-22T07:28:52Z</dcterms:modified>
</cp:coreProperties>
</file>